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7" r:id="rId4"/>
    <p:sldId id="273" r:id="rId5"/>
    <p:sldId id="268" r:id="rId6"/>
    <p:sldId id="270" r:id="rId7"/>
    <p:sldId id="271" r:id="rId8"/>
    <p:sldId id="262" r:id="rId9"/>
    <p:sldId id="274" r:id="rId10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6023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83977" autoAdjust="0"/>
  </p:normalViewPr>
  <p:slideViewPr>
    <p:cSldViewPr>
      <p:cViewPr>
        <p:scale>
          <a:sx n="90" d="100"/>
          <a:sy n="90" d="100"/>
        </p:scale>
        <p:origin x="912" y="-750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435C0-803C-424E-AFF9-6D535CC3D931}" type="doc">
      <dgm:prSet loTypeId="urn:microsoft.com/office/officeart/2005/8/layout/chevron1" loCatId="process" qsTypeId="urn:microsoft.com/office/officeart/2005/8/quickstyle/simple4" qsCatId="simple" csTypeId="urn:microsoft.com/office/officeart/2005/8/colors/colorful5" csCatId="colorful" phldr="1"/>
      <dgm:spPr/>
    </dgm:pt>
    <dgm:pt modelId="{E284AEE5-F1BE-46E5-9BA6-D43A9578F2E5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2016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0BCFCB2-8C2A-48CF-B28A-C0B017396924}" type="par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2305A66-ED02-414D-A675-63841ACABF72}" type="sib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D1A8EA5-E07F-4B7F-B553-FCA81CC6E91D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junio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16D8DDE-4955-4C1C-A7A1-417439F22F7F}" type="par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5C4C110-4CB7-4C86-8380-471ECE391691}" type="sib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A4F6ACD-A396-4820-AE9E-746A11EAC127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0977359-CBD4-4093-A998-6888C0BE8A75}" type="par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B83581-8E16-4234-878C-CD455E8E232D}" type="sib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09D8E04-3C34-4DFD-816F-60ABF6C01CB3}">
      <dgm:prSet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Julio-octubre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BC18768-1E8B-4D77-86D4-39039BF233FC}" type="par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B44DEAC-3484-4E8A-8235-4C713BD5BB66}" type="sib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7494FA8-A470-4B03-86FF-D611552DDB8D}">
      <dgm:prSet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436EB18-EE25-40EE-A110-F03E06FD4138}" type="par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6B89FCC-E323-49CF-B0C7-45691C27F30E}" type="sib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7B832D-31DD-4FF9-A0C2-00967818FD76}">
      <dgm:prSet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Enero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2018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DE25421-D9D8-41F5-BBA2-162D78584125}" type="par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A49B8D3-4A36-45C6-9888-902A7E2819C1}" type="sib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A1EE442-170F-465C-8D3E-A072DED56868}">
      <dgm:prSet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Marzo 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8B38B36-F88B-48CF-9507-E2502F2B9B70}" type="par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D28A2E5-2973-4C50-968A-146D41CAF243}" type="sib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5318D50-FFFA-4699-83C2-857F55282AD2}" type="pres">
      <dgm:prSet presAssocID="{311435C0-803C-424E-AFF9-6D535CC3D931}" presName="Name0" presStyleCnt="0">
        <dgm:presLayoutVars>
          <dgm:dir/>
          <dgm:animLvl val="lvl"/>
          <dgm:resizeHandles val="exact"/>
        </dgm:presLayoutVars>
      </dgm:prSet>
      <dgm:spPr/>
    </dgm:pt>
    <dgm:pt modelId="{1F5092D1-513C-4F88-A55A-49B287C58507}" type="pres">
      <dgm:prSet presAssocID="{E284AEE5-F1BE-46E5-9BA6-D43A9578F2E5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9B45A2-1E27-4606-A200-925260F15BCF}" type="pres">
      <dgm:prSet presAssocID="{52305A66-ED02-414D-A675-63841ACABF72}" presName="parTxOnlySpace" presStyleCnt="0"/>
      <dgm:spPr/>
    </dgm:pt>
    <dgm:pt modelId="{1ED0D771-C30C-422F-A0B5-64A4C2F778AA}" type="pres">
      <dgm:prSet presAssocID="{FA1EE442-170F-465C-8D3E-A072DED5686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B6460-856E-432E-ABB2-A34FE5AFE2E5}" type="pres">
      <dgm:prSet presAssocID="{FD28A2E5-2973-4C50-968A-146D41CAF243}" presName="parTxOnlySpace" presStyleCnt="0"/>
      <dgm:spPr/>
    </dgm:pt>
    <dgm:pt modelId="{65EC50A6-C0D3-4524-8BD2-360C12A9B8BC}" type="pres">
      <dgm:prSet presAssocID="{BD1A8EA5-E07F-4B7F-B553-FCA81CC6E91D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A32532-A1DE-4D9F-BC0F-D3BA7DF1A8E5}" type="pres">
      <dgm:prSet presAssocID="{05C4C110-4CB7-4C86-8380-471ECE391691}" presName="parTxOnlySpace" presStyleCnt="0"/>
      <dgm:spPr/>
    </dgm:pt>
    <dgm:pt modelId="{6EE4DA0A-EF7E-4C34-B2A0-3A263EE2E18D}" type="pres">
      <dgm:prSet presAssocID="{509D8E04-3C34-4DFD-816F-60ABF6C01CB3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9464DC-E05B-48CF-9576-164D495EC1D0}" type="pres">
      <dgm:prSet presAssocID="{8B44DEAC-3484-4E8A-8235-4C713BD5BB66}" presName="parTxOnlySpace" presStyleCnt="0"/>
      <dgm:spPr/>
    </dgm:pt>
    <dgm:pt modelId="{4B18BD17-DC2E-4639-BB7F-A5A4EB44E1DE}" type="pres">
      <dgm:prSet presAssocID="{7A4F6ACD-A396-4820-AE9E-746A11EAC127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28E4CF-E5AF-45C7-BF64-65C43506AAAD}" type="pres">
      <dgm:prSet presAssocID="{99B83581-8E16-4234-878C-CD455E8E232D}" presName="parTxOnlySpace" presStyleCnt="0"/>
      <dgm:spPr/>
    </dgm:pt>
    <dgm:pt modelId="{1389E127-FF45-483C-9883-127DAC67D0FD}" type="pres">
      <dgm:prSet presAssocID="{C7494FA8-A470-4B03-86FF-D611552DDB8D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50579D-D90C-48E9-9821-0200ADC7B3C2}" type="pres">
      <dgm:prSet presAssocID="{A6B89FCC-E323-49CF-B0C7-45691C27F30E}" presName="parTxOnlySpace" presStyleCnt="0"/>
      <dgm:spPr/>
    </dgm:pt>
    <dgm:pt modelId="{FCCF0598-05AC-4C37-9271-52A1920F7A7B}" type="pres">
      <dgm:prSet presAssocID="{737B832D-31DD-4FF9-A0C2-00967818FD7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DB429E3-56B4-4E71-AFAB-B79B57395BAA}" srcId="{311435C0-803C-424E-AFF9-6D535CC3D931}" destId="{509D8E04-3C34-4DFD-816F-60ABF6C01CB3}" srcOrd="3" destOrd="0" parTransId="{ABC18768-1E8B-4D77-86D4-39039BF233FC}" sibTransId="{8B44DEAC-3484-4E8A-8235-4C713BD5BB66}"/>
    <dgm:cxn modelId="{A63E8695-36E5-4920-9E14-146245C5411A}" srcId="{311435C0-803C-424E-AFF9-6D535CC3D931}" destId="{C7494FA8-A470-4B03-86FF-D611552DDB8D}" srcOrd="5" destOrd="0" parTransId="{0436EB18-EE25-40EE-A110-F03E06FD4138}" sibTransId="{A6B89FCC-E323-49CF-B0C7-45691C27F30E}"/>
    <dgm:cxn modelId="{DFC5DAEC-6A87-4B0A-A94B-65BF22D1025F}" srcId="{311435C0-803C-424E-AFF9-6D535CC3D931}" destId="{E284AEE5-F1BE-46E5-9BA6-D43A9578F2E5}" srcOrd="0" destOrd="0" parTransId="{D0BCFCB2-8C2A-48CF-B28A-C0B017396924}" sibTransId="{52305A66-ED02-414D-A675-63841ACABF72}"/>
    <dgm:cxn modelId="{8E61966E-C516-4586-AA00-7AC97A0A6322}" type="presOf" srcId="{BD1A8EA5-E07F-4B7F-B553-FCA81CC6E91D}" destId="{65EC50A6-C0D3-4524-8BD2-360C12A9B8BC}" srcOrd="0" destOrd="0" presId="urn:microsoft.com/office/officeart/2005/8/layout/chevron1"/>
    <dgm:cxn modelId="{D9549F32-AB59-4569-8701-14B6FE740F39}" type="presOf" srcId="{311435C0-803C-424E-AFF9-6D535CC3D931}" destId="{65318D50-FFFA-4699-83C2-857F55282AD2}" srcOrd="0" destOrd="0" presId="urn:microsoft.com/office/officeart/2005/8/layout/chevron1"/>
    <dgm:cxn modelId="{009915D5-0CE8-494A-8BF3-EB53B82BAB1C}" type="presOf" srcId="{FA1EE442-170F-465C-8D3E-A072DED56868}" destId="{1ED0D771-C30C-422F-A0B5-64A4C2F778AA}" srcOrd="0" destOrd="0" presId="urn:microsoft.com/office/officeart/2005/8/layout/chevron1"/>
    <dgm:cxn modelId="{F72C6F0A-0D0A-4DC9-AEEE-BF9C24E35FE0}" type="presOf" srcId="{737B832D-31DD-4FF9-A0C2-00967818FD76}" destId="{FCCF0598-05AC-4C37-9271-52A1920F7A7B}" srcOrd="0" destOrd="0" presId="urn:microsoft.com/office/officeart/2005/8/layout/chevron1"/>
    <dgm:cxn modelId="{8DB310C4-F602-4015-B5CF-91C3F0B0FFAB}" srcId="{311435C0-803C-424E-AFF9-6D535CC3D931}" destId="{BD1A8EA5-E07F-4B7F-B553-FCA81CC6E91D}" srcOrd="2" destOrd="0" parTransId="{E16D8DDE-4955-4C1C-A7A1-417439F22F7F}" sibTransId="{05C4C110-4CB7-4C86-8380-471ECE391691}"/>
    <dgm:cxn modelId="{990526E1-CEF1-4FD3-8430-A9E831702E64}" srcId="{311435C0-803C-424E-AFF9-6D535CC3D931}" destId="{FA1EE442-170F-465C-8D3E-A072DED56868}" srcOrd="1" destOrd="0" parTransId="{F8B38B36-F88B-48CF-9507-E2502F2B9B70}" sibTransId="{FD28A2E5-2973-4C50-968A-146D41CAF243}"/>
    <dgm:cxn modelId="{1551F9EC-04F7-4448-B6E6-4832D888AF81}" type="presOf" srcId="{509D8E04-3C34-4DFD-816F-60ABF6C01CB3}" destId="{6EE4DA0A-EF7E-4C34-B2A0-3A263EE2E18D}" srcOrd="0" destOrd="0" presId="urn:microsoft.com/office/officeart/2005/8/layout/chevron1"/>
    <dgm:cxn modelId="{F8850FB5-D8D0-494A-8B26-8D303F3180B2}" srcId="{311435C0-803C-424E-AFF9-6D535CC3D931}" destId="{7A4F6ACD-A396-4820-AE9E-746A11EAC127}" srcOrd="4" destOrd="0" parTransId="{20977359-CBD4-4093-A998-6888C0BE8A75}" sibTransId="{99B83581-8E16-4234-878C-CD455E8E232D}"/>
    <dgm:cxn modelId="{AEBEFD62-8D5C-49C7-B711-A87E100EA258}" type="presOf" srcId="{C7494FA8-A470-4B03-86FF-D611552DDB8D}" destId="{1389E127-FF45-483C-9883-127DAC67D0FD}" srcOrd="0" destOrd="0" presId="urn:microsoft.com/office/officeart/2005/8/layout/chevron1"/>
    <dgm:cxn modelId="{18E37CDA-1075-4B94-B4CF-98E7B93B58F0}" type="presOf" srcId="{E284AEE5-F1BE-46E5-9BA6-D43A9578F2E5}" destId="{1F5092D1-513C-4F88-A55A-49B287C58507}" srcOrd="0" destOrd="0" presId="urn:microsoft.com/office/officeart/2005/8/layout/chevron1"/>
    <dgm:cxn modelId="{B78B67D1-CAE2-49A9-A97D-4684B8C2F57E}" srcId="{311435C0-803C-424E-AFF9-6D535CC3D931}" destId="{737B832D-31DD-4FF9-A0C2-00967818FD76}" srcOrd="6" destOrd="0" parTransId="{DDE25421-D9D8-41F5-BBA2-162D78584125}" sibTransId="{DA49B8D3-4A36-45C6-9888-902A7E2819C1}"/>
    <dgm:cxn modelId="{764493EA-1837-41D5-A47B-BB2D689A01E3}" type="presOf" srcId="{7A4F6ACD-A396-4820-AE9E-746A11EAC127}" destId="{4B18BD17-DC2E-4639-BB7F-A5A4EB44E1DE}" srcOrd="0" destOrd="0" presId="urn:microsoft.com/office/officeart/2005/8/layout/chevron1"/>
    <dgm:cxn modelId="{11DB7BD4-4EC2-495B-82E5-985092177A09}" type="presParOf" srcId="{65318D50-FFFA-4699-83C2-857F55282AD2}" destId="{1F5092D1-513C-4F88-A55A-49B287C58507}" srcOrd="0" destOrd="0" presId="urn:microsoft.com/office/officeart/2005/8/layout/chevron1"/>
    <dgm:cxn modelId="{F3BE036E-3779-4149-9D68-1F0D4132F499}" type="presParOf" srcId="{65318D50-FFFA-4699-83C2-857F55282AD2}" destId="{089B45A2-1E27-4606-A200-925260F15BCF}" srcOrd="1" destOrd="0" presId="urn:microsoft.com/office/officeart/2005/8/layout/chevron1"/>
    <dgm:cxn modelId="{FED8F231-5318-4369-BBAD-CDA3B98BF01B}" type="presParOf" srcId="{65318D50-FFFA-4699-83C2-857F55282AD2}" destId="{1ED0D771-C30C-422F-A0B5-64A4C2F778AA}" srcOrd="2" destOrd="0" presId="urn:microsoft.com/office/officeart/2005/8/layout/chevron1"/>
    <dgm:cxn modelId="{F494421C-E49C-4237-93C9-6B52AF89636E}" type="presParOf" srcId="{65318D50-FFFA-4699-83C2-857F55282AD2}" destId="{A76B6460-856E-432E-ABB2-A34FE5AFE2E5}" srcOrd="3" destOrd="0" presId="urn:microsoft.com/office/officeart/2005/8/layout/chevron1"/>
    <dgm:cxn modelId="{0B387B84-AA9D-49AA-8A9B-883E2DB2A121}" type="presParOf" srcId="{65318D50-FFFA-4699-83C2-857F55282AD2}" destId="{65EC50A6-C0D3-4524-8BD2-360C12A9B8BC}" srcOrd="4" destOrd="0" presId="urn:microsoft.com/office/officeart/2005/8/layout/chevron1"/>
    <dgm:cxn modelId="{8B145485-3826-40A5-B8B2-84FAFA794C0E}" type="presParOf" srcId="{65318D50-FFFA-4699-83C2-857F55282AD2}" destId="{3EA32532-A1DE-4D9F-BC0F-D3BA7DF1A8E5}" srcOrd="5" destOrd="0" presId="urn:microsoft.com/office/officeart/2005/8/layout/chevron1"/>
    <dgm:cxn modelId="{3BC9DA23-C3F6-410D-AAFD-773660F78CC0}" type="presParOf" srcId="{65318D50-FFFA-4699-83C2-857F55282AD2}" destId="{6EE4DA0A-EF7E-4C34-B2A0-3A263EE2E18D}" srcOrd="6" destOrd="0" presId="urn:microsoft.com/office/officeart/2005/8/layout/chevron1"/>
    <dgm:cxn modelId="{B31D8EFD-F29A-4658-A4FE-7CC0DE6E25FF}" type="presParOf" srcId="{65318D50-FFFA-4699-83C2-857F55282AD2}" destId="{4E9464DC-E05B-48CF-9576-164D495EC1D0}" srcOrd="7" destOrd="0" presId="urn:microsoft.com/office/officeart/2005/8/layout/chevron1"/>
    <dgm:cxn modelId="{D33B3D07-4ED1-41D1-8B66-787BC6EC331C}" type="presParOf" srcId="{65318D50-FFFA-4699-83C2-857F55282AD2}" destId="{4B18BD17-DC2E-4639-BB7F-A5A4EB44E1DE}" srcOrd="8" destOrd="0" presId="urn:microsoft.com/office/officeart/2005/8/layout/chevron1"/>
    <dgm:cxn modelId="{71E2AEA4-D0BB-465C-BA23-052A40FCE7FE}" type="presParOf" srcId="{65318D50-FFFA-4699-83C2-857F55282AD2}" destId="{1628E4CF-E5AF-45C7-BF64-65C43506AAAD}" srcOrd="9" destOrd="0" presId="urn:microsoft.com/office/officeart/2005/8/layout/chevron1"/>
    <dgm:cxn modelId="{934EC375-F10D-467B-86AB-E2E5E66FBBB9}" type="presParOf" srcId="{65318D50-FFFA-4699-83C2-857F55282AD2}" destId="{1389E127-FF45-483C-9883-127DAC67D0FD}" srcOrd="10" destOrd="0" presId="urn:microsoft.com/office/officeart/2005/8/layout/chevron1"/>
    <dgm:cxn modelId="{CC86DB77-4199-49D7-91A4-941EBEE0C2A6}" type="presParOf" srcId="{65318D50-FFFA-4699-83C2-857F55282AD2}" destId="{2850579D-D90C-48E9-9821-0200ADC7B3C2}" srcOrd="11" destOrd="0" presId="urn:microsoft.com/office/officeart/2005/8/layout/chevron1"/>
    <dgm:cxn modelId="{3674406D-94D8-4D48-95BD-D446EBCDF513}" type="presParOf" srcId="{65318D50-FFFA-4699-83C2-857F55282AD2}" destId="{FCCF0598-05AC-4C37-9271-52A1920F7A7B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092D1-513C-4F88-A55A-49B287C58507}">
      <dsp:nvSpPr>
        <dsp:cNvPr id="0" name=""/>
        <dsp:cNvSpPr/>
      </dsp:nvSpPr>
      <dsp:spPr>
        <a:xfrm>
          <a:off x="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2016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4" y="1326356"/>
        <a:ext cx="821531" cy="547687"/>
      </dsp:txXfrm>
    </dsp:sp>
    <dsp:sp modelId="{1ED0D771-C30C-422F-A0B5-64A4C2F778AA}">
      <dsp:nvSpPr>
        <dsp:cNvPr id="0" name=""/>
        <dsp:cNvSpPr/>
      </dsp:nvSpPr>
      <dsp:spPr>
        <a:xfrm>
          <a:off x="1232296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700178"/>
                <a:satOff val="162"/>
                <a:lumOff val="-719"/>
                <a:alphaOff val="0"/>
                <a:shade val="51000"/>
                <a:satMod val="130000"/>
              </a:schemeClr>
            </a:gs>
            <a:gs pos="80000">
              <a:schemeClr val="accent5">
                <a:hueOff val="-1700178"/>
                <a:satOff val="162"/>
                <a:lumOff val="-719"/>
                <a:alphaOff val="0"/>
                <a:shade val="93000"/>
                <a:satMod val="130000"/>
              </a:schemeClr>
            </a:gs>
            <a:gs pos="100000">
              <a:schemeClr val="accent5">
                <a:hueOff val="-1700178"/>
                <a:satOff val="162"/>
                <a:lumOff val="-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Marzo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06140" y="1326356"/>
        <a:ext cx="821531" cy="547687"/>
      </dsp:txXfrm>
    </dsp:sp>
    <dsp:sp modelId="{65EC50A6-C0D3-4524-8BD2-360C12A9B8BC}">
      <dsp:nvSpPr>
        <dsp:cNvPr id="0" name=""/>
        <dsp:cNvSpPr/>
      </dsp:nvSpPr>
      <dsp:spPr>
        <a:xfrm>
          <a:off x="2464593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3400356"/>
                <a:satOff val="323"/>
                <a:lumOff val="-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3400356"/>
                <a:satOff val="323"/>
                <a:lumOff val="-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3400356"/>
                <a:satOff val="323"/>
                <a:lumOff val="-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junio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37" y="1326356"/>
        <a:ext cx="821531" cy="547687"/>
      </dsp:txXfrm>
    </dsp:sp>
    <dsp:sp modelId="{6EE4DA0A-EF7E-4C34-B2A0-3A263EE2E18D}">
      <dsp:nvSpPr>
        <dsp:cNvPr id="0" name=""/>
        <dsp:cNvSpPr/>
      </dsp:nvSpPr>
      <dsp:spPr>
        <a:xfrm>
          <a:off x="369689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5100534"/>
                <a:satOff val="485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5100534"/>
                <a:satOff val="485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5100534"/>
                <a:satOff val="485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Julio-octubre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70734" y="1326356"/>
        <a:ext cx="821531" cy="547687"/>
      </dsp:txXfrm>
    </dsp:sp>
    <dsp:sp modelId="{4B18BD17-DC2E-4639-BB7F-A5A4EB44E1DE}">
      <dsp:nvSpPr>
        <dsp:cNvPr id="0" name=""/>
        <dsp:cNvSpPr/>
      </dsp:nvSpPr>
      <dsp:spPr>
        <a:xfrm>
          <a:off x="4929187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6800712"/>
                <a:satOff val="647"/>
                <a:lumOff val="-2875"/>
                <a:alphaOff val="0"/>
                <a:shade val="51000"/>
                <a:satMod val="130000"/>
              </a:schemeClr>
            </a:gs>
            <a:gs pos="80000">
              <a:schemeClr val="accent5">
                <a:hueOff val="-6800712"/>
                <a:satOff val="647"/>
                <a:lumOff val="-2875"/>
                <a:alphaOff val="0"/>
                <a:shade val="93000"/>
                <a:satMod val="130000"/>
              </a:schemeClr>
            </a:gs>
            <a:gs pos="100000">
              <a:schemeClr val="accent5">
                <a:hueOff val="-6800712"/>
                <a:satOff val="647"/>
                <a:lumOff val="-28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03031" y="1326356"/>
        <a:ext cx="821531" cy="547687"/>
      </dsp:txXfrm>
    </dsp:sp>
    <dsp:sp modelId="{1389E127-FF45-483C-9883-127DAC67D0FD}">
      <dsp:nvSpPr>
        <dsp:cNvPr id="0" name=""/>
        <dsp:cNvSpPr/>
      </dsp:nvSpPr>
      <dsp:spPr>
        <a:xfrm>
          <a:off x="6161484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8500889"/>
                <a:satOff val="808"/>
                <a:lumOff val="-3594"/>
                <a:alphaOff val="0"/>
                <a:shade val="51000"/>
                <a:satMod val="130000"/>
              </a:schemeClr>
            </a:gs>
            <a:gs pos="80000">
              <a:schemeClr val="accent5">
                <a:hueOff val="-8500889"/>
                <a:satOff val="808"/>
                <a:lumOff val="-3594"/>
                <a:alphaOff val="0"/>
                <a:shade val="93000"/>
                <a:satMod val="130000"/>
              </a:schemeClr>
            </a:gs>
            <a:gs pos="100000">
              <a:schemeClr val="accent5">
                <a:hueOff val="-8500889"/>
                <a:satOff val="808"/>
                <a:lumOff val="-35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Diciembre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435328" y="1326356"/>
        <a:ext cx="821531" cy="547687"/>
      </dsp:txXfrm>
    </dsp:sp>
    <dsp:sp modelId="{FCCF0598-05AC-4C37-9271-52A1920F7A7B}">
      <dsp:nvSpPr>
        <dsp:cNvPr id="0" name=""/>
        <dsp:cNvSpPr/>
      </dsp:nvSpPr>
      <dsp:spPr>
        <a:xfrm>
          <a:off x="7393781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0201068"/>
                <a:satOff val="970"/>
                <a:lumOff val="-4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0201068"/>
                <a:satOff val="970"/>
                <a:lumOff val="-4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0201068"/>
                <a:satOff val="970"/>
                <a:lumOff val="-4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Enero 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2018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667625" y="1326356"/>
        <a:ext cx="821531" cy="547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0"/>
            <a:ext cx="2133600" cy="6615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4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Breve presentación de la segunda fase de la convocatoria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Isabelle Roger – </a:t>
            </a:r>
            <a:r>
              <a:rPr lang="es-ES" dirty="0" err="1" smtClean="0"/>
              <a:t>directrice</a:t>
            </a:r>
            <a:r>
              <a:rPr lang="es-ES" dirty="0" smtClean="0"/>
              <a:t> </a:t>
            </a:r>
            <a:r>
              <a:rPr lang="es-ES" dirty="0" err="1" smtClean="0"/>
              <a:t>secrétariat</a:t>
            </a:r>
            <a:r>
              <a:rPr lang="es-ES" dirty="0" smtClean="0"/>
              <a:t> </a:t>
            </a:r>
            <a:r>
              <a:rPr lang="es-ES" dirty="0" err="1" smtClean="0"/>
              <a:t>conjoint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Calendario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variará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en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función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número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candidaturas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recibido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37788391"/>
              </p:ext>
            </p:extLst>
          </p:nvPr>
        </p:nvGraphicFramePr>
        <p:xfrm>
          <a:off x="381000" y="2514600"/>
          <a:ext cx="8763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565704" y="3195033"/>
            <a:ext cx="12055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Primera fase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38400" y="4416435"/>
            <a:ext cx="18805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de programación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08442" y="3195033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Segunda fase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53000" y="4416435"/>
            <a:ext cx="16174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de programación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476999" y="3195032"/>
            <a:ext cx="16677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Consolidación formulario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654531" y="4416435"/>
            <a:ext cx="13610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Firma Acuerdo</a:t>
            </a:r>
            <a:endParaRPr lang="es-E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FEDER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68209" y="4416435"/>
            <a:ext cx="130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de seguimiento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2316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3261951" y="61866"/>
            <a:ext cx="2585155" cy="8416311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Para los proyectos que sean autorizados por el Comité de programación a pasar a la segunda fase conforme al procedimiento para la selección de candidaturas. </a:t>
            </a:r>
          </a:p>
          <a:p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Segund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fase competitiva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Segunda fase: se ponen los contadores a cero</a:t>
            </a:r>
            <a:endParaRPr lang="fr-FR" dirty="0"/>
          </a:p>
        </p:txBody>
      </p:sp>
      <p:sp>
        <p:nvSpPr>
          <p:cNvPr id="4" name="CuadroTexto 3"/>
          <p:cNvSpPr txBox="1"/>
          <p:nvPr/>
        </p:nvSpPr>
        <p:spPr>
          <a:xfrm>
            <a:off x="6551597" y="358914"/>
            <a:ext cx="987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Fichas</a:t>
            </a:r>
            <a:endParaRPr lang="es-ES" sz="2000" b="1" dirty="0" smtClean="0">
              <a:solidFill>
                <a:srgbClr val="C1602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 </a:t>
            </a:r>
            <a:r>
              <a:rPr lang="es-ES" sz="2000" b="1" dirty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</a:t>
            </a:r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endParaRPr lang="fr-FR" sz="2000" b="1" dirty="0">
              <a:solidFill>
                <a:srgbClr val="C1602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6553200" y="228600"/>
            <a:ext cx="1299544" cy="1854935"/>
            <a:chOff x="6298025" y="1420743"/>
            <a:chExt cx="1299544" cy="1854935"/>
          </a:xfrm>
        </p:grpSpPr>
        <p:sp>
          <p:nvSpPr>
            <p:cNvPr id="6" name="Elipse 5"/>
            <p:cNvSpPr/>
            <p:nvPr/>
          </p:nvSpPr>
          <p:spPr>
            <a:xfrm>
              <a:off x="6298025" y="1420743"/>
              <a:ext cx="911382" cy="903357"/>
            </a:xfrm>
            <a:prstGeom prst="ellipse">
              <a:avLst/>
            </a:prstGeom>
            <a:noFill/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ángulo redondeado 6"/>
            <p:cNvSpPr/>
            <p:nvPr/>
          </p:nvSpPr>
          <p:spPr>
            <a:xfrm rot="19251126" flipH="1">
              <a:off x="7405142" y="2363122"/>
              <a:ext cx="192427" cy="912556"/>
            </a:xfrm>
            <a:prstGeom prst="round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ángulo 7"/>
            <p:cNvSpPr/>
            <p:nvPr/>
          </p:nvSpPr>
          <p:spPr>
            <a:xfrm rot="3117381">
              <a:off x="7033929" y="2310492"/>
              <a:ext cx="179621" cy="58826"/>
            </a:xfrm>
            <a:prstGeom prst="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93901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600" y="1676400"/>
            <a:ext cx="86868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Formulario de candidatura, descripción técnica del proyecto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Calendario automáticamente generado por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eSudoe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fechas de inicio y fin de cada grupo de tareas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Acuerdo de colaboración bilateral aceptado (entre el beneficiario principal y cada beneficiario)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 financiero completo por beneficiario, año, grupos de tareas y categorías de gasto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Declaración responsable y de compromiso del beneficiario principal en nombre del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partenariado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Declaración de IVA para cada beneficiario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Fundamentación del 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 financiero: detalle de los gastos por beneficiario y por categoría de gastos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Documento de compromiso presupuestario para cada beneficiario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Convenio o documento similar en caso de recurso de un entidad tercera para la realización de una actividad</a:t>
            </a:r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351396" y="1066800"/>
            <a:ext cx="8411288" cy="91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s-ES" sz="2600" b="1" i="0" kern="1200">
                <a:solidFill>
                  <a:schemeClr val="tx2"/>
                </a:solidFill>
                <a:latin typeface="Open Sans Semibold"/>
                <a:ea typeface="+mj-ea"/>
                <a:cs typeface="+mj-cs"/>
              </a:defRPr>
            </a:lvl1pPr>
          </a:lstStyle>
          <a:p>
            <a:r>
              <a:rPr lang="fr-FR" dirty="0" smtClean="0"/>
              <a:t>El dossier de </a:t>
            </a:r>
            <a:r>
              <a:rPr lang="fr-FR" dirty="0" err="1" smtClean="0"/>
              <a:t>candidatura</a:t>
            </a:r>
            <a:r>
              <a:rPr lang="fr-FR" dirty="0" smtClean="0"/>
              <a:t> de la </a:t>
            </a:r>
            <a:r>
              <a:rPr lang="fr-FR" dirty="0" err="1" smtClean="0"/>
              <a:t>segunda</a:t>
            </a:r>
            <a:r>
              <a:rPr lang="fr-FR" dirty="0" smtClean="0"/>
              <a:t> </a:t>
            </a:r>
            <a:r>
              <a:rPr lang="fr-FR" dirty="0" err="1" smtClean="0"/>
              <a:t>fase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2916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2842851" y="480966"/>
            <a:ext cx="3423355" cy="8416311"/>
          </a:xfrm>
        </p:spPr>
        <p:txBody>
          <a:bodyPr>
            <a:noAutofit/>
          </a:bodyPr>
          <a:lstStyle/>
          <a:p>
            <a:r>
              <a:rPr lang="es-ES" sz="1800" dirty="0" smtClean="0"/>
              <a:t>Las partes comunes entre la propuesta de proyecto y el formulario de candidatura estarán ya registradas en </a:t>
            </a:r>
            <a:r>
              <a:rPr lang="es-ES" sz="1800" dirty="0" err="1" smtClean="0"/>
              <a:t>eSudoe</a:t>
            </a:r>
            <a:endParaRPr lang="es-ES" sz="1800" dirty="0" smtClean="0"/>
          </a:p>
          <a:p>
            <a:endParaRPr lang="es-ES" sz="1800" dirty="0" smtClean="0"/>
          </a:p>
          <a:p>
            <a:r>
              <a:rPr lang="es-ES" sz="1800" dirty="0" smtClean="0"/>
              <a:t>Presentación en los idiomas de los beneficiarios de la descripción de los grupos de </a:t>
            </a:r>
            <a:r>
              <a:rPr lang="es-ES" sz="1800" dirty="0" smtClean="0"/>
              <a:t>tareas (traducción completa a presentar si el proyecto es aprobado)</a:t>
            </a:r>
          </a:p>
          <a:p>
            <a:endParaRPr lang="es-ES" sz="1800" dirty="0"/>
          </a:p>
          <a:p>
            <a:r>
              <a:rPr lang="es-ES" sz="1800" dirty="0" smtClean="0"/>
              <a:t>Declaración responsable y de compromiso</a:t>
            </a:r>
          </a:p>
          <a:p>
            <a:endParaRPr lang="es-ES" sz="1800" dirty="0" smtClean="0"/>
          </a:p>
          <a:p>
            <a:r>
              <a:rPr lang="es-ES" sz="1800" dirty="0" smtClean="0"/>
              <a:t>Fundamentación del plan financiero: las categorías de gastos de equipamiento, servicios externos y trabajos e infraestructuras de pequeña envergadura tienen carácter vinculante</a:t>
            </a:r>
            <a:endParaRPr lang="fr-FR" sz="1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Simplificación y novedades de la segunda fase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06398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Modificaciones permitidas entre las </a:t>
            </a:r>
            <a:r>
              <a:rPr lang="es-ES" dirty="0" smtClean="0"/>
              <a:t>dos fases</a:t>
            </a: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8418522"/>
              </p:ext>
            </p:extLst>
          </p:nvPr>
        </p:nvGraphicFramePr>
        <p:xfrm>
          <a:off x="381000" y="2514600"/>
          <a:ext cx="8305800" cy="4145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/>
                <a:gridCol w="3352800"/>
                <a:gridCol w="3352800"/>
              </a:tblGrid>
              <a:tr h="304800">
                <a:tc>
                  <a:txBody>
                    <a:bodyPr/>
                    <a:lstStyle/>
                    <a:p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Permitidas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 permitidas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Partenariado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4-6 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miembros: 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 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modificación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l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&gt;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 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miembros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2 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modificaciones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Cambio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beneficiario principal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Modificaciones de proyectos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menos de 4 beneficiarios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Grupos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tareas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Ningún cambio permitido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Presupuesto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Modificación a nivel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beneficiarios pero según las condiciones de la convocatoria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Sobrepasar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el presupuesto máximo indicado en la primera fase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Calendario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Modificación de la duración total del proyecto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6181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 smtClean="0"/>
              <a:t>Reunión</a:t>
            </a:r>
            <a:r>
              <a:rPr lang="fr-FR" dirty="0" smtClean="0"/>
              <a:t> </a:t>
            </a:r>
            <a:r>
              <a:rPr lang="fr-FR" dirty="0" err="1" smtClean="0"/>
              <a:t>técnica</a:t>
            </a:r>
            <a:r>
              <a:rPr lang="fr-FR" dirty="0" smtClean="0"/>
              <a:t> </a:t>
            </a:r>
            <a:r>
              <a:rPr lang="fr-FR" dirty="0" err="1" smtClean="0"/>
              <a:t>organizada</a:t>
            </a:r>
            <a:r>
              <a:rPr lang="fr-FR" dirty="0" smtClean="0"/>
              <a:t> </a:t>
            </a:r>
            <a:r>
              <a:rPr lang="fr-FR" dirty="0" err="1" smtClean="0"/>
              <a:t>por</a:t>
            </a:r>
            <a:r>
              <a:rPr lang="fr-FR" dirty="0" smtClean="0"/>
              <a:t> los </a:t>
            </a:r>
            <a:r>
              <a:rPr lang="fr-FR" dirty="0" err="1" smtClean="0"/>
              <a:t>órganos</a:t>
            </a:r>
            <a:r>
              <a:rPr lang="fr-FR" dirty="0" smtClean="0"/>
              <a:t> de </a:t>
            </a:r>
            <a:r>
              <a:rPr lang="fr-FR" dirty="0" err="1" smtClean="0"/>
              <a:t>gestión</a:t>
            </a:r>
            <a:r>
              <a:rPr lang="fr-FR" dirty="0" smtClean="0"/>
              <a:t> para los </a:t>
            </a:r>
            <a:r>
              <a:rPr lang="fr-FR" dirty="0" err="1" smtClean="0"/>
              <a:t>beneficiarios</a:t>
            </a:r>
            <a:r>
              <a:rPr lang="fr-FR" dirty="0" smtClean="0"/>
              <a:t> de los </a:t>
            </a:r>
            <a:r>
              <a:rPr lang="fr-FR" dirty="0" err="1" smtClean="0"/>
              <a:t>proyectos</a:t>
            </a:r>
            <a:r>
              <a:rPr lang="fr-FR" dirty="0" smtClean="0"/>
              <a:t> </a:t>
            </a:r>
            <a:r>
              <a:rPr lang="fr-FR" dirty="0" err="1" smtClean="0"/>
              <a:t>autorizados</a:t>
            </a:r>
            <a:r>
              <a:rPr lang="fr-FR" dirty="0" smtClean="0"/>
              <a:t> a </a:t>
            </a:r>
            <a:r>
              <a:rPr lang="fr-FR" dirty="0" err="1" smtClean="0"/>
              <a:t>pasar</a:t>
            </a:r>
            <a:r>
              <a:rPr lang="fr-FR" dirty="0" smtClean="0"/>
              <a:t> a la </a:t>
            </a:r>
            <a:r>
              <a:rPr lang="fr-FR" dirty="0" err="1" smtClean="0"/>
              <a:t>segunda</a:t>
            </a:r>
            <a:r>
              <a:rPr lang="fr-FR" dirty="0" smtClean="0"/>
              <a:t> </a:t>
            </a:r>
            <a:r>
              <a:rPr lang="fr-FR" dirty="0" err="1" smtClean="0"/>
              <a:t>fase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Explicación</a:t>
            </a:r>
            <a:r>
              <a:rPr lang="fr-FR" dirty="0" smtClean="0"/>
              <a:t> en </a:t>
            </a:r>
            <a:r>
              <a:rPr lang="fr-FR" dirty="0" err="1" smtClean="0"/>
              <a:t>detalle</a:t>
            </a:r>
            <a:r>
              <a:rPr lang="fr-FR" dirty="0" smtClean="0"/>
              <a:t> </a:t>
            </a:r>
            <a:r>
              <a:rPr lang="fr-FR" dirty="0" smtClean="0"/>
              <a:t>del dossier de </a:t>
            </a:r>
            <a:r>
              <a:rPr lang="fr-FR" dirty="0" err="1" smtClean="0"/>
              <a:t>candidatura</a:t>
            </a:r>
            <a:r>
              <a:rPr lang="fr-FR" dirty="0" smtClean="0"/>
              <a:t> y </a:t>
            </a:r>
            <a:r>
              <a:rPr lang="fr-FR" dirty="0" err="1" smtClean="0"/>
              <a:t>recordatorio</a:t>
            </a:r>
            <a:r>
              <a:rPr lang="fr-FR" dirty="0" smtClean="0"/>
              <a:t> de las </a:t>
            </a:r>
            <a:r>
              <a:rPr lang="fr-FR" dirty="0" err="1" smtClean="0"/>
              <a:t>expectativas</a:t>
            </a:r>
            <a:r>
              <a:rPr lang="fr-FR" dirty="0" smtClean="0"/>
              <a:t> del </a:t>
            </a:r>
            <a:r>
              <a:rPr lang="fr-FR" dirty="0" err="1" smtClean="0"/>
              <a:t>programa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Cita en septiembre de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712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2600" y="1127763"/>
            <a:ext cx="6521051" cy="484035"/>
          </a:xfrm>
        </p:spPr>
        <p:txBody>
          <a:bodyPr/>
          <a:lstStyle/>
          <a:p>
            <a:r>
              <a:rPr lang="es-ES" dirty="0" smtClean="0"/>
              <a:t>Las próximas convocatorias de proyectos</a:t>
            </a:r>
            <a:endParaRPr lang="fr-FR" dirty="0"/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2974121"/>
            <a:ext cx="457200" cy="457200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640" y="2984966"/>
            <a:ext cx="457200" cy="457200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40" y="2984966"/>
            <a:ext cx="457200" cy="457200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240" y="2971800"/>
            <a:ext cx="457200" cy="457200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3733365"/>
            <a:ext cx="457200" cy="457200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3733365"/>
            <a:ext cx="457200" cy="457200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4495800"/>
            <a:ext cx="457200" cy="457200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4502140"/>
            <a:ext cx="457200" cy="457200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5223197"/>
            <a:ext cx="457200" cy="457200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5257800"/>
            <a:ext cx="457200" cy="457200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6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42" y="5937431"/>
            <a:ext cx="457200" cy="457200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73" y="5937431"/>
            <a:ext cx="457200" cy="457200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93" y="5937431"/>
            <a:ext cx="457200" cy="457200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200" y="5937431"/>
            <a:ext cx="457200" cy="457200"/>
          </a:xfrm>
          <a:prstGeom prst="rect">
            <a:avLst/>
          </a:prstGeom>
        </p:spPr>
      </p:pic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808664"/>
              </p:ext>
            </p:extLst>
          </p:nvPr>
        </p:nvGraphicFramePr>
        <p:xfrm>
          <a:off x="195709" y="2531119"/>
          <a:ext cx="8417862" cy="4022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550"/>
                <a:gridCol w="1086052"/>
                <a:gridCol w="1086052"/>
                <a:gridCol w="1086052"/>
                <a:gridCol w="1086052"/>
                <a:gridCol w="1086052"/>
                <a:gridCol w="1086052"/>
              </a:tblGrid>
              <a:tr h="385191"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2015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2016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2017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2018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2019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2020</a:t>
                      </a:r>
                      <a:endParaRPr lang="fr-FR" sz="15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495008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Eje 1</a:t>
                      </a:r>
                    </a:p>
                    <a:p>
                      <a:pPr algn="ctr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Innovación</a:t>
                      </a:r>
                      <a:endParaRPr lang="fr-FR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8555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Eje 2</a:t>
                      </a:r>
                      <a:endParaRPr lang="fr-FR" sz="140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Apoyo a PYME</a:t>
                      </a:r>
                      <a:endParaRPr lang="fr-FR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Eje 3</a:t>
                      </a:r>
                      <a:endParaRPr lang="fr-FR" sz="140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Eficacia</a:t>
                      </a:r>
                      <a:r>
                        <a:rPr lang="es-ES" sz="1400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energética</a:t>
                      </a:r>
                      <a:endParaRPr lang="fr-FR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495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Eje 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Riesgos naturales</a:t>
                      </a:r>
                      <a:endParaRPr lang="fr-FR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Eje 5</a:t>
                      </a:r>
                      <a:endParaRPr lang="fr-FR" sz="140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Patrimonio</a:t>
                      </a:r>
                      <a:endParaRPr lang="fr-FR" sz="14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4978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Gracias por su atención</a:t>
            </a:r>
            <a:endParaRPr lang="fr-F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1523" y="3200400"/>
            <a:ext cx="6171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Isabelle Roger</a:t>
            </a:r>
          </a:p>
          <a:p>
            <a:pPr algn="ctr"/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Directora de la </a:t>
            </a:r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Secretaría Conjunta </a:t>
            </a:r>
            <a:r>
              <a:rPr lang="es-ES" sz="2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Sudoe</a:t>
            </a:r>
            <a:endParaRPr lang="fr-F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30934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453</Words>
  <Application>Microsoft Office PowerPoint</Application>
  <PresentationFormat>Presentación en pantalla (4:3)</PresentationFormat>
  <Paragraphs>82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Open Sans Semibold</vt:lpstr>
      <vt:lpstr>Wingdings</vt:lpstr>
      <vt:lpstr>Presentación_Sudoe3</vt:lpstr>
      <vt:lpstr>Breve presentación de la segunda fase de la convocatoria</vt:lpstr>
      <vt:lpstr>Calendario (variará en función del número de candidaturas recibido) </vt:lpstr>
      <vt:lpstr>Segunda fase: se ponen los contadores a cero</vt:lpstr>
      <vt:lpstr>Presentación de PowerPoint</vt:lpstr>
      <vt:lpstr>Simplificación y novedades de la segunda fase</vt:lpstr>
      <vt:lpstr>Modificaciones permitidas entre las dos fases</vt:lpstr>
      <vt:lpstr>Cita en septiembre de 2017</vt:lpstr>
      <vt:lpstr>Las próximas convocatorias de proyectos</vt:lpstr>
      <vt:lpstr>Gracias por su atención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2017-02-13T15:01:16Z</dcterms:modified>
</cp:coreProperties>
</file>