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66"/>
  </p:notesMasterIdLst>
  <p:handoutMasterIdLst>
    <p:handoutMasterId r:id="rId67"/>
  </p:handoutMasterIdLst>
  <p:sldIdLst>
    <p:sldId id="256" r:id="rId2"/>
    <p:sldId id="263" r:id="rId3"/>
    <p:sldId id="264" r:id="rId4"/>
    <p:sldId id="268" r:id="rId5"/>
    <p:sldId id="274" r:id="rId6"/>
    <p:sldId id="260" r:id="rId7"/>
    <p:sldId id="266" r:id="rId8"/>
    <p:sldId id="265" r:id="rId9"/>
    <p:sldId id="269" r:id="rId10"/>
    <p:sldId id="267" r:id="rId11"/>
    <p:sldId id="275" r:id="rId12"/>
    <p:sldId id="257" r:id="rId13"/>
    <p:sldId id="259" r:id="rId14"/>
    <p:sldId id="258" r:id="rId15"/>
    <p:sldId id="276" r:id="rId16"/>
    <p:sldId id="273" r:id="rId17"/>
    <p:sldId id="270" r:id="rId18"/>
    <p:sldId id="271" r:id="rId19"/>
    <p:sldId id="272" r:id="rId20"/>
    <p:sldId id="277" r:id="rId21"/>
    <p:sldId id="278" r:id="rId22"/>
    <p:sldId id="279" r:id="rId23"/>
    <p:sldId id="329" r:id="rId24"/>
    <p:sldId id="330" r:id="rId25"/>
    <p:sldId id="282" r:id="rId26"/>
    <p:sldId id="283" r:id="rId27"/>
    <p:sldId id="284" r:id="rId28"/>
    <p:sldId id="285" r:id="rId29"/>
    <p:sldId id="286" r:id="rId30"/>
    <p:sldId id="287" r:id="rId31"/>
    <p:sldId id="288" r:id="rId32"/>
    <p:sldId id="289" r:id="rId33"/>
    <p:sldId id="290" r:id="rId34"/>
    <p:sldId id="326" r:id="rId35"/>
    <p:sldId id="296" r:id="rId36"/>
    <p:sldId id="297" r:id="rId37"/>
    <p:sldId id="298" r:id="rId38"/>
    <p:sldId id="299" r:id="rId39"/>
    <p:sldId id="300" r:id="rId40"/>
    <p:sldId id="301" r:id="rId41"/>
    <p:sldId id="302" r:id="rId42"/>
    <p:sldId id="303" r:id="rId43"/>
    <p:sldId id="304" r:id="rId44"/>
    <p:sldId id="321" r:id="rId45"/>
    <p:sldId id="322" r:id="rId46"/>
    <p:sldId id="323" r:id="rId47"/>
    <p:sldId id="324" r:id="rId48"/>
    <p:sldId id="325"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27" r:id="rId63"/>
    <p:sldId id="328" r:id="rId64"/>
    <p:sldId id="320" r:id="rId65"/>
  </p:sldIdLst>
  <p:sldSz cx="9144000" cy="6858000" type="screen4x3"/>
  <p:notesSz cx="6797675" cy="9874250"/>
  <p:defaultTextStyle>
    <a:defPPr>
      <a:defRPr lang="es-ES"/>
    </a:defPPr>
    <a:lvl1pPr marL="0" algn="l" defTabSz="914400" rtl="0" eaLnBrk="1" latinLnBrk="0" hangingPunct="1">
      <a:defRPr lang="es-ES" sz="1800" kern="1200">
        <a:solidFill>
          <a:schemeClr val="tx1"/>
        </a:solidFill>
        <a:latin typeface="+mn-lt"/>
        <a:ea typeface="+mn-ea"/>
        <a:cs typeface="+mn-cs"/>
      </a:defRPr>
    </a:lvl1pPr>
    <a:lvl2pPr marL="457200" algn="l" defTabSz="914400" rtl="0" eaLnBrk="1" latinLnBrk="0" hangingPunct="1">
      <a:defRPr lang="es-ES" sz="1800" kern="1200">
        <a:solidFill>
          <a:schemeClr val="tx1"/>
        </a:solidFill>
        <a:latin typeface="+mn-lt"/>
        <a:ea typeface="+mn-ea"/>
        <a:cs typeface="+mn-cs"/>
      </a:defRPr>
    </a:lvl2pPr>
    <a:lvl3pPr marL="914400" algn="l" defTabSz="914400" rtl="0" eaLnBrk="1" latinLnBrk="0" hangingPunct="1">
      <a:defRPr lang="es-ES" sz="1800" kern="1200">
        <a:solidFill>
          <a:schemeClr val="tx1"/>
        </a:solidFill>
        <a:latin typeface="+mn-lt"/>
        <a:ea typeface="+mn-ea"/>
        <a:cs typeface="+mn-cs"/>
      </a:defRPr>
    </a:lvl3pPr>
    <a:lvl4pPr marL="1371600" algn="l" defTabSz="914400" rtl="0" eaLnBrk="1" latinLnBrk="0" hangingPunct="1">
      <a:defRPr lang="es-ES" sz="1800" kern="1200">
        <a:solidFill>
          <a:schemeClr val="tx1"/>
        </a:solidFill>
        <a:latin typeface="+mn-lt"/>
        <a:ea typeface="+mn-ea"/>
        <a:cs typeface="+mn-cs"/>
      </a:defRPr>
    </a:lvl4pPr>
    <a:lvl5pPr marL="1828800" algn="l" defTabSz="914400" rtl="0" eaLnBrk="1" latinLnBrk="0" hangingPunct="1">
      <a:defRPr lang="es-ES" sz="1800" kern="1200">
        <a:solidFill>
          <a:schemeClr val="tx1"/>
        </a:solidFill>
        <a:latin typeface="+mn-lt"/>
        <a:ea typeface="+mn-ea"/>
        <a:cs typeface="+mn-cs"/>
      </a:defRPr>
    </a:lvl5pPr>
    <a:lvl6pPr marL="2286000" algn="l" defTabSz="914400" rtl="0" eaLnBrk="1" latinLnBrk="0" hangingPunct="1">
      <a:defRPr lang="es-ES" sz="1800" kern="1200">
        <a:solidFill>
          <a:schemeClr val="tx1"/>
        </a:solidFill>
        <a:latin typeface="+mn-lt"/>
        <a:ea typeface="+mn-ea"/>
        <a:cs typeface="+mn-cs"/>
      </a:defRPr>
    </a:lvl6pPr>
    <a:lvl7pPr marL="2743200" algn="l" defTabSz="914400" rtl="0" eaLnBrk="1" latinLnBrk="0" hangingPunct="1">
      <a:defRPr lang="es-ES" sz="1800" kern="1200">
        <a:solidFill>
          <a:schemeClr val="tx1"/>
        </a:solidFill>
        <a:latin typeface="+mn-lt"/>
        <a:ea typeface="+mn-ea"/>
        <a:cs typeface="+mn-cs"/>
      </a:defRPr>
    </a:lvl7pPr>
    <a:lvl8pPr marL="3200400" algn="l" defTabSz="914400" rtl="0" eaLnBrk="1" latinLnBrk="0" hangingPunct="1">
      <a:defRPr lang="es-ES" sz="1800" kern="1200">
        <a:solidFill>
          <a:schemeClr val="tx1"/>
        </a:solidFill>
        <a:latin typeface="+mn-lt"/>
        <a:ea typeface="+mn-ea"/>
        <a:cs typeface="+mn-cs"/>
      </a:defRPr>
    </a:lvl8pPr>
    <a:lvl9pPr marL="3657600" algn="l" defTabSz="914400" rtl="0" eaLnBrk="1" latinLnBrk="0" hangingPunct="1">
      <a:defRPr lang="es-ES"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72" userDrawn="1">
          <p15:clr>
            <a:srgbClr val="A4A3A4"/>
          </p15:clr>
        </p15:guide>
        <p15:guide id="2" pos="288">
          <p15:clr>
            <a:srgbClr val="A4A3A4"/>
          </p15:clr>
        </p15:guide>
      </p15:sldGuideLst>
    </p:ext>
    <p:ext uri="{2D200454-40CA-4A62-9FC3-DE9A4176ACB9}">
      <p15:notesGuideLst xmlns:p15="http://schemas.microsoft.com/office/powerpoint/2012/main">
        <p15:guide id="1" orient="horz" pos="3110"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ED6"/>
    <a:srgbClr val="FDC608"/>
    <a:srgbClr val="98C222"/>
    <a:srgbClr val="D9A171"/>
    <a:srgbClr val="C16023"/>
    <a:srgbClr val="003300"/>
  </p:clrMru>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048" autoAdjust="0"/>
    <p:restoredTop sz="55117" autoAdjust="0"/>
  </p:normalViewPr>
  <p:slideViewPr>
    <p:cSldViewPr>
      <p:cViewPr varScale="1">
        <p:scale>
          <a:sx n="71" d="100"/>
          <a:sy n="71" d="100"/>
        </p:scale>
        <p:origin x="570" y="60"/>
      </p:cViewPr>
      <p:guideLst>
        <p:guide orient="horz" pos="672"/>
        <p:guide pos="288"/>
      </p:guideLst>
    </p:cSldViewPr>
  </p:slideViewPr>
  <p:notesTextViewPr>
    <p:cViewPr>
      <p:scale>
        <a:sx n="100" d="100"/>
        <a:sy n="100" d="100"/>
      </p:scale>
      <p:origin x="0" y="0"/>
    </p:cViewPr>
  </p:notesTextViewPr>
  <p:sorterViewPr>
    <p:cViewPr>
      <p:scale>
        <a:sx n="154" d="100"/>
        <a:sy n="154" d="100"/>
      </p:scale>
      <p:origin x="0" y="0"/>
    </p:cViewPr>
  </p:sorterViewPr>
  <p:notesViewPr>
    <p:cSldViewPr>
      <p:cViewPr varScale="1">
        <p:scale>
          <a:sx n="83" d="100"/>
          <a:sy n="83" d="100"/>
        </p:scale>
        <p:origin x="-3144" y="-96"/>
      </p:cViewPr>
      <p:guideLst>
        <p:guide orient="horz" pos="3110"/>
        <p:guide pos="2141"/>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charts/_rels/chart1.xml.rels><?xml version="1.0" encoding="UTF-8" standalone="yes"?>
<Relationships xmlns="http://schemas.openxmlformats.org/package/2006/relationships"><Relationship Id="rId3" Type="http://schemas.openxmlformats.org/officeDocument/2006/relationships/oleObject" Target="Libro1"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oleObject" Target="file:///\\192.168.0.11\COMUN_INTERREGV\04_CANDIDATURAS\1&#170;%20CONVOCATORIA\2&#170;%20FASE\ESTADISTICAS\estadisticas_nota_aprobados_noaprobados.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Hoja1!$B$1</c:f>
              <c:strCache>
                <c:ptCount val="1"/>
                <c:pt idx="0">
                  <c:v>proyectos presentados </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pPr>
                <a:endParaRPr lang="es-E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Hoja1!$A$2:$A$6</c:f>
              <c:strCache>
                <c:ptCount val="5"/>
                <c:pt idx="0">
                  <c:v>Prioridad 1</c:v>
                </c:pt>
                <c:pt idx="1">
                  <c:v>Prioridad 2</c:v>
                </c:pt>
                <c:pt idx="2">
                  <c:v>Prioridad 3</c:v>
                </c:pt>
                <c:pt idx="3">
                  <c:v>Prioridad 4</c:v>
                </c:pt>
                <c:pt idx="4">
                  <c:v>Prioridad 5</c:v>
                </c:pt>
              </c:strCache>
            </c:strRef>
          </c:cat>
          <c:val>
            <c:numRef>
              <c:f>Hoja1!$B$2:$B$6</c:f>
              <c:numCache>
                <c:formatCode>General</c:formatCode>
                <c:ptCount val="5"/>
                <c:pt idx="0">
                  <c:v>216</c:v>
                </c:pt>
                <c:pt idx="1">
                  <c:v>88</c:v>
                </c:pt>
                <c:pt idx="2">
                  <c:v>48</c:v>
                </c:pt>
                <c:pt idx="3">
                  <c:v>27</c:v>
                </c:pt>
                <c:pt idx="4">
                  <c:v>117</c:v>
                </c:pt>
              </c:numCache>
            </c:numRef>
          </c:val>
        </c:ser>
        <c:ser>
          <c:idx val="1"/>
          <c:order val="1"/>
          <c:tx>
            <c:strRef>
              <c:f>Hoja1!$C$1</c:f>
              <c:strCache>
                <c:ptCount val="1"/>
                <c:pt idx="0">
                  <c:v>autorizados 2ª fase</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pPr>
                <a:endParaRPr lang="es-E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Hoja1!$A$2:$A$6</c:f>
              <c:strCache>
                <c:ptCount val="5"/>
                <c:pt idx="0">
                  <c:v>Prioridad 1</c:v>
                </c:pt>
                <c:pt idx="1">
                  <c:v>Prioridad 2</c:v>
                </c:pt>
                <c:pt idx="2">
                  <c:v>Prioridad 3</c:v>
                </c:pt>
                <c:pt idx="3">
                  <c:v>Prioridad 4</c:v>
                </c:pt>
                <c:pt idx="4">
                  <c:v>Prioridad 5</c:v>
                </c:pt>
              </c:strCache>
            </c:strRef>
          </c:cat>
          <c:val>
            <c:numRef>
              <c:f>Hoja1!$C$2:$C$6</c:f>
              <c:numCache>
                <c:formatCode>General</c:formatCode>
                <c:ptCount val="5"/>
                <c:pt idx="0">
                  <c:v>29</c:v>
                </c:pt>
                <c:pt idx="1">
                  <c:v>15</c:v>
                </c:pt>
                <c:pt idx="2">
                  <c:v>8</c:v>
                </c:pt>
                <c:pt idx="3">
                  <c:v>9</c:v>
                </c:pt>
                <c:pt idx="4">
                  <c:v>17</c:v>
                </c:pt>
              </c:numCache>
            </c:numRef>
          </c:val>
        </c:ser>
        <c:ser>
          <c:idx val="2"/>
          <c:order val="2"/>
          <c:tx>
            <c:strRef>
              <c:f>Hoja1!$D$1</c:f>
              <c:strCache>
                <c:ptCount val="1"/>
                <c:pt idx="0">
                  <c:v>aprobados</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pPr>
                <a:endParaRPr lang="es-E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Hoja1!$A$2:$A$6</c:f>
              <c:strCache>
                <c:ptCount val="5"/>
                <c:pt idx="0">
                  <c:v>Prioridad 1</c:v>
                </c:pt>
                <c:pt idx="1">
                  <c:v>Prioridad 2</c:v>
                </c:pt>
                <c:pt idx="2">
                  <c:v>Prioridad 3</c:v>
                </c:pt>
                <c:pt idx="3">
                  <c:v>Prioridad 4</c:v>
                </c:pt>
                <c:pt idx="4">
                  <c:v>Prioridad 5</c:v>
                </c:pt>
              </c:strCache>
            </c:strRef>
          </c:cat>
          <c:val>
            <c:numRef>
              <c:f>Hoja1!$D$2:$D$6</c:f>
              <c:numCache>
                <c:formatCode>General</c:formatCode>
                <c:ptCount val="5"/>
                <c:pt idx="0">
                  <c:v>14</c:v>
                </c:pt>
                <c:pt idx="1">
                  <c:v>7</c:v>
                </c:pt>
                <c:pt idx="2">
                  <c:v>4</c:v>
                </c:pt>
                <c:pt idx="3">
                  <c:v>4</c:v>
                </c:pt>
                <c:pt idx="4">
                  <c:v>7</c:v>
                </c:pt>
              </c:numCache>
            </c:numRef>
          </c:val>
        </c:ser>
        <c:dLbls>
          <c:showLegendKey val="0"/>
          <c:showVal val="0"/>
          <c:showCatName val="0"/>
          <c:showSerName val="0"/>
          <c:showPercent val="0"/>
          <c:showBubbleSize val="0"/>
        </c:dLbls>
        <c:gapWidth val="269"/>
        <c:overlap val="-27"/>
        <c:axId val="-313112976"/>
        <c:axId val="-313114064"/>
      </c:barChart>
      <c:lineChart>
        <c:grouping val="standard"/>
        <c:varyColors val="0"/>
        <c:ser>
          <c:idx val="3"/>
          <c:order val="3"/>
          <c:tx>
            <c:strRef>
              <c:f>Hoja1!$E$1</c:f>
              <c:strCache>
                <c:ptCount val="1"/>
                <c:pt idx="0">
                  <c:v>tasa exito 1ª fase</c:v>
                </c:pt>
              </c:strCache>
            </c:strRef>
          </c:tx>
          <c:spPr>
            <a:ln w="28575" cap="rnd">
              <a:solidFill>
                <a:schemeClr val="accent4"/>
              </a:solidFill>
              <a:round/>
            </a:ln>
            <a:effectLst/>
          </c:spPr>
          <c:marker>
            <c:symbol val="none"/>
          </c:marker>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pPr>
                <a:endParaRPr lang="es-E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Hoja1!$A$2:$A$6</c:f>
              <c:strCache>
                <c:ptCount val="5"/>
                <c:pt idx="0">
                  <c:v>Prioridad 1</c:v>
                </c:pt>
                <c:pt idx="1">
                  <c:v>Prioridad 2</c:v>
                </c:pt>
                <c:pt idx="2">
                  <c:v>Prioridad 3</c:v>
                </c:pt>
                <c:pt idx="3">
                  <c:v>Prioridad 4</c:v>
                </c:pt>
                <c:pt idx="4">
                  <c:v>Prioridad 5</c:v>
                </c:pt>
              </c:strCache>
            </c:strRef>
          </c:cat>
          <c:val>
            <c:numRef>
              <c:f>Hoja1!$E$2:$E$6</c:f>
              <c:numCache>
                <c:formatCode>0%</c:formatCode>
                <c:ptCount val="5"/>
                <c:pt idx="0">
                  <c:v>0.13425925925925927</c:v>
                </c:pt>
                <c:pt idx="1">
                  <c:v>0.17045454545454544</c:v>
                </c:pt>
                <c:pt idx="2">
                  <c:v>0.16666666666666666</c:v>
                </c:pt>
                <c:pt idx="3">
                  <c:v>0.33333333333333331</c:v>
                </c:pt>
                <c:pt idx="4">
                  <c:v>0.14529914529914531</c:v>
                </c:pt>
              </c:numCache>
            </c:numRef>
          </c:val>
          <c:smooth val="0"/>
        </c:ser>
        <c:dLbls>
          <c:showLegendKey val="0"/>
          <c:showVal val="0"/>
          <c:showCatName val="0"/>
          <c:showSerName val="0"/>
          <c:showPercent val="0"/>
          <c:showBubbleSize val="0"/>
        </c:dLbls>
        <c:marker val="1"/>
        <c:smooth val="0"/>
        <c:axId val="-313120048"/>
        <c:axId val="-313118416"/>
      </c:lineChart>
      <c:catAx>
        <c:axId val="-3131129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es-ES"/>
          </a:p>
        </c:txPr>
        <c:crossAx val="-313114064"/>
        <c:crosses val="autoZero"/>
        <c:auto val="1"/>
        <c:lblAlgn val="ctr"/>
        <c:lblOffset val="100"/>
        <c:noMultiLvlLbl val="0"/>
      </c:catAx>
      <c:valAx>
        <c:axId val="-31311406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es-ES"/>
          </a:p>
        </c:txPr>
        <c:crossAx val="-313112976"/>
        <c:crosses val="autoZero"/>
        <c:crossBetween val="between"/>
      </c:valAx>
      <c:valAx>
        <c:axId val="-313118416"/>
        <c:scaling>
          <c:orientation val="minMax"/>
        </c:scaling>
        <c:delete val="0"/>
        <c:axPos val="r"/>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es-ES"/>
          </a:p>
        </c:txPr>
        <c:crossAx val="-313120048"/>
        <c:crosses val="max"/>
        <c:crossBetween val="between"/>
      </c:valAx>
      <c:catAx>
        <c:axId val="-313120048"/>
        <c:scaling>
          <c:orientation val="minMax"/>
        </c:scaling>
        <c:delete val="1"/>
        <c:axPos val="b"/>
        <c:numFmt formatCode="General" sourceLinked="1"/>
        <c:majorTickMark val="none"/>
        <c:minorTickMark val="none"/>
        <c:tickLblPos val="nextTo"/>
        <c:crossAx val="-313118416"/>
        <c:crosses val="autoZero"/>
        <c:auto val="1"/>
        <c:lblAlgn val="ctr"/>
        <c:lblOffset val="100"/>
        <c:noMultiLvlLbl val="0"/>
      </c:cat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es-ES"/>
        </a:p>
      </c:txPr>
    </c:legend>
    <c:plotVisOnly val="1"/>
    <c:dispBlanksAs val="gap"/>
    <c:showDLblsOverMax val="0"/>
  </c:chart>
  <c:spPr>
    <a:noFill/>
    <a:ln>
      <a:noFill/>
    </a:ln>
    <a:effectLst/>
  </c:spPr>
  <c:txPr>
    <a:bodyPr/>
    <a:lstStyle/>
    <a:p>
      <a:pPr>
        <a:defRPr>
          <a:latin typeface="Open Sans" panose="020B0606030504020204" pitchFamily="34" charset="0"/>
          <a:ea typeface="Open Sans" panose="020B0606030504020204" pitchFamily="34" charset="0"/>
          <a:cs typeface="Open Sans" panose="020B0606030504020204" pitchFamily="34" charset="0"/>
        </a:defRPr>
      </a:pPr>
      <a:endParaRPr lang="es-E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percentStacked"/>
        <c:varyColors val="0"/>
        <c:ser>
          <c:idx val="0"/>
          <c:order val="0"/>
          <c:tx>
            <c:strRef>
              <c:f>Hoja1!$B$15</c:f>
              <c:strCache>
                <c:ptCount val="1"/>
                <c:pt idx="0">
                  <c:v>inferior a 50 puntos</c:v>
                </c:pt>
              </c:strCache>
            </c:strRef>
          </c:tx>
          <c:spPr>
            <a:solidFill>
              <a:schemeClr val="accent3"/>
            </a:solidFill>
            <a:ln>
              <a:noFill/>
            </a:ln>
            <a:effectLst/>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s-E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val>
            <c:numRef>
              <c:f>Hoja1!$B$16:$B$20</c:f>
              <c:numCache>
                <c:formatCode>General</c:formatCode>
                <c:ptCount val="5"/>
                <c:pt idx="0">
                  <c:v>112</c:v>
                </c:pt>
                <c:pt idx="1">
                  <c:v>53</c:v>
                </c:pt>
                <c:pt idx="2">
                  <c:v>26</c:v>
                </c:pt>
                <c:pt idx="3">
                  <c:v>18</c:v>
                </c:pt>
                <c:pt idx="4">
                  <c:v>79</c:v>
                </c:pt>
              </c:numCache>
            </c:numRef>
          </c:val>
        </c:ser>
        <c:ser>
          <c:idx val="1"/>
          <c:order val="1"/>
          <c:tx>
            <c:strRef>
              <c:f>Hoja1!$C$15</c:f>
              <c:strCache>
                <c:ptCount val="1"/>
                <c:pt idx="0">
                  <c:v>no autorizados</c:v>
                </c:pt>
              </c:strCache>
            </c:strRef>
          </c:tx>
          <c:spPr>
            <a:solidFill>
              <a:schemeClr val="accent5"/>
            </a:solidFill>
            <a:ln>
              <a:noFill/>
            </a:ln>
            <a:effectLst/>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s-E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val>
            <c:numRef>
              <c:f>Hoja1!$C$16:$C$20</c:f>
              <c:numCache>
                <c:formatCode>General</c:formatCode>
                <c:ptCount val="5"/>
                <c:pt idx="0">
                  <c:v>75</c:v>
                </c:pt>
                <c:pt idx="1">
                  <c:v>20</c:v>
                </c:pt>
                <c:pt idx="2">
                  <c:v>14</c:v>
                </c:pt>
                <c:pt idx="3">
                  <c:v>0</c:v>
                </c:pt>
                <c:pt idx="4">
                  <c:v>21</c:v>
                </c:pt>
              </c:numCache>
            </c:numRef>
          </c:val>
        </c:ser>
        <c:ser>
          <c:idx val="2"/>
          <c:order val="2"/>
          <c:tx>
            <c:strRef>
              <c:f>Hoja1!$D$15</c:f>
              <c:strCache>
                <c:ptCount val="1"/>
                <c:pt idx="0">
                  <c:v>autorizados 2ª fase</c:v>
                </c:pt>
              </c:strCache>
            </c:strRef>
          </c:tx>
          <c:spPr>
            <a:solidFill>
              <a:schemeClr val="accent4"/>
            </a:solidFill>
            <a:ln>
              <a:noFill/>
            </a:ln>
            <a:effectLst/>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s-E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val>
            <c:numRef>
              <c:f>Hoja1!$D$16:$D$20</c:f>
              <c:numCache>
                <c:formatCode>General</c:formatCode>
                <c:ptCount val="5"/>
                <c:pt idx="0">
                  <c:v>29</c:v>
                </c:pt>
                <c:pt idx="1">
                  <c:v>15</c:v>
                </c:pt>
                <c:pt idx="2">
                  <c:v>8</c:v>
                </c:pt>
                <c:pt idx="3">
                  <c:v>9</c:v>
                </c:pt>
                <c:pt idx="4">
                  <c:v>17</c:v>
                </c:pt>
              </c:numCache>
            </c:numRef>
          </c:val>
        </c:ser>
        <c:dLbls>
          <c:showLegendKey val="0"/>
          <c:showVal val="1"/>
          <c:showCatName val="0"/>
          <c:showSerName val="0"/>
          <c:showPercent val="0"/>
          <c:showBubbleSize val="0"/>
        </c:dLbls>
        <c:gapWidth val="150"/>
        <c:shape val="cylinder"/>
        <c:axId val="-313115696"/>
        <c:axId val="-322900368"/>
        <c:axId val="0"/>
      </c:bar3DChart>
      <c:catAx>
        <c:axId val="-313115696"/>
        <c:scaling>
          <c:orientation val="minMax"/>
        </c:scaling>
        <c:delete val="0"/>
        <c:axPos val="b"/>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ES"/>
          </a:p>
        </c:txPr>
        <c:crossAx val="-322900368"/>
        <c:crosses val="autoZero"/>
        <c:auto val="1"/>
        <c:lblAlgn val="ctr"/>
        <c:lblOffset val="100"/>
        <c:noMultiLvlLbl val="0"/>
      </c:catAx>
      <c:valAx>
        <c:axId val="-32290036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ES"/>
          </a:p>
        </c:txPr>
        <c:crossAx val="-31311569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ES"/>
        </a:p>
      </c:txPr>
    </c:legend>
    <c:plotVisOnly val="1"/>
    <c:dispBlanksAs val="gap"/>
    <c:showDLblsOverMax val="0"/>
  </c:chart>
  <c:spPr>
    <a:noFill/>
    <a:ln>
      <a:noFill/>
    </a:ln>
    <a:effectLst/>
  </c:spPr>
  <c:txPr>
    <a:bodyPr/>
    <a:lstStyle/>
    <a:p>
      <a:pPr>
        <a:defRPr/>
      </a:pPr>
      <a:endParaRPr lang="es-E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BE7DC15-D0A5-41A5-8D8B-C61B9529AB81}" type="doc">
      <dgm:prSet loTypeId="urn:microsoft.com/office/officeart/2005/8/layout/chevron2" loCatId="process" qsTypeId="urn:microsoft.com/office/officeart/2005/8/quickstyle/simple1" qsCatId="simple" csTypeId="urn:microsoft.com/office/officeart/2005/8/colors/colorful1" csCatId="colorful" phldr="1"/>
      <dgm:spPr/>
      <dgm:t>
        <a:bodyPr/>
        <a:lstStyle/>
        <a:p>
          <a:endParaRPr lang="fr-FR"/>
        </a:p>
      </dgm:t>
    </dgm:pt>
    <dgm:pt modelId="{77816255-94AF-422B-989F-06B060629760}">
      <dgm:prSet phldrT="[Texto]"/>
      <dgm:spPr/>
      <dgm:t>
        <a:bodyPr/>
        <a:lstStyle/>
        <a:p>
          <a:r>
            <a:rPr lang="es-ES" sz="3600" dirty="0" smtClean="0">
              <a:latin typeface="Open Sans" panose="020B0606030504020204" pitchFamily="34" charset="0"/>
              <a:ea typeface="Open Sans" panose="020B0606030504020204" pitchFamily="34" charset="0"/>
              <a:cs typeface="Open Sans" panose="020B0606030504020204" pitchFamily="34" charset="0"/>
            </a:rPr>
            <a:t>1</a:t>
          </a:r>
          <a:endParaRPr lang="fr-FR" sz="3600" dirty="0">
            <a:latin typeface="Open Sans" panose="020B0606030504020204" pitchFamily="34" charset="0"/>
            <a:ea typeface="Open Sans" panose="020B0606030504020204" pitchFamily="34" charset="0"/>
            <a:cs typeface="Open Sans" panose="020B0606030504020204" pitchFamily="34" charset="0"/>
          </a:endParaRPr>
        </a:p>
      </dgm:t>
    </dgm:pt>
    <dgm:pt modelId="{78736BE9-58EE-44C6-88FA-B1843625A81F}" type="parTrans" cxnId="{3D57CC16-A171-479A-B1D6-8C5901CC90B8}">
      <dgm:prSet/>
      <dgm:spPr/>
      <dgm:t>
        <a:bodyPr/>
        <a:lstStyle/>
        <a:p>
          <a:endParaRPr lang="fr-FR">
            <a:latin typeface="Open Sans" panose="020B0606030504020204" pitchFamily="34" charset="0"/>
            <a:ea typeface="Open Sans" panose="020B0606030504020204" pitchFamily="34" charset="0"/>
            <a:cs typeface="Open Sans" panose="020B0606030504020204" pitchFamily="34" charset="0"/>
          </a:endParaRPr>
        </a:p>
      </dgm:t>
    </dgm:pt>
    <dgm:pt modelId="{7CE8BCD5-36E2-4D15-80BB-AF85E636E857}" type="sibTrans" cxnId="{3D57CC16-A171-479A-B1D6-8C5901CC90B8}">
      <dgm:prSet/>
      <dgm:spPr/>
      <dgm:t>
        <a:bodyPr/>
        <a:lstStyle/>
        <a:p>
          <a:endParaRPr lang="fr-FR">
            <a:latin typeface="Open Sans" panose="020B0606030504020204" pitchFamily="34" charset="0"/>
            <a:ea typeface="Open Sans" panose="020B0606030504020204" pitchFamily="34" charset="0"/>
            <a:cs typeface="Open Sans" panose="020B0606030504020204" pitchFamily="34" charset="0"/>
          </a:endParaRPr>
        </a:p>
      </dgm:t>
    </dgm:pt>
    <dgm:pt modelId="{CB8DBE86-5521-4C39-80E9-A0B098269860}">
      <dgm:prSet phldrT="[Texto]" custT="1"/>
      <dgm:spPr/>
      <dgm:t>
        <a:bodyPr/>
        <a:lstStyle/>
        <a:p>
          <a:r>
            <a:rPr lang="es-ES" sz="1800" dirty="0" smtClean="0">
              <a:latin typeface="Open Sans" panose="020B0606030504020204" pitchFamily="34" charset="0"/>
              <a:ea typeface="Open Sans" panose="020B0606030504020204" pitchFamily="34" charset="0"/>
              <a:cs typeface="Open Sans" panose="020B0606030504020204" pitchFamily="34" charset="0"/>
            </a:rPr>
            <a:t>Puntuación realizada por:</a:t>
          </a:r>
          <a:endParaRPr lang="fr-FR" sz="1800" dirty="0">
            <a:latin typeface="Open Sans" panose="020B0606030504020204" pitchFamily="34" charset="0"/>
            <a:ea typeface="Open Sans" panose="020B0606030504020204" pitchFamily="34" charset="0"/>
            <a:cs typeface="Open Sans" panose="020B0606030504020204" pitchFamily="34" charset="0"/>
          </a:endParaRPr>
        </a:p>
      </dgm:t>
    </dgm:pt>
    <dgm:pt modelId="{EF7A4572-755A-4777-A917-A06076B1EFC1}" type="parTrans" cxnId="{0AB67D6F-47B9-4A43-A368-73EF6CFF8508}">
      <dgm:prSet/>
      <dgm:spPr/>
      <dgm:t>
        <a:bodyPr/>
        <a:lstStyle/>
        <a:p>
          <a:endParaRPr lang="fr-FR">
            <a:latin typeface="Open Sans" panose="020B0606030504020204" pitchFamily="34" charset="0"/>
            <a:ea typeface="Open Sans" panose="020B0606030504020204" pitchFamily="34" charset="0"/>
            <a:cs typeface="Open Sans" panose="020B0606030504020204" pitchFamily="34" charset="0"/>
          </a:endParaRPr>
        </a:p>
      </dgm:t>
    </dgm:pt>
    <dgm:pt modelId="{1D6F1AFF-59C6-4569-B784-0539C9F72682}" type="sibTrans" cxnId="{0AB67D6F-47B9-4A43-A368-73EF6CFF8508}">
      <dgm:prSet/>
      <dgm:spPr/>
      <dgm:t>
        <a:bodyPr/>
        <a:lstStyle/>
        <a:p>
          <a:endParaRPr lang="fr-FR">
            <a:latin typeface="Open Sans" panose="020B0606030504020204" pitchFamily="34" charset="0"/>
            <a:ea typeface="Open Sans" panose="020B0606030504020204" pitchFamily="34" charset="0"/>
            <a:cs typeface="Open Sans" panose="020B0606030504020204" pitchFamily="34" charset="0"/>
          </a:endParaRPr>
        </a:p>
      </dgm:t>
    </dgm:pt>
    <dgm:pt modelId="{F1641ED6-85BC-4C70-9B86-57D02F9107CC}">
      <dgm:prSet phldrT="[Texto]"/>
      <dgm:spPr/>
      <dgm:t>
        <a:bodyPr/>
        <a:lstStyle/>
        <a:p>
          <a:r>
            <a:rPr lang="es-ES" sz="3600" dirty="0" smtClean="0">
              <a:latin typeface="Open Sans" panose="020B0606030504020204" pitchFamily="34" charset="0"/>
              <a:ea typeface="Open Sans" panose="020B0606030504020204" pitchFamily="34" charset="0"/>
              <a:cs typeface="Open Sans" panose="020B0606030504020204" pitchFamily="34" charset="0"/>
            </a:rPr>
            <a:t>2</a:t>
          </a:r>
          <a:endParaRPr lang="fr-FR" sz="3600" dirty="0">
            <a:latin typeface="Open Sans" panose="020B0606030504020204" pitchFamily="34" charset="0"/>
            <a:ea typeface="Open Sans" panose="020B0606030504020204" pitchFamily="34" charset="0"/>
            <a:cs typeface="Open Sans" panose="020B0606030504020204" pitchFamily="34" charset="0"/>
          </a:endParaRPr>
        </a:p>
      </dgm:t>
    </dgm:pt>
    <dgm:pt modelId="{5A20073B-4DD4-4FE6-8DFB-BF38CF9E85C5}" type="parTrans" cxnId="{DCC14998-C72D-4C57-B89C-57B4054DB9C9}">
      <dgm:prSet/>
      <dgm:spPr/>
      <dgm:t>
        <a:bodyPr/>
        <a:lstStyle/>
        <a:p>
          <a:endParaRPr lang="fr-FR">
            <a:latin typeface="Open Sans" panose="020B0606030504020204" pitchFamily="34" charset="0"/>
            <a:ea typeface="Open Sans" panose="020B0606030504020204" pitchFamily="34" charset="0"/>
            <a:cs typeface="Open Sans" panose="020B0606030504020204" pitchFamily="34" charset="0"/>
          </a:endParaRPr>
        </a:p>
      </dgm:t>
    </dgm:pt>
    <dgm:pt modelId="{93EDFC0D-CA2B-4B79-AA96-AABCF422E475}" type="sibTrans" cxnId="{DCC14998-C72D-4C57-B89C-57B4054DB9C9}">
      <dgm:prSet/>
      <dgm:spPr/>
      <dgm:t>
        <a:bodyPr/>
        <a:lstStyle/>
        <a:p>
          <a:endParaRPr lang="fr-FR">
            <a:latin typeface="Open Sans" panose="020B0606030504020204" pitchFamily="34" charset="0"/>
            <a:ea typeface="Open Sans" panose="020B0606030504020204" pitchFamily="34" charset="0"/>
            <a:cs typeface="Open Sans" panose="020B0606030504020204" pitchFamily="34" charset="0"/>
          </a:endParaRPr>
        </a:p>
      </dgm:t>
    </dgm:pt>
    <dgm:pt modelId="{3062E5C8-F20B-4417-978B-DB97D59D551D}">
      <dgm:prSet phldrT="[Texto]"/>
      <dgm:spPr/>
      <dgm:t>
        <a:bodyPr/>
        <a:lstStyle/>
        <a:p>
          <a:r>
            <a:rPr lang="es-ES" sz="3600" dirty="0" smtClean="0">
              <a:latin typeface="Open Sans" panose="020B0606030504020204" pitchFamily="34" charset="0"/>
              <a:ea typeface="Open Sans" panose="020B0606030504020204" pitchFamily="34" charset="0"/>
              <a:cs typeface="Open Sans" panose="020B0606030504020204" pitchFamily="34" charset="0"/>
            </a:rPr>
            <a:t>3</a:t>
          </a:r>
          <a:endParaRPr lang="fr-FR" sz="3600" dirty="0">
            <a:latin typeface="Open Sans" panose="020B0606030504020204" pitchFamily="34" charset="0"/>
            <a:ea typeface="Open Sans" panose="020B0606030504020204" pitchFamily="34" charset="0"/>
            <a:cs typeface="Open Sans" panose="020B0606030504020204" pitchFamily="34" charset="0"/>
          </a:endParaRPr>
        </a:p>
      </dgm:t>
    </dgm:pt>
    <dgm:pt modelId="{8988B61C-D3A6-445E-86B0-B551A5F5B69B}" type="parTrans" cxnId="{9A31CCD2-AAC7-4ED3-AA91-D6900AC1DAC3}">
      <dgm:prSet/>
      <dgm:spPr/>
      <dgm:t>
        <a:bodyPr/>
        <a:lstStyle/>
        <a:p>
          <a:endParaRPr lang="fr-FR">
            <a:latin typeface="Open Sans" panose="020B0606030504020204" pitchFamily="34" charset="0"/>
            <a:ea typeface="Open Sans" panose="020B0606030504020204" pitchFamily="34" charset="0"/>
            <a:cs typeface="Open Sans" panose="020B0606030504020204" pitchFamily="34" charset="0"/>
          </a:endParaRPr>
        </a:p>
      </dgm:t>
    </dgm:pt>
    <dgm:pt modelId="{AA90FEB1-48EA-4A79-897B-2E42578E0E86}" type="sibTrans" cxnId="{9A31CCD2-AAC7-4ED3-AA91-D6900AC1DAC3}">
      <dgm:prSet/>
      <dgm:spPr/>
      <dgm:t>
        <a:bodyPr/>
        <a:lstStyle/>
        <a:p>
          <a:endParaRPr lang="fr-FR">
            <a:latin typeface="Open Sans" panose="020B0606030504020204" pitchFamily="34" charset="0"/>
            <a:ea typeface="Open Sans" panose="020B0606030504020204" pitchFamily="34" charset="0"/>
            <a:cs typeface="Open Sans" panose="020B0606030504020204" pitchFamily="34" charset="0"/>
          </a:endParaRPr>
        </a:p>
      </dgm:t>
    </dgm:pt>
    <dgm:pt modelId="{E2ED42EF-B5C8-4F47-B008-FD74B7BAD6AA}">
      <dgm:prSet phldrT="[Texto]" custT="1"/>
      <dgm:spPr/>
      <dgm:t>
        <a:bodyPr/>
        <a:lstStyle/>
        <a:p>
          <a:r>
            <a:rPr lang="es-ES" sz="1800" dirty="0" smtClean="0">
              <a:latin typeface="Open Sans" panose="020B0606030504020204" pitchFamily="34" charset="0"/>
              <a:ea typeface="Open Sans" panose="020B0606030504020204" pitchFamily="34" charset="0"/>
              <a:cs typeface="Open Sans" panose="020B0606030504020204" pitchFamily="34" charset="0"/>
            </a:rPr>
            <a:t>Realización de una clasificación en función de la nota obtenida</a:t>
          </a:r>
          <a:endParaRPr lang="fr-FR" sz="1800" dirty="0">
            <a:latin typeface="Open Sans" panose="020B0606030504020204" pitchFamily="34" charset="0"/>
            <a:ea typeface="Open Sans" panose="020B0606030504020204" pitchFamily="34" charset="0"/>
            <a:cs typeface="Open Sans" panose="020B0606030504020204" pitchFamily="34" charset="0"/>
          </a:endParaRPr>
        </a:p>
      </dgm:t>
    </dgm:pt>
    <dgm:pt modelId="{91F54D0E-A602-42C0-AA67-379C0F9A0067}" type="parTrans" cxnId="{AB4E9E00-F7A8-4312-8A91-C237030BC225}">
      <dgm:prSet/>
      <dgm:spPr/>
      <dgm:t>
        <a:bodyPr/>
        <a:lstStyle/>
        <a:p>
          <a:endParaRPr lang="fr-FR">
            <a:latin typeface="Open Sans" panose="020B0606030504020204" pitchFamily="34" charset="0"/>
            <a:ea typeface="Open Sans" panose="020B0606030504020204" pitchFamily="34" charset="0"/>
            <a:cs typeface="Open Sans" panose="020B0606030504020204" pitchFamily="34" charset="0"/>
          </a:endParaRPr>
        </a:p>
      </dgm:t>
    </dgm:pt>
    <dgm:pt modelId="{9F6431B6-6C94-4804-B740-D5DCC925B8EE}" type="sibTrans" cxnId="{AB4E9E00-F7A8-4312-8A91-C237030BC225}">
      <dgm:prSet/>
      <dgm:spPr/>
      <dgm:t>
        <a:bodyPr/>
        <a:lstStyle/>
        <a:p>
          <a:endParaRPr lang="fr-FR">
            <a:latin typeface="Open Sans" panose="020B0606030504020204" pitchFamily="34" charset="0"/>
            <a:ea typeface="Open Sans" panose="020B0606030504020204" pitchFamily="34" charset="0"/>
            <a:cs typeface="Open Sans" panose="020B0606030504020204" pitchFamily="34" charset="0"/>
          </a:endParaRPr>
        </a:p>
      </dgm:t>
    </dgm:pt>
    <dgm:pt modelId="{3E5A0D3D-A271-495A-83D2-346664CCB71C}">
      <dgm:prSet custT="1"/>
      <dgm:spPr/>
      <dgm:t>
        <a:bodyPr/>
        <a:lstStyle/>
        <a:p>
          <a:r>
            <a:rPr lang="es-ES" sz="1800" dirty="0" smtClean="0">
              <a:latin typeface="Open Sans" panose="020B0606030504020204" pitchFamily="34" charset="0"/>
              <a:ea typeface="Open Sans" panose="020B0606030504020204" pitchFamily="34" charset="0"/>
              <a:cs typeface="Open Sans" panose="020B0606030504020204" pitchFamily="34" charset="0"/>
            </a:rPr>
            <a:t>La Secretaría Conjunta</a:t>
          </a:r>
          <a:endParaRPr lang="fr-FR" sz="1800" dirty="0">
            <a:latin typeface="Open Sans" panose="020B0606030504020204" pitchFamily="34" charset="0"/>
            <a:ea typeface="Open Sans" panose="020B0606030504020204" pitchFamily="34" charset="0"/>
            <a:cs typeface="Open Sans" panose="020B0606030504020204" pitchFamily="34" charset="0"/>
          </a:endParaRPr>
        </a:p>
      </dgm:t>
    </dgm:pt>
    <dgm:pt modelId="{B63ED5DC-5E77-4725-A255-02292D1F2B2D}" type="parTrans" cxnId="{1C738676-7C25-4B2C-8335-0FAE811968B4}">
      <dgm:prSet/>
      <dgm:spPr/>
      <dgm:t>
        <a:bodyPr/>
        <a:lstStyle/>
        <a:p>
          <a:endParaRPr lang="fr-FR">
            <a:latin typeface="Open Sans" panose="020B0606030504020204" pitchFamily="34" charset="0"/>
            <a:ea typeface="Open Sans" panose="020B0606030504020204" pitchFamily="34" charset="0"/>
            <a:cs typeface="Open Sans" panose="020B0606030504020204" pitchFamily="34" charset="0"/>
          </a:endParaRPr>
        </a:p>
      </dgm:t>
    </dgm:pt>
    <dgm:pt modelId="{8A1210FA-DCAE-4744-A989-8B89E227EB4B}" type="sibTrans" cxnId="{1C738676-7C25-4B2C-8335-0FAE811968B4}">
      <dgm:prSet/>
      <dgm:spPr/>
      <dgm:t>
        <a:bodyPr/>
        <a:lstStyle/>
        <a:p>
          <a:endParaRPr lang="fr-FR">
            <a:latin typeface="Open Sans" panose="020B0606030504020204" pitchFamily="34" charset="0"/>
            <a:ea typeface="Open Sans" panose="020B0606030504020204" pitchFamily="34" charset="0"/>
            <a:cs typeface="Open Sans" panose="020B0606030504020204" pitchFamily="34" charset="0"/>
          </a:endParaRPr>
        </a:p>
      </dgm:t>
    </dgm:pt>
    <dgm:pt modelId="{B26DFC73-2917-462C-ADBA-B31D22776AA0}">
      <dgm:prSet phldrT="[Texto]" custT="1"/>
      <dgm:spPr/>
      <dgm:t>
        <a:bodyPr/>
        <a:lstStyle/>
        <a:p>
          <a:r>
            <a:rPr lang="es-ES" sz="1800" dirty="0" smtClean="0">
              <a:latin typeface="Open Sans" panose="020B0606030504020204" pitchFamily="34" charset="0"/>
              <a:ea typeface="Open Sans" panose="020B0606030504020204" pitchFamily="34" charset="0"/>
              <a:cs typeface="Open Sans" panose="020B0606030504020204" pitchFamily="34" charset="0"/>
            </a:rPr>
            <a:t>Obtención de una nota media global sobre 100 puntos</a:t>
          </a:r>
          <a:endParaRPr lang="fr-FR" sz="1800" dirty="0">
            <a:latin typeface="Open Sans" panose="020B0606030504020204" pitchFamily="34" charset="0"/>
            <a:ea typeface="Open Sans" panose="020B0606030504020204" pitchFamily="34" charset="0"/>
            <a:cs typeface="Open Sans" panose="020B0606030504020204" pitchFamily="34" charset="0"/>
          </a:endParaRPr>
        </a:p>
      </dgm:t>
    </dgm:pt>
    <dgm:pt modelId="{6336C9A9-B32E-4EC2-AC37-BC665E45867D}" type="sibTrans" cxnId="{42F11CAC-7B26-4B8F-B378-EBFCDFD20097}">
      <dgm:prSet/>
      <dgm:spPr/>
      <dgm:t>
        <a:bodyPr/>
        <a:lstStyle/>
        <a:p>
          <a:endParaRPr lang="fr-FR">
            <a:latin typeface="Open Sans" panose="020B0606030504020204" pitchFamily="34" charset="0"/>
            <a:ea typeface="Open Sans" panose="020B0606030504020204" pitchFamily="34" charset="0"/>
            <a:cs typeface="Open Sans" panose="020B0606030504020204" pitchFamily="34" charset="0"/>
          </a:endParaRPr>
        </a:p>
      </dgm:t>
    </dgm:pt>
    <dgm:pt modelId="{B89D1D30-1FA5-4FCF-BAA1-3D23FB47F8C6}" type="parTrans" cxnId="{42F11CAC-7B26-4B8F-B378-EBFCDFD20097}">
      <dgm:prSet/>
      <dgm:spPr/>
      <dgm:t>
        <a:bodyPr/>
        <a:lstStyle/>
        <a:p>
          <a:endParaRPr lang="fr-FR">
            <a:latin typeface="Open Sans" panose="020B0606030504020204" pitchFamily="34" charset="0"/>
            <a:ea typeface="Open Sans" panose="020B0606030504020204" pitchFamily="34" charset="0"/>
            <a:cs typeface="Open Sans" panose="020B0606030504020204" pitchFamily="34" charset="0"/>
          </a:endParaRPr>
        </a:p>
      </dgm:t>
    </dgm:pt>
    <dgm:pt modelId="{27B57087-64DE-4FC7-91FD-2C1574A2614C}">
      <dgm:prSet/>
      <dgm:spPr/>
      <dgm:t>
        <a:bodyPr/>
        <a:lstStyle/>
        <a:p>
          <a:r>
            <a:rPr lang="es-ES" sz="3600" dirty="0" smtClean="0">
              <a:latin typeface="Open Sans" panose="020B0606030504020204" pitchFamily="34" charset="0"/>
              <a:ea typeface="Open Sans" panose="020B0606030504020204" pitchFamily="34" charset="0"/>
              <a:cs typeface="Open Sans" panose="020B0606030504020204" pitchFamily="34" charset="0"/>
            </a:rPr>
            <a:t>4</a:t>
          </a:r>
          <a:endParaRPr lang="fr-FR" sz="3600" dirty="0">
            <a:latin typeface="Open Sans" panose="020B0606030504020204" pitchFamily="34" charset="0"/>
            <a:ea typeface="Open Sans" panose="020B0606030504020204" pitchFamily="34" charset="0"/>
            <a:cs typeface="Open Sans" panose="020B0606030504020204" pitchFamily="34" charset="0"/>
          </a:endParaRPr>
        </a:p>
      </dgm:t>
    </dgm:pt>
    <dgm:pt modelId="{E6C6D765-4119-4CC2-A212-B9331EE69EF4}" type="parTrans" cxnId="{B00076FF-9B52-43CC-8E5D-C53FC521544B}">
      <dgm:prSet/>
      <dgm:spPr/>
      <dgm:t>
        <a:bodyPr/>
        <a:lstStyle/>
        <a:p>
          <a:endParaRPr lang="fr-FR">
            <a:latin typeface="Open Sans" panose="020B0606030504020204" pitchFamily="34" charset="0"/>
            <a:ea typeface="Open Sans" panose="020B0606030504020204" pitchFamily="34" charset="0"/>
            <a:cs typeface="Open Sans" panose="020B0606030504020204" pitchFamily="34" charset="0"/>
          </a:endParaRPr>
        </a:p>
      </dgm:t>
    </dgm:pt>
    <dgm:pt modelId="{922648E6-9296-4C59-993C-96DC6A40380C}" type="sibTrans" cxnId="{B00076FF-9B52-43CC-8E5D-C53FC521544B}">
      <dgm:prSet/>
      <dgm:spPr/>
      <dgm:t>
        <a:bodyPr/>
        <a:lstStyle/>
        <a:p>
          <a:endParaRPr lang="fr-FR">
            <a:latin typeface="Open Sans" panose="020B0606030504020204" pitchFamily="34" charset="0"/>
            <a:ea typeface="Open Sans" panose="020B0606030504020204" pitchFamily="34" charset="0"/>
            <a:cs typeface="Open Sans" panose="020B0606030504020204" pitchFamily="34" charset="0"/>
          </a:endParaRPr>
        </a:p>
      </dgm:t>
    </dgm:pt>
    <dgm:pt modelId="{B452513D-599A-4301-9D22-8C4E789690DF}">
      <dgm:prSet custT="1"/>
      <dgm:spPr/>
      <dgm:t>
        <a:bodyPr/>
        <a:lstStyle/>
        <a:p>
          <a:r>
            <a:rPr lang="es-ES" sz="1800" dirty="0" smtClean="0">
              <a:latin typeface="Open Sans" panose="020B0606030504020204" pitchFamily="34" charset="0"/>
              <a:ea typeface="Open Sans" panose="020B0606030504020204" pitchFamily="34" charset="0"/>
              <a:cs typeface="Open Sans" panose="020B0606030504020204" pitchFamily="34" charset="0"/>
            </a:rPr>
            <a:t>Nota </a:t>
          </a:r>
          <a:r>
            <a:rPr lang="es-ES" sz="1800" dirty="0" smtClean="0">
              <a:latin typeface="Open Sans" panose="020B0606030504020204" pitchFamily="34" charset="0"/>
              <a:ea typeface="Open Sans" panose="020B0606030504020204" pitchFamily="34" charset="0"/>
              <a:cs typeface="Open Sans" panose="020B0606030504020204" pitchFamily="34" charset="0"/>
            </a:rPr>
            <a:t>&gt; 50 </a:t>
          </a:r>
          <a:r>
            <a:rPr lang="es-ES" sz="1800" dirty="0" smtClean="0">
              <a:latin typeface="Open Sans" panose="020B0606030504020204" pitchFamily="34" charset="0"/>
              <a:ea typeface="Open Sans" panose="020B0606030504020204" pitchFamily="34" charset="0"/>
              <a:cs typeface="Open Sans" panose="020B0606030504020204" pitchFamily="34" charset="0"/>
            </a:rPr>
            <a:t>puntos: proyecto considerado (en función de la disponibilidad financiera del eje en el que se inserta)</a:t>
          </a:r>
          <a:endParaRPr lang="fr-FR" sz="1800" dirty="0">
            <a:latin typeface="Open Sans" panose="020B0606030504020204" pitchFamily="34" charset="0"/>
            <a:ea typeface="Open Sans" panose="020B0606030504020204" pitchFamily="34" charset="0"/>
            <a:cs typeface="Open Sans" panose="020B0606030504020204" pitchFamily="34" charset="0"/>
          </a:endParaRPr>
        </a:p>
      </dgm:t>
    </dgm:pt>
    <dgm:pt modelId="{1C946054-E54A-451C-80C0-05BBDC3014D2}" type="parTrans" cxnId="{23A2E3C6-7F73-40D2-A814-273B236B83D8}">
      <dgm:prSet/>
      <dgm:spPr/>
      <dgm:t>
        <a:bodyPr/>
        <a:lstStyle/>
        <a:p>
          <a:endParaRPr lang="fr-FR">
            <a:latin typeface="Open Sans" panose="020B0606030504020204" pitchFamily="34" charset="0"/>
            <a:ea typeface="Open Sans" panose="020B0606030504020204" pitchFamily="34" charset="0"/>
            <a:cs typeface="Open Sans" panose="020B0606030504020204" pitchFamily="34" charset="0"/>
          </a:endParaRPr>
        </a:p>
      </dgm:t>
    </dgm:pt>
    <dgm:pt modelId="{CE73FB7E-CD4B-4465-A384-9B25807562D0}" type="sibTrans" cxnId="{23A2E3C6-7F73-40D2-A814-273B236B83D8}">
      <dgm:prSet/>
      <dgm:spPr/>
      <dgm:t>
        <a:bodyPr/>
        <a:lstStyle/>
        <a:p>
          <a:endParaRPr lang="fr-FR">
            <a:latin typeface="Open Sans" panose="020B0606030504020204" pitchFamily="34" charset="0"/>
            <a:ea typeface="Open Sans" panose="020B0606030504020204" pitchFamily="34" charset="0"/>
            <a:cs typeface="Open Sans" panose="020B0606030504020204" pitchFamily="34" charset="0"/>
          </a:endParaRPr>
        </a:p>
      </dgm:t>
    </dgm:pt>
    <dgm:pt modelId="{D3A94FC4-E701-49B3-A28F-DC97A4A6DB47}">
      <dgm:prSet custT="1"/>
      <dgm:spPr/>
      <dgm:t>
        <a:bodyPr/>
        <a:lstStyle/>
        <a:p>
          <a:r>
            <a:rPr lang="es-ES" sz="1800" dirty="0" smtClean="0">
              <a:latin typeface="Open Sans" panose="020B0606030504020204" pitchFamily="34" charset="0"/>
              <a:ea typeface="Open Sans" panose="020B0606030504020204" pitchFamily="34" charset="0"/>
              <a:cs typeface="Open Sans" panose="020B0606030504020204" pitchFamily="34" charset="0"/>
            </a:rPr>
            <a:t>Note &lt; 50 </a:t>
          </a:r>
          <a:r>
            <a:rPr lang="es-ES" sz="1800" dirty="0" smtClean="0">
              <a:latin typeface="Open Sans" panose="020B0606030504020204" pitchFamily="34" charset="0"/>
              <a:ea typeface="Open Sans" panose="020B0606030504020204" pitchFamily="34" charset="0"/>
              <a:cs typeface="Open Sans" panose="020B0606030504020204" pitchFamily="34" charset="0"/>
            </a:rPr>
            <a:t>puntos: proyecto no considerado (propuesto como no aprobado)</a:t>
          </a:r>
          <a:endParaRPr lang="fr-FR" sz="1800" dirty="0">
            <a:latin typeface="Open Sans" panose="020B0606030504020204" pitchFamily="34" charset="0"/>
            <a:ea typeface="Open Sans" panose="020B0606030504020204" pitchFamily="34" charset="0"/>
            <a:cs typeface="Open Sans" panose="020B0606030504020204" pitchFamily="34" charset="0"/>
          </a:endParaRPr>
        </a:p>
      </dgm:t>
    </dgm:pt>
    <dgm:pt modelId="{78FEC704-0880-4C8F-89E9-63E4CFB7F8FA}" type="parTrans" cxnId="{1798D40E-3669-429D-B1BA-9FF825D5E62F}">
      <dgm:prSet/>
      <dgm:spPr/>
      <dgm:t>
        <a:bodyPr/>
        <a:lstStyle/>
        <a:p>
          <a:endParaRPr lang="es-ES">
            <a:latin typeface="Open Sans" panose="020B0606030504020204" pitchFamily="34" charset="0"/>
            <a:ea typeface="Open Sans" panose="020B0606030504020204" pitchFamily="34" charset="0"/>
            <a:cs typeface="Open Sans" panose="020B0606030504020204" pitchFamily="34" charset="0"/>
          </a:endParaRPr>
        </a:p>
      </dgm:t>
    </dgm:pt>
    <dgm:pt modelId="{E4613E2B-64C5-4680-9CAD-B982FD8C226E}" type="sibTrans" cxnId="{1798D40E-3669-429D-B1BA-9FF825D5E62F}">
      <dgm:prSet/>
      <dgm:spPr/>
      <dgm:t>
        <a:bodyPr/>
        <a:lstStyle/>
        <a:p>
          <a:endParaRPr lang="es-ES">
            <a:latin typeface="Open Sans" panose="020B0606030504020204" pitchFamily="34" charset="0"/>
            <a:ea typeface="Open Sans" panose="020B0606030504020204" pitchFamily="34" charset="0"/>
            <a:cs typeface="Open Sans" panose="020B0606030504020204" pitchFamily="34" charset="0"/>
          </a:endParaRPr>
        </a:p>
      </dgm:t>
    </dgm:pt>
    <dgm:pt modelId="{8085E713-DC32-4915-BB4A-2E082BF5F89A}">
      <dgm:prSet phldrT="[Texto]" custT="1"/>
      <dgm:spPr/>
      <dgm:t>
        <a:bodyPr/>
        <a:lstStyle/>
        <a:p>
          <a:r>
            <a:rPr lang="es-ES" sz="1800" dirty="0" smtClean="0">
              <a:latin typeface="Open Sans" panose="020B0606030504020204" pitchFamily="34" charset="0"/>
              <a:ea typeface="Open Sans" panose="020B0606030504020204" pitchFamily="34" charset="0"/>
              <a:cs typeface="Open Sans" panose="020B0606030504020204" pitchFamily="34" charset="0"/>
            </a:rPr>
            <a:t>Las autoridades nacionales</a:t>
          </a:r>
          <a:endParaRPr lang="fr-FR" sz="1800" dirty="0">
            <a:latin typeface="Open Sans" panose="020B0606030504020204" pitchFamily="34" charset="0"/>
            <a:ea typeface="Open Sans" panose="020B0606030504020204" pitchFamily="34" charset="0"/>
            <a:cs typeface="Open Sans" panose="020B0606030504020204" pitchFamily="34" charset="0"/>
          </a:endParaRPr>
        </a:p>
      </dgm:t>
    </dgm:pt>
    <dgm:pt modelId="{28E3D6D9-D9E5-49D4-AE12-86A7D976CB69}" type="parTrans" cxnId="{1B5A87E7-8BE7-43E2-9A0E-55EE9B13AE7F}">
      <dgm:prSet/>
      <dgm:spPr/>
      <dgm:t>
        <a:bodyPr/>
        <a:lstStyle/>
        <a:p>
          <a:endParaRPr lang="es-ES">
            <a:latin typeface="Open Sans" panose="020B0606030504020204" pitchFamily="34" charset="0"/>
            <a:ea typeface="Open Sans" panose="020B0606030504020204" pitchFamily="34" charset="0"/>
            <a:cs typeface="Open Sans" panose="020B0606030504020204" pitchFamily="34" charset="0"/>
          </a:endParaRPr>
        </a:p>
      </dgm:t>
    </dgm:pt>
    <dgm:pt modelId="{85E67E44-57A7-48BC-9D53-827933AC5DC9}" type="sibTrans" cxnId="{1B5A87E7-8BE7-43E2-9A0E-55EE9B13AE7F}">
      <dgm:prSet/>
      <dgm:spPr/>
      <dgm:t>
        <a:bodyPr/>
        <a:lstStyle/>
        <a:p>
          <a:endParaRPr lang="es-ES">
            <a:latin typeface="Open Sans" panose="020B0606030504020204" pitchFamily="34" charset="0"/>
            <a:ea typeface="Open Sans" panose="020B0606030504020204" pitchFamily="34" charset="0"/>
            <a:cs typeface="Open Sans" panose="020B0606030504020204" pitchFamily="34" charset="0"/>
          </a:endParaRPr>
        </a:p>
      </dgm:t>
    </dgm:pt>
    <dgm:pt modelId="{F0794B9C-E57E-42E3-A0DD-EFBC5FA5E11F}" type="pres">
      <dgm:prSet presAssocID="{FBE7DC15-D0A5-41A5-8D8B-C61B9529AB81}" presName="linearFlow" presStyleCnt="0">
        <dgm:presLayoutVars>
          <dgm:dir/>
          <dgm:animLvl val="lvl"/>
          <dgm:resizeHandles val="exact"/>
        </dgm:presLayoutVars>
      </dgm:prSet>
      <dgm:spPr/>
      <dgm:t>
        <a:bodyPr/>
        <a:lstStyle/>
        <a:p>
          <a:endParaRPr lang="fr-FR"/>
        </a:p>
      </dgm:t>
    </dgm:pt>
    <dgm:pt modelId="{D24317EE-66E8-4271-98EE-C7E5E92FCE3E}" type="pres">
      <dgm:prSet presAssocID="{77816255-94AF-422B-989F-06B060629760}" presName="composite" presStyleCnt="0"/>
      <dgm:spPr/>
      <dgm:t>
        <a:bodyPr/>
        <a:lstStyle/>
        <a:p>
          <a:endParaRPr lang="fr-FR"/>
        </a:p>
      </dgm:t>
    </dgm:pt>
    <dgm:pt modelId="{551DA360-CF2C-48A6-82AD-D18B85C4B0A5}" type="pres">
      <dgm:prSet presAssocID="{77816255-94AF-422B-989F-06B060629760}" presName="parentText" presStyleLbl="alignNode1" presStyleIdx="0" presStyleCnt="4">
        <dgm:presLayoutVars>
          <dgm:chMax val="1"/>
          <dgm:bulletEnabled val="1"/>
        </dgm:presLayoutVars>
      </dgm:prSet>
      <dgm:spPr/>
      <dgm:t>
        <a:bodyPr/>
        <a:lstStyle/>
        <a:p>
          <a:endParaRPr lang="fr-FR"/>
        </a:p>
      </dgm:t>
    </dgm:pt>
    <dgm:pt modelId="{837272A8-5388-4BBC-A39D-18C8C61645CA}" type="pres">
      <dgm:prSet presAssocID="{77816255-94AF-422B-989F-06B060629760}" presName="descendantText" presStyleLbl="alignAcc1" presStyleIdx="0" presStyleCnt="4" custLinFactNeighborX="169" custLinFactNeighborY="-9409">
        <dgm:presLayoutVars>
          <dgm:bulletEnabled val="1"/>
        </dgm:presLayoutVars>
      </dgm:prSet>
      <dgm:spPr/>
      <dgm:t>
        <a:bodyPr/>
        <a:lstStyle/>
        <a:p>
          <a:endParaRPr lang="fr-FR"/>
        </a:p>
      </dgm:t>
    </dgm:pt>
    <dgm:pt modelId="{F4E56429-44D0-45ED-9E85-9544B9B33588}" type="pres">
      <dgm:prSet presAssocID="{7CE8BCD5-36E2-4D15-80BB-AF85E636E857}" presName="sp" presStyleCnt="0"/>
      <dgm:spPr/>
      <dgm:t>
        <a:bodyPr/>
        <a:lstStyle/>
        <a:p>
          <a:endParaRPr lang="fr-FR"/>
        </a:p>
      </dgm:t>
    </dgm:pt>
    <dgm:pt modelId="{20B2AEF1-436F-437D-8AA0-FDF82D457E6C}" type="pres">
      <dgm:prSet presAssocID="{F1641ED6-85BC-4C70-9B86-57D02F9107CC}" presName="composite" presStyleCnt="0"/>
      <dgm:spPr/>
      <dgm:t>
        <a:bodyPr/>
        <a:lstStyle/>
        <a:p>
          <a:endParaRPr lang="fr-FR"/>
        </a:p>
      </dgm:t>
    </dgm:pt>
    <dgm:pt modelId="{9DAB6F64-E47F-4FB7-8B4E-B856C73D03DD}" type="pres">
      <dgm:prSet presAssocID="{F1641ED6-85BC-4C70-9B86-57D02F9107CC}" presName="parentText" presStyleLbl="alignNode1" presStyleIdx="1" presStyleCnt="4">
        <dgm:presLayoutVars>
          <dgm:chMax val="1"/>
          <dgm:bulletEnabled val="1"/>
        </dgm:presLayoutVars>
      </dgm:prSet>
      <dgm:spPr/>
      <dgm:t>
        <a:bodyPr/>
        <a:lstStyle/>
        <a:p>
          <a:endParaRPr lang="fr-FR"/>
        </a:p>
      </dgm:t>
    </dgm:pt>
    <dgm:pt modelId="{3D59D19E-09FE-4393-8A2C-C8F0F7E485CE}" type="pres">
      <dgm:prSet presAssocID="{F1641ED6-85BC-4C70-9B86-57D02F9107CC}" presName="descendantText" presStyleLbl="alignAcc1" presStyleIdx="1" presStyleCnt="4">
        <dgm:presLayoutVars>
          <dgm:bulletEnabled val="1"/>
        </dgm:presLayoutVars>
      </dgm:prSet>
      <dgm:spPr/>
      <dgm:t>
        <a:bodyPr/>
        <a:lstStyle/>
        <a:p>
          <a:endParaRPr lang="fr-FR"/>
        </a:p>
      </dgm:t>
    </dgm:pt>
    <dgm:pt modelId="{76EE37A2-01A8-4C08-A076-5164746F1706}" type="pres">
      <dgm:prSet presAssocID="{93EDFC0D-CA2B-4B79-AA96-AABCF422E475}" presName="sp" presStyleCnt="0"/>
      <dgm:spPr/>
      <dgm:t>
        <a:bodyPr/>
        <a:lstStyle/>
        <a:p>
          <a:endParaRPr lang="fr-FR"/>
        </a:p>
      </dgm:t>
    </dgm:pt>
    <dgm:pt modelId="{CE9E5539-2F63-4709-B791-1005221DAC6E}" type="pres">
      <dgm:prSet presAssocID="{3062E5C8-F20B-4417-978B-DB97D59D551D}" presName="composite" presStyleCnt="0"/>
      <dgm:spPr/>
      <dgm:t>
        <a:bodyPr/>
        <a:lstStyle/>
        <a:p>
          <a:endParaRPr lang="fr-FR"/>
        </a:p>
      </dgm:t>
    </dgm:pt>
    <dgm:pt modelId="{111CF2A8-D1BD-428D-8585-2C3E8BBD4841}" type="pres">
      <dgm:prSet presAssocID="{3062E5C8-F20B-4417-978B-DB97D59D551D}" presName="parentText" presStyleLbl="alignNode1" presStyleIdx="2" presStyleCnt="4">
        <dgm:presLayoutVars>
          <dgm:chMax val="1"/>
          <dgm:bulletEnabled val="1"/>
        </dgm:presLayoutVars>
      </dgm:prSet>
      <dgm:spPr/>
      <dgm:t>
        <a:bodyPr/>
        <a:lstStyle/>
        <a:p>
          <a:endParaRPr lang="fr-FR"/>
        </a:p>
      </dgm:t>
    </dgm:pt>
    <dgm:pt modelId="{5C6EF629-CBC2-4B3F-B1A8-213004F59361}" type="pres">
      <dgm:prSet presAssocID="{3062E5C8-F20B-4417-978B-DB97D59D551D}" presName="descendantText" presStyleLbl="alignAcc1" presStyleIdx="2" presStyleCnt="4">
        <dgm:presLayoutVars>
          <dgm:bulletEnabled val="1"/>
        </dgm:presLayoutVars>
      </dgm:prSet>
      <dgm:spPr/>
      <dgm:t>
        <a:bodyPr/>
        <a:lstStyle/>
        <a:p>
          <a:endParaRPr lang="fr-FR"/>
        </a:p>
      </dgm:t>
    </dgm:pt>
    <dgm:pt modelId="{1B178BBF-B2B9-4FE2-B03E-7BFDFAB209DB}" type="pres">
      <dgm:prSet presAssocID="{AA90FEB1-48EA-4A79-897B-2E42578E0E86}" presName="sp" presStyleCnt="0"/>
      <dgm:spPr/>
      <dgm:t>
        <a:bodyPr/>
        <a:lstStyle/>
        <a:p>
          <a:endParaRPr lang="fr-FR"/>
        </a:p>
      </dgm:t>
    </dgm:pt>
    <dgm:pt modelId="{BFDE3655-D0C8-4FFE-8990-26BB497FAE24}" type="pres">
      <dgm:prSet presAssocID="{27B57087-64DE-4FC7-91FD-2C1574A2614C}" presName="composite" presStyleCnt="0"/>
      <dgm:spPr/>
      <dgm:t>
        <a:bodyPr/>
        <a:lstStyle/>
        <a:p>
          <a:endParaRPr lang="fr-FR"/>
        </a:p>
      </dgm:t>
    </dgm:pt>
    <dgm:pt modelId="{8BF404CF-F6B9-4B76-A9DA-29E3E1077BC2}" type="pres">
      <dgm:prSet presAssocID="{27B57087-64DE-4FC7-91FD-2C1574A2614C}" presName="parentText" presStyleLbl="alignNode1" presStyleIdx="3" presStyleCnt="4">
        <dgm:presLayoutVars>
          <dgm:chMax val="1"/>
          <dgm:bulletEnabled val="1"/>
        </dgm:presLayoutVars>
      </dgm:prSet>
      <dgm:spPr/>
      <dgm:t>
        <a:bodyPr/>
        <a:lstStyle/>
        <a:p>
          <a:endParaRPr lang="fr-FR"/>
        </a:p>
      </dgm:t>
    </dgm:pt>
    <dgm:pt modelId="{A849B147-FB33-406E-AC25-71828FD05EE8}" type="pres">
      <dgm:prSet presAssocID="{27B57087-64DE-4FC7-91FD-2C1574A2614C}" presName="descendantText" presStyleLbl="alignAcc1" presStyleIdx="3" presStyleCnt="4" custScaleY="132474">
        <dgm:presLayoutVars>
          <dgm:bulletEnabled val="1"/>
        </dgm:presLayoutVars>
      </dgm:prSet>
      <dgm:spPr/>
      <dgm:t>
        <a:bodyPr/>
        <a:lstStyle/>
        <a:p>
          <a:endParaRPr lang="fr-FR"/>
        </a:p>
      </dgm:t>
    </dgm:pt>
  </dgm:ptLst>
  <dgm:cxnLst>
    <dgm:cxn modelId="{8DB5FD7F-92D5-4DA5-92F1-00D96D7E96D4}" type="presOf" srcId="{CB8DBE86-5521-4C39-80E9-A0B098269860}" destId="{837272A8-5388-4BBC-A39D-18C8C61645CA}" srcOrd="0" destOrd="0" presId="urn:microsoft.com/office/officeart/2005/8/layout/chevron2"/>
    <dgm:cxn modelId="{F72A5C70-02C9-47B1-BB52-630223108914}" type="presOf" srcId="{8085E713-DC32-4915-BB4A-2E082BF5F89A}" destId="{837272A8-5388-4BBC-A39D-18C8C61645CA}" srcOrd="0" destOrd="1" presId="urn:microsoft.com/office/officeart/2005/8/layout/chevron2"/>
    <dgm:cxn modelId="{AB4E9E00-F7A8-4312-8A91-C237030BC225}" srcId="{3062E5C8-F20B-4417-978B-DB97D59D551D}" destId="{E2ED42EF-B5C8-4F47-B008-FD74B7BAD6AA}" srcOrd="0" destOrd="0" parTransId="{91F54D0E-A602-42C0-AA67-379C0F9A0067}" sibTransId="{9F6431B6-6C94-4804-B740-D5DCC925B8EE}"/>
    <dgm:cxn modelId="{9A31CCD2-AAC7-4ED3-AA91-D6900AC1DAC3}" srcId="{FBE7DC15-D0A5-41A5-8D8B-C61B9529AB81}" destId="{3062E5C8-F20B-4417-978B-DB97D59D551D}" srcOrd="2" destOrd="0" parTransId="{8988B61C-D3A6-445E-86B0-B551A5F5B69B}" sibTransId="{AA90FEB1-48EA-4A79-897B-2E42578E0E86}"/>
    <dgm:cxn modelId="{42F11CAC-7B26-4B8F-B378-EBFCDFD20097}" srcId="{F1641ED6-85BC-4C70-9B86-57D02F9107CC}" destId="{B26DFC73-2917-462C-ADBA-B31D22776AA0}" srcOrd="0" destOrd="0" parTransId="{B89D1D30-1FA5-4FCF-BAA1-3D23FB47F8C6}" sibTransId="{6336C9A9-B32E-4EC2-AC37-BC665E45867D}"/>
    <dgm:cxn modelId="{07A979DD-1792-4927-98C9-F7E635A1088B}" type="presOf" srcId="{3062E5C8-F20B-4417-978B-DB97D59D551D}" destId="{111CF2A8-D1BD-428D-8585-2C3E8BBD4841}" srcOrd="0" destOrd="0" presId="urn:microsoft.com/office/officeart/2005/8/layout/chevron2"/>
    <dgm:cxn modelId="{AED7EE22-E566-48BB-AC9A-05707D16E74A}" type="presOf" srcId="{3E5A0D3D-A271-495A-83D2-346664CCB71C}" destId="{837272A8-5388-4BBC-A39D-18C8C61645CA}" srcOrd="0" destOrd="2" presId="urn:microsoft.com/office/officeart/2005/8/layout/chevron2"/>
    <dgm:cxn modelId="{1B5A87E7-8BE7-43E2-9A0E-55EE9B13AE7F}" srcId="{CB8DBE86-5521-4C39-80E9-A0B098269860}" destId="{8085E713-DC32-4915-BB4A-2E082BF5F89A}" srcOrd="0" destOrd="0" parTransId="{28E3D6D9-D9E5-49D4-AE12-86A7D976CB69}" sibTransId="{85E67E44-57A7-48BC-9D53-827933AC5DC9}"/>
    <dgm:cxn modelId="{FC1A8076-27B2-4B6B-95F1-EC62EB964FCA}" type="presOf" srcId="{B26DFC73-2917-462C-ADBA-B31D22776AA0}" destId="{3D59D19E-09FE-4393-8A2C-C8F0F7E485CE}" srcOrd="0" destOrd="0" presId="urn:microsoft.com/office/officeart/2005/8/layout/chevron2"/>
    <dgm:cxn modelId="{AF77A91A-EB39-4671-9723-AD9245D1E892}" type="presOf" srcId="{E2ED42EF-B5C8-4F47-B008-FD74B7BAD6AA}" destId="{5C6EF629-CBC2-4B3F-B1A8-213004F59361}" srcOrd="0" destOrd="0" presId="urn:microsoft.com/office/officeart/2005/8/layout/chevron2"/>
    <dgm:cxn modelId="{B00076FF-9B52-43CC-8E5D-C53FC521544B}" srcId="{FBE7DC15-D0A5-41A5-8D8B-C61B9529AB81}" destId="{27B57087-64DE-4FC7-91FD-2C1574A2614C}" srcOrd="3" destOrd="0" parTransId="{E6C6D765-4119-4CC2-A212-B9331EE69EF4}" sibTransId="{922648E6-9296-4C59-993C-96DC6A40380C}"/>
    <dgm:cxn modelId="{DC945744-0E81-4968-A2BA-68B22A43BD9E}" type="presOf" srcId="{27B57087-64DE-4FC7-91FD-2C1574A2614C}" destId="{8BF404CF-F6B9-4B76-A9DA-29E3E1077BC2}" srcOrd="0" destOrd="0" presId="urn:microsoft.com/office/officeart/2005/8/layout/chevron2"/>
    <dgm:cxn modelId="{0AB67D6F-47B9-4A43-A368-73EF6CFF8508}" srcId="{77816255-94AF-422B-989F-06B060629760}" destId="{CB8DBE86-5521-4C39-80E9-A0B098269860}" srcOrd="0" destOrd="0" parTransId="{EF7A4572-755A-4777-A917-A06076B1EFC1}" sibTransId="{1D6F1AFF-59C6-4569-B784-0539C9F72682}"/>
    <dgm:cxn modelId="{25716825-47CA-45F0-A38C-3053C8027AD9}" type="presOf" srcId="{FBE7DC15-D0A5-41A5-8D8B-C61B9529AB81}" destId="{F0794B9C-E57E-42E3-A0DD-EFBC5FA5E11F}" srcOrd="0" destOrd="0" presId="urn:microsoft.com/office/officeart/2005/8/layout/chevron2"/>
    <dgm:cxn modelId="{3D57CC16-A171-479A-B1D6-8C5901CC90B8}" srcId="{FBE7DC15-D0A5-41A5-8D8B-C61B9529AB81}" destId="{77816255-94AF-422B-989F-06B060629760}" srcOrd="0" destOrd="0" parTransId="{78736BE9-58EE-44C6-88FA-B1843625A81F}" sibTransId="{7CE8BCD5-36E2-4D15-80BB-AF85E636E857}"/>
    <dgm:cxn modelId="{D9A822E2-6BF9-4C08-A534-71FE6149CDE1}" type="presOf" srcId="{77816255-94AF-422B-989F-06B060629760}" destId="{551DA360-CF2C-48A6-82AD-D18B85C4B0A5}" srcOrd="0" destOrd="0" presId="urn:microsoft.com/office/officeart/2005/8/layout/chevron2"/>
    <dgm:cxn modelId="{1798D40E-3669-429D-B1BA-9FF825D5E62F}" srcId="{27B57087-64DE-4FC7-91FD-2C1574A2614C}" destId="{D3A94FC4-E701-49B3-A28F-DC97A4A6DB47}" srcOrd="1" destOrd="0" parTransId="{78FEC704-0880-4C8F-89E9-63E4CFB7F8FA}" sibTransId="{E4613E2B-64C5-4680-9CAD-B982FD8C226E}"/>
    <dgm:cxn modelId="{1C738676-7C25-4B2C-8335-0FAE811968B4}" srcId="{CB8DBE86-5521-4C39-80E9-A0B098269860}" destId="{3E5A0D3D-A271-495A-83D2-346664CCB71C}" srcOrd="1" destOrd="0" parTransId="{B63ED5DC-5E77-4725-A255-02292D1F2B2D}" sibTransId="{8A1210FA-DCAE-4744-A989-8B89E227EB4B}"/>
    <dgm:cxn modelId="{23A2E3C6-7F73-40D2-A814-273B236B83D8}" srcId="{27B57087-64DE-4FC7-91FD-2C1574A2614C}" destId="{B452513D-599A-4301-9D22-8C4E789690DF}" srcOrd="0" destOrd="0" parTransId="{1C946054-E54A-451C-80C0-05BBDC3014D2}" sibTransId="{CE73FB7E-CD4B-4465-A384-9B25807562D0}"/>
    <dgm:cxn modelId="{E47C6429-8ACC-4A16-83E7-BFC7FD4EFC40}" type="presOf" srcId="{D3A94FC4-E701-49B3-A28F-DC97A4A6DB47}" destId="{A849B147-FB33-406E-AC25-71828FD05EE8}" srcOrd="0" destOrd="1" presId="urn:microsoft.com/office/officeart/2005/8/layout/chevron2"/>
    <dgm:cxn modelId="{E18E1ECE-3256-4030-BD7E-F45A08F04D2E}" type="presOf" srcId="{F1641ED6-85BC-4C70-9B86-57D02F9107CC}" destId="{9DAB6F64-E47F-4FB7-8B4E-B856C73D03DD}" srcOrd="0" destOrd="0" presId="urn:microsoft.com/office/officeart/2005/8/layout/chevron2"/>
    <dgm:cxn modelId="{FBC78E50-0C8E-486B-A5A7-568B595CCCB9}" type="presOf" srcId="{B452513D-599A-4301-9D22-8C4E789690DF}" destId="{A849B147-FB33-406E-AC25-71828FD05EE8}" srcOrd="0" destOrd="0" presId="urn:microsoft.com/office/officeart/2005/8/layout/chevron2"/>
    <dgm:cxn modelId="{DCC14998-C72D-4C57-B89C-57B4054DB9C9}" srcId="{FBE7DC15-D0A5-41A5-8D8B-C61B9529AB81}" destId="{F1641ED6-85BC-4C70-9B86-57D02F9107CC}" srcOrd="1" destOrd="0" parTransId="{5A20073B-4DD4-4FE6-8DFB-BF38CF9E85C5}" sibTransId="{93EDFC0D-CA2B-4B79-AA96-AABCF422E475}"/>
    <dgm:cxn modelId="{5B5D3EEF-D400-4484-87DF-DDDE51BF4A98}" type="presParOf" srcId="{F0794B9C-E57E-42E3-A0DD-EFBC5FA5E11F}" destId="{D24317EE-66E8-4271-98EE-C7E5E92FCE3E}" srcOrd="0" destOrd="0" presId="urn:microsoft.com/office/officeart/2005/8/layout/chevron2"/>
    <dgm:cxn modelId="{73110AFD-E204-4B53-BB0E-CC88B2A1DF9F}" type="presParOf" srcId="{D24317EE-66E8-4271-98EE-C7E5E92FCE3E}" destId="{551DA360-CF2C-48A6-82AD-D18B85C4B0A5}" srcOrd="0" destOrd="0" presId="urn:microsoft.com/office/officeart/2005/8/layout/chevron2"/>
    <dgm:cxn modelId="{D76FA53B-E693-408A-877C-2B2CD383DAE5}" type="presParOf" srcId="{D24317EE-66E8-4271-98EE-C7E5E92FCE3E}" destId="{837272A8-5388-4BBC-A39D-18C8C61645CA}" srcOrd="1" destOrd="0" presId="urn:microsoft.com/office/officeart/2005/8/layout/chevron2"/>
    <dgm:cxn modelId="{F457624A-6ADA-42F4-ACD9-7F8D127F1698}" type="presParOf" srcId="{F0794B9C-E57E-42E3-A0DD-EFBC5FA5E11F}" destId="{F4E56429-44D0-45ED-9E85-9544B9B33588}" srcOrd="1" destOrd="0" presId="urn:microsoft.com/office/officeart/2005/8/layout/chevron2"/>
    <dgm:cxn modelId="{C35815A0-6350-4568-8CDD-0BAEBEB6EDB8}" type="presParOf" srcId="{F0794B9C-E57E-42E3-A0DD-EFBC5FA5E11F}" destId="{20B2AEF1-436F-437D-8AA0-FDF82D457E6C}" srcOrd="2" destOrd="0" presId="urn:microsoft.com/office/officeart/2005/8/layout/chevron2"/>
    <dgm:cxn modelId="{A389B247-2093-4D96-81EA-724C3039653E}" type="presParOf" srcId="{20B2AEF1-436F-437D-8AA0-FDF82D457E6C}" destId="{9DAB6F64-E47F-4FB7-8B4E-B856C73D03DD}" srcOrd="0" destOrd="0" presId="urn:microsoft.com/office/officeart/2005/8/layout/chevron2"/>
    <dgm:cxn modelId="{252D2287-836E-4A0C-A011-24ED4CCD344F}" type="presParOf" srcId="{20B2AEF1-436F-437D-8AA0-FDF82D457E6C}" destId="{3D59D19E-09FE-4393-8A2C-C8F0F7E485CE}" srcOrd="1" destOrd="0" presId="urn:microsoft.com/office/officeart/2005/8/layout/chevron2"/>
    <dgm:cxn modelId="{911A8596-FE6B-4EF9-A096-918633D84AAA}" type="presParOf" srcId="{F0794B9C-E57E-42E3-A0DD-EFBC5FA5E11F}" destId="{76EE37A2-01A8-4C08-A076-5164746F1706}" srcOrd="3" destOrd="0" presId="urn:microsoft.com/office/officeart/2005/8/layout/chevron2"/>
    <dgm:cxn modelId="{AE847AAB-1500-4BDB-AD62-6B853D4219A7}" type="presParOf" srcId="{F0794B9C-E57E-42E3-A0DD-EFBC5FA5E11F}" destId="{CE9E5539-2F63-4709-B791-1005221DAC6E}" srcOrd="4" destOrd="0" presId="urn:microsoft.com/office/officeart/2005/8/layout/chevron2"/>
    <dgm:cxn modelId="{FB8B2D43-2715-404F-943E-5FC5DE68760E}" type="presParOf" srcId="{CE9E5539-2F63-4709-B791-1005221DAC6E}" destId="{111CF2A8-D1BD-428D-8585-2C3E8BBD4841}" srcOrd="0" destOrd="0" presId="urn:microsoft.com/office/officeart/2005/8/layout/chevron2"/>
    <dgm:cxn modelId="{A49E96F9-28B6-470C-8D84-00AB989AC896}" type="presParOf" srcId="{CE9E5539-2F63-4709-B791-1005221DAC6E}" destId="{5C6EF629-CBC2-4B3F-B1A8-213004F59361}" srcOrd="1" destOrd="0" presId="urn:microsoft.com/office/officeart/2005/8/layout/chevron2"/>
    <dgm:cxn modelId="{DE77CA69-ECF7-4905-AB2F-6F97CBF5B63B}" type="presParOf" srcId="{F0794B9C-E57E-42E3-A0DD-EFBC5FA5E11F}" destId="{1B178BBF-B2B9-4FE2-B03E-7BFDFAB209DB}" srcOrd="5" destOrd="0" presId="urn:microsoft.com/office/officeart/2005/8/layout/chevron2"/>
    <dgm:cxn modelId="{593F25C7-9542-4B3B-AE12-13E48C0D4AFB}" type="presParOf" srcId="{F0794B9C-E57E-42E3-A0DD-EFBC5FA5E11F}" destId="{BFDE3655-D0C8-4FFE-8990-26BB497FAE24}" srcOrd="6" destOrd="0" presId="urn:microsoft.com/office/officeart/2005/8/layout/chevron2"/>
    <dgm:cxn modelId="{9730868E-95A2-4455-8B75-A230405F0C2D}" type="presParOf" srcId="{BFDE3655-D0C8-4FFE-8990-26BB497FAE24}" destId="{8BF404CF-F6B9-4B76-A9DA-29E3E1077BC2}" srcOrd="0" destOrd="0" presId="urn:microsoft.com/office/officeart/2005/8/layout/chevron2"/>
    <dgm:cxn modelId="{55A811B8-7CE8-4D3F-8FDD-DEF779493461}" type="presParOf" srcId="{BFDE3655-D0C8-4FFE-8990-26BB497FAE24}" destId="{A849B147-FB33-406E-AC25-71828FD05EE8}" srcOrd="1" destOrd="0" presId="urn:microsoft.com/office/officeart/2005/8/layout/chevron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25C7F44-6671-4DE7-BC99-582AF29D085F}" type="doc">
      <dgm:prSet loTypeId="urn:microsoft.com/office/officeart/2005/8/layout/hierarchy3" loCatId="hierarchy" qsTypeId="urn:microsoft.com/office/officeart/2005/8/quickstyle/simple1" qsCatId="simple" csTypeId="urn:microsoft.com/office/officeart/2005/8/colors/accent1_2" csCatId="accent1" phldr="1"/>
      <dgm:spPr/>
      <dgm:t>
        <a:bodyPr/>
        <a:lstStyle/>
        <a:p>
          <a:endParaRPr lang="pt-PT"/>
        </a:p>
      </dgm:t>
    </dgm:pt>
    <dgm:pt modelId="{0DBC5400-BBAC-454F-938B-D06821AD9974}">
      <dgm:prSet phldrT="[Texto]" custT="1">
        <dgm:style>
          <a:lnRef idx="2">
            <a:schemeClr val="accent6">
              <a:shade val="50000"/>
            </a:schemeClr>
          </a:lnRef>
          <a:fillRef idx="1">
            <a:schemeClr val="accent6"/>
          </a:fillRef>
          <a:effectRef idx="0">
            <a:schemeClr val="accent6"/>
          </a:effectRef>
          <a:fontRef idx="minor">
            <a:schemeClr val="lt1"/>
          </a:fontRef>
        </dgm:style>
      </dgm:prSet>
      <dgm:spPr/>
      <dgm:t>
        <a:bodyPr/>
        <a:lstStyle/>
        <a:p>
          <a:r>
            <a:rPr lang="pt-PT" sz="1600"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1ª fase – Dossier de candidatura</a:t>
          </a:r>
          <a:endParaRPr lang="pt-PT"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dgm:t>
    </dgm:pt>
    <dgm:pt modelId="{C0443FB7-3BB9-4BD0-9B71-897286BA4329}" type="parTrans" cxnId="{FA424D6D-50DF-47E9-8F99-BC431C346EB9}">
      <dgm:prSet/>
      <dgm:spPr/>
      <dgm:t>
        <a:bodyPr/>
        <a:lstStyle/>
        <a:p>
          <a:endParaRPr lang="pt-PT" sz="1200">
            <a:latin typeface="Open Sans" panose="020B0606030504020204" pitchFamily="34" charset="0"/>
            <a:ea typeface="Open Sans" panose="020B0606030504020204" pitchFamily="34" charset="0"/>
            <a:cs typeface="Open Sans" panose="020B0606030504020204" pitchFamily="34" charset="0"/>
          </a:endParaRPr>
        </a:p>
      </dgm:t>
    </dgm:pt>
    <dgm:pt modelId="{596A545F-5D26-4767-8F57-F16720489758}" type="sibTrans" cxnId="{FA424D6D-50DF-47E9-8F99-BC431C346EB9}">
      <dgm:prSet/>
      <dgm:spPr/>
      <dgm:t>
        <a:bodyPr/>
        <a:lstStyle/>
        <a:p>
          <a:endParaRPr lang="pt-PT" sz="1200">
            <a:latin typeface="Open Sans" panose="020B0606030504020204" pitchFamily="34" charset="0"/>
            <a:ea typeface="Open Sans" panose="020B0606030504020204" pitchFamily="34" charset="0"/>
            <a:cs typeface="Open Sans" panose="020B0606030504020204" pitchFamily="34" charset="0"/>
          </a:endParaRPr>
        </a:p>
      </dgm:t>
    </dgm:pt>
    <dgm:pt modelId="{3682C127-1292-44F2-85BD-67686BFDD53F}">
      <dgm:prSet phldrT="[Texto]" custT="1"/>
      <dgm:spPr/>
      <dgm:t>
        <a:bodyPr/>
        <a:lstStyle/>
        <a:p>
          <a:r>
            <a:rPr lang="pt-PT" sz="2000" b="1" dirty="0" smtClean="0">
              <a:solidFill>
                <a:srgbClr val="002060"/>
              </a:solidFill>
              <a:latin typeface="Open Sans" panose="020B0606030504020204" pitchFamily="34" charset="0"/>
              <a:ea typeface="Open Sans" panose="020B0606030504020204" pitchFamily="34" charset="0"/>
              <a:cs typeface="Open Sans" panose="020B0606030504020204" pitchFamily="34" charset="0"/>
            </a:rPr>
            <a:t>Proposta de projeto </a:t>
          </a:r>
          <a:r>
            <a:rPr lang="pt-PT" sz="2000" dirty="0" smtClean="0">
              <a:solidFill>
                <a:srgbClr val="002060"/>
              </a:solidFill>
              <a:latin typeface="Open Sans" panose="020B0606030504020204" pitchFamily="34" charset="0"/>
              <a:ea typeface="Open Sans" panose="020B0606030504020204" pitchFamily="34" charset="0"/>
              <a:cs typeface="Open Sans" panose="020B0606030504020204" pitchFamily="34" charset="0"/>
            </a:rPr>
            <a:t>(nos idiomas dos beneficiários participantes / através eSudoe)</a:t>
          </a:r>
          <a:endParaRPr lang="pt-PT" sz="2000" dirty="0">
            <a:solidFill>
              <a:srgbClr val="002060"/>
            </a:solidFill>
            <a:latin typeface="Open Sans" panose="020B0606030504020204" pitchFamily="34" charset="0"/>
            <a:ea typeface="Open Sans" panose="020B0606030504020204" pitchFamily="34" charset="0"/>
            <a:cs typeface="Open Sans" panose="020B0606030504020204" pitchFamily="34" charset="0"/>
          </a:endParaRPr>
        </a:p>
      </dgm:t>
    </dgm:pt>
    <dgm:pt modelId="{9CF60CE1-3809-4ECE-AC49-2903335695DB}" type="parTrans" cxnId="{8DBA523D-45F4-4308-B1B9-6DFACD658BBD}">
      <dgm:prSet/>
      <dgm:spPr/>
      <dgm:t>
        <a:bodyPr/>
        <a:lstStyle/>
        <a:p>
          <a:endParaRPr lang="pt-PT" sz="1200">
            <a:latin typeface="Open Sans" panose="020B0606030504020204" pitchFamily="34" charset="0"/>
            <a:ea typeface="Open Sans" panose="020B0606030504020204" pitchFamily="34" charset="0"/>
            <a:cs typeface="Open Sans" panose="020B0606030504020204" pitchFamily="34" charset="0"/>
          </a:endParaRPr>
        </a:p>
      </dgm:t>
    </dgm:pt>
    <dgm:pt modelId="{E7369329-A227-4598-B548-883FD68BF83B}" type="sibTrans" cxnId="{8DBA523D-45F4-4308-B1B9-6DFACD658BBD}">
      <dgm:prSet/>
      <dgm:spPr/>
      <dgm:t>
        <a:bodyPr/>
        <a:lstStyle/>
        <a:p>
          <a:endParaRPr lang="pt-PT" sz="1200">
            <a:latin typeface="Open Sans" panose="020B0606030504020204" pitchFamily="34" charset="0"/>
            <a:ea typeface="Open Sans" panose="020B0606030504020204" pitchFamily="34" charset="0"/>
            <a:cs typeface="Open Sans" panose="020B0606030504020204" pitchFamily="34" charset="0"/>
          </a:endParaRPr>
        </a:p>
      </dgm:t>
    </dgm:pt>
    <dgm:pt modelId="{7F03F64F-8D34-4593-A997-B92641DF1933}">
      <dgm:prSet phldrT="[Texto]" custT="1"/>
      <dgm:spPr/>
      <dgm:t>
        <a:bodyPr/>
        <a:lstStyle/>
        <a:p>
          <a:r>
            <a:rPr lang="pt-PT" sz="2000" dirty="0" smtClean="0">
              <a:solidFill>
                <a:srgbClr val="002060"/>
              </a:solidFill>
              <a:latin typeface="Open Sans" panose="020B0606030504020204" pitchFamily="34" charset="0"/>
              <a:ea typeface="Open Sans" panose="020B0606030504020204" pitchFamily="34" charset="0"/>
              <a:cs typeface="Open Sans" panose="020B0606030504020204" pitchFamily="34" charset="0"/>
            </a:rPr>
            <a:t>A </a:t>
          </a:r>
          <a:r>
            <a:rPr lang="pt-PT" sz="2000" b="1" dirty="0" smtClean="0">
              <a:solidFill>
                <a:srgbClr val="002060"/>
              </a:solidFill>
              <a:latin typeface="Open Sans" panose="020B0606030504020204" pitchFamily="34" charset="0"/>
              <a:ea typeface="Open Sans" panose="020B0606030504020204" pitchFamily="34" charset="0"/>
              <a:cs typeface="Open Sans" panose="020B0606030504020204" pitchFamily="34" charset="0"/>
            </a:rPr>
            <a:t>Declaração de Responsabilidade e de Compromisso </a:t>
          </a:r>
          <a:r>
            <a:rPr lang="pt-PT" sz="2000" dirty="0" smtClean="0">
              <a:solidFill>
                <a:srgbClr val="002060"/>
              </a:solidFill>
              <a:latin typeface="Open Sans" panose="020B0606030504020204" pitchFamily="34" charset="0"/>
              <a:ea typeface="Open Sans" panose="020B0606030504020204" pitchFamily="34" charset="0"/>
              <a:cs typeface="Open Sans" panose="020B0606030504020204" pitchFamily="34" charset="0"/>
            </a:rPr>
            <a:t>do BP (no idioma do BP/ através eSudoe e original em papel)</a:t>
          </a:r>
          <a:endParaRPr lang="pt-PT" sz="2000" dirty="0">
            <a:solidFill>
              <a:srgbClr val="002060"/>
            </a:solidFill>
            <a:latin typeface="Open Sans" panose="020B0606030504020204" pitchFamily="34" charset="0"/>
            <a:ea typeface="Open Sans" panose="020B0606030504020204" pitchFamily="34" charset="0"/>
            <a:cs typeface="Open Sans" panose="020B0606030504020204" pitchFamily="34" charset="0"/>
          </a:endParaRPr>
        </a:p>
      </dgm:t>
    </dgm:pt>
    <dgm:pt modelId="{F78B60DC-82ED-4198-9212-BFA09D70C6EF}" type="parTrans" cxnId="{61E506CF-8089-4A51-AFDF-580D59405EF3}">
      <dgm:prSet/>
      <dgm:spPr/>
      <dgm:t>
        <a:bodyPr/>
        <a:lstStyle/>
        <a:p>
          <a:endParaRPr lang="pt-PT" sz="1200">
            <a:latin typeface="Open Sans" panose="020B0606030504020204" pitchFamily="34" charset="0"/>
            <a:ea typeface="Open Sans" panose="020B0606030504020204" pitchFamily="34" charset="0"/>
            <a:cs typeface="Open Sans" panose="020B0606030504020204" pitchFamily="34" charset="0"/>
          </a:endParaRPr>
        </a:p>
      </dgm:t>
    </dgm:pt>
    <dgm:pt modelId="{EF655CFC-241C-4770-B651-A29792BFF141}" type="sibTrans" cxnId="{61E506CF-8089-4A51-AFDF-580D59405EF3}">
      <dgm:prSet/>
      <dgm:spPr/>
      <dgm:t>
        <a:bodyPr/>
        <a:lstStyle/>
        <a:p>
          <a:endParaRPr lang="pt-PT" sz="1200">
            <a:latin typeface="Open Sans" panose="020B0606030504020204" pitchFamily="34" charset="0"/>
            <a:ea typeface="Open Sans" panose="020B0606030504020204" pitchFamily="34" charset="0"/>
            <a:cs typeface="Open Sans" panose="020B0606030504020204" pitchFamily="34" charset="0"/>
          </a:endParaRPr>
        </a:p>
      </dgm:t>
    </dgm:pt>
    <dgm:pt modelId="{D5776B27-146D-49D1-8A96-C96442E5F9A6}">
      <dgm:prSet phldrT="[Texto]" custT="1"/>
      <dgm:spPr/>
      <dgm:t>
        <a:bodyPr/>
        <a:lstStyle/>
        <a:p>
          <a:pPr algn="ctr"/>
          <a:r>
            <a:rPr lang="pt-PT" sz="2000" dirty="0" smtClean="0">
              <a:solidFill>
                <a:srgbClr val="002060"/>
              </a:solidFill>
              <a:latin typeface="Open Sans" panose="020B0606030504020204" pitchFamily="34" charset="0"/>
              <a:ea typeface="Open Sans" panose="020B0606030504020204" pitchFamily="34" charset="0"/>
              <a:cs typeface="Open Sans" panose="020B0606030504020204" pitchFamily="34" charset="0"/>
            </a:rPr>
            <a:t>As </a:t>
          </a:r>
          <a:r>
            <a:rPr lang="pt-PT" sz="2000" b="1" dirty="0" smtClean="0">
              <a:solidFill>
                <a:srgbClr val="002060"/>
              </a:solidFill>
              <a:latin typeface="Open Sans" panose="020B0606030504020204" pitchFamily="34" charset="0"/>
              <a:ea typeface="Open Sans" panose="020B0606030504020204" pitchFamily="34" charset="0"/>
              <a:cs typeface="Open Sans" panose="020B0606030504020204" pitchFamily="34" charset="0"/>
            </a:rPr>
            <a:t>Declarações de Interesse dos Beneficiários </a:t>
          </a:r>
          <a:r>
            <a:rPr lang="pt-PT" sz="2000" dirty="0" smtClean="0">
              <a:solidFill>
                <a:srgbClr val="002060"/>
              </a:solidFill>
              <a:latin typeface="Open Sans" panose="020B0606030504020204" pitchFamily="34" charset="0"/>
              <a:ea typeface="Open Sans" panose="020B0606030504020204" pitchFamily="34" charset="0"/>
              <a:cs typeface="Open Sans" panose="020B0606030504020204" pitchFamily="34" charset="0"/>
            </a:rPr>
            <a:t>(nos respetivos idiomas / através eSudoe)</a:t>
          </a:r>
          <a:endParaRPr lang="pt-PT" sz="2000" dirty="0">
            <a:solidFill>
              <a:srgbClr val="002060"/>
            </a:solidFill>
            <a:latin typeface="Open Sans" panose="020B0606030504020204" pitchFamily="34" charset="0"/>
            <a:ea typeface="Open Sans" panose="020B0606030504020204" pitchFamily="34" charset="0"/>
            <a:cs typeface="Open Sans" panose="020B0606030504020204" pitchFamily="34" charset="0"/>
          </a:endParaRPr>
        </a:p>
      </dgm:t>
    </dgm:pt>
    <dgm:pt modelId="{926EF065-10E8-480D-B5B7-922786006EF5}" type="parTrans" cxnId="{8A5E209B-A8C6-40CF-A292-FD9C974C770A}">
      <dgm:prSet/>
      <dgm:spPr/>
      <dgm:t>
        <a:bodyPr/>
        <a:lstStyle/>
        <a:p>
          <a:endParaRPr lang="pt-PT" sz="1200">
            <a:latin typeface="Open Sans" panose="020B0606030504020204" pitchFamily="34" charset="0"/>
            <a:ea typeface="Open Sans" panose="020B0606030504020204" pitchFamily="34" charset="0"/>
            <a:cs typeface="Open Sans" panose="020B0606030504020204" pitchFamily="34" charset="0"/>
          </a:endParaRPr>
        </a:p>
      </dgm:t>
    </dgm:pt>
    <dgm:pt modelId="{14A005F0-0F26-4C69-B609-8849BCCDB1A4}" type="sibTrans" cxnId="{8A5E209B-A8C6-40CF-A292-FD9C974C770A}">
      <dgm:prSet/>
      <dgm:spPr/>
      <dgm:t>
        <a:bodyPr/>
        <a:lstStyle/>
        <a:p>
          <a:endParaRPr lang="pt-PT" sz="1200">
            <a:latin typeface="Open Sans" panose="020B0606030504020204" pitchFamily="34" charset="0"/>
            <a:ea typeface="Open Sans" panose="020B0606030504020204" pitchFamily="34" charset="0"/>
            <a:cs typeface="Open Sans" panose="020B0606030504020204" pitchFamily="34" charset="0"/>
          </a:endParaRPr>
        </a:p>
      </dgm:t>
    </dgm:pt>
    <dgm:pt modelId="{6722824F-82C4-47EA-8B7E-7D8B2F7BEDC5}" type="pres">
      <dgm:prSet presAssocID="{125C7F44-6671-4DE7-BC99-582AF29D085F}" presName="diagram" presStyleCnt="0">
        <dgm:presLayoutVars>
          <dgm:chPref val="1"/>
          <dgm:dir/>
          <dgm:animOne val="branch"/>
          <dgm:animLvl val="lvl"/>
          <dgm:resizeHandles/>
        </dgm:presLayoutVars>
      </dgm:prSet>
      <dgm:spPr/>
      <dgm:t>
        <a:bodyPr/>
        <a:lstStyle/>
        <a:p>
          <a:endParaRPr lang="pt-PT"/>
        </a:p>
      </dgm:t>
    </dgm:pt>
    <dgm:pt modelId="{728779F2-0E2C-43EB-96A3-AA6A5B2F8FEC}" type="pres">
      <dgm:prSet presAssocID="{0DBC5400-BBAC-454F-938B-D06821AD9974}" presName="root" presStyleCnt="0"/>
      <dgm:spPr/>
    </dgm:pt>
    <dgm:pt modelId="{775582DD-13A6-46F2-8616-36714BF9C6EB}" type="pres">
      <dgm:prSet presAssocID="{0DBC5400-BBAC-454F-938B-D06821AD9974}" presName="rootComposite" presStyleCnt="0"/>
      <dgm:spPr/>
    </dgm:pt>
    <dgm:pt modelId="{88351178-3BD7-4177-8CE4-2E0D0C640155}" type="pres">
      <dgm:prSet presAssocID="{0DBC5400-BBAC-454F-938B-D06821AD9974}" presName="rootText" presStyleLbl="node1" presStyleIdx="0" presStyleCnt="1" custScaleX="339027" custLinFactNeighborX="-1073" custLinFactNeighborY="-446"/>
      <dgm:spPr/>
      <dgm:t>
        <a:bodyPr/>
        <a:lstStyle/>
        <a:p>
          <a:endParaRPr lang="pt-PT"/>
        </a:p>
      </dgm:t>
    </dgm:pt>
    <dgm:pt modelId="{C399EEA6-05E6-456F-952C-9614696BD617}" type="pres">
      <dgm:prSet presAssocID="{0DBC5400-BBAC-454F-938B-D06821AD9974}" presName="rootConnector" presStyleLbl="node1" presStyleIdx="0" presStyleCnt="1"/>
      <dgm:spPr/>
      <dgm:t>
        <a:bodyPr/>
        <a:lstStyle/>
        <a:p>
          <a:endParaRPr lang="pt-PT"/>
        </a:p>
      </dgm:t>
    </dgm:pt>
    <dgm:pt modelId="{C66A976C-C233-49D4-9B3C-3927BC786A00}" type="pres">
      <dgm:prSet presAssocID="{0DBC5400-BBAC-454F-938B-D06821AD9974}" presName="childShape" presStyleCnt="0"/>
      <dgm:spPr/>
    </dgm:pt>
    <dgm:pt modelId="{9E91F369-324A-4025-A67D-9C90054345F0}" type="pres">
      <dgm:prSet presAssocID="{9CF60CE1-3809-4ECE-AC49-2903335695DB}" presName="Name13" presStyleLbl="parChTrans1D2" presStyleIdx="0" presStyleCnt="3"/>
      <dgm:spPr/>
      <dgm:t>
        <a:bodyPr/>
        <a:lstStyle/>
        <a:p>
          <a:endParaRPr lang="pt-PT"/>
        </a:p>
      </dgm:t>
    </dgm:pt>
    <dgm:pt modelId="{B0F2041B-A927-45C4-9ECE-C7CFDBFDCA7B}" type="pres">
      <dgm:prSet presAssocID="{3682C127-1292-44F2-85BD-67686BFDD53F}" presName="childText" presStyleLbl="bgAcc1" presStyleIdx="0" presStyleCnt="3" custScaleX="465198" custLinFactNeighborX="-22365" custLinFactNeighborY="18989">
        <dgm:presLayoutVars>
          <dgm:bulletEnabled val="1"/>
        </dgm:presLayoutVars>
      </dgm:prSet>
      <dgm:spPr/>
      <dgm:t>
        <a:bodyPr/>
        <a:lstStyle/>
        <a:p>
          <a:endParaRPr lang="pt-PT"/>
        </a:p>
      </dgm:t>
    </dgm:pt>
    <dgm:pt modelId="{5CC7220C-BFDA-42C4-B499-8824C719E228}" type="pres">
      <dgm:prSet presAssocID="{F78B60DC-82ED-4198-9212-BFA09D70C6EF}" presName="Name13" presStyleLbl="parChTrans1D2" presStyleIdx="1" presStyleCnt="3"/>
      <dgm:spPr/>
      <dgm:t>
        <a:bodyPr/>
        <a:lstStyle/>
        <a:p>
          <a:endParaRPr lang="pt-PT"/>
        </a:p>
      </dgm:t>
    </dgm:pt>
    <dgm:pt modelId="{DF05549F-6B20-47B4-A3BC-E461092264DC}" type="pres">
      <dgm:prSet presAssocID="{7F03F64F-8D34-4593-A997-B92641DF1933}" presName="childText" presStyleLbl="bgAcc1" presStyleIdx="1" presStyleCnt="3" custScaleX="465198" custLinFactNeighborX="-22365" custLinFactNeighborY="26506">
        <dgm:presLayoutVars>
          <dgm:bulletEnabled val="1"/>
        </dgm:presLayoutVars>
      </dgm:prSet>
      <dgm:spPr/>
      <dgm:t>
        <a:bodyPr/>
        <a:lstStyle/>
        <a:p>
          <a:endParaRPr lang="pt-PT"/>
        </a:p>
      </dgm:t>
    </dgm:pt>
    <dgm:pt modelId="{5189EB6E-AE68-455E-AAC2-4798F6A53212}" type="pres">
      <dgm:prSet presAssocID="{926EF065-10E8-480D-B5B7-922786006EF5}" presName="Name13" presStyleLbl="parChTrans1D2" presStyleIdx="2" presStyleCnt="3"/>
      <dgm:spPr/>
      <dgm:t>
        <a:bodyPr/>
        <a:lstStyle/>
        <a:p>
          <a:endParaRPr lang="pt-PT"/>
        </a:p>
      </dgm:t>
    </dgm:pt>
    <dgm:pt modelId="{05F8FC7E-FC23-4C5D-B90A-BB1B2AD75D45}" type="pres">
      <dgm:prSet presAssocID="{D5776B27-146D-49D1-8A96-C96442E5F9A6}" presName="childText" presStyleLbl="bgAcc1" presStyleIdx="2" presStyleCnt="3" custScaleX="465198" custLinFactNeighborX="-22365" custLinFactNeighborY="48746">
        <dgm:presLayoutVars>
          <dgm:bulletEnabled val="1"/>
        </dgm:presLayoutVars>
      </dgm:prSet>
      <dgm:spPr/>
      <dgm:t>
        <a:bodyPr/>
        <a:lstStyle/>
        <a:p>
          <a:endParaRPr lang="pt-PT"/>
        </a:p>
      </dgm:t>
    </dgm:pt>
  </dgm:ptLst>
  <dgm:cxnLst>
    <dgm:cxn modelId="{E0EDA566-9EDE-48DD-943A-04E67E95A40F}" type="presOf" srcId="{0DBC5400-BBAC-454F-938B-D06821AD9974}" destId="{88351178-3BD7-4177-8CE4-2E0D0C640155}" srcOrd="0" destOrd="0" presId="urn:microsoft.com/office/officeart/2005/8/layout/hierarchy3"/>
    <dgm:cxn modelId="{8A5E209B-A8C6-40CF-A292-FD9C974C770A}" srcId="{0DBC5400-BBAC-454F-938B-D06821AD9974}" destId="{D5776B27-146D-49D1-8A96-C96442E5F9A6}" srcOrd="2" destOrd="0" parTransId="{926EF065-10E8-480D-B5B7-922786006EF5}" sibTransId="{14A005F0-0F26-4C69-B609-8849BCCDB1A4}"/>
    <dgm:cxn modelId="{E3AAF86C-9C2E-4E63-8E33-05377358A622}" type="presOf" srcId="{9CF60CE1-3809-4ECE-AC49-2903335695DB}" destId="{9E91F369-324A-4025-A67D-9C90054345F0}" srcOrd="0" destOrd="0" presId="urn:microsoft.com/office/officeart/2005/8/layout/hierarchy3"/>
    <dgm:cxn modelId="{E9189193-1B79-4DCD-B4FD-0B976764BFC0}" type="presOf" srcId="{3682C127-1292-44F2-85BD-67686BFDD53F}" destId="{B0F2041B-A927-45C4-9ECE-C7CFDBFDCA7B}" srcOrd="0" destOrd="0" presId="urn:microsoft.com/office/officeart/2005/8/layout/hierarchy3"/>
    <dgm:cxn modelId="{FA424D6D-50DF-47E9-8F99-BC431C346EB9}" srcId="{125C7F44-6671-4DE7-BC99-582AF29D085F}" destId="{0DBC5400-BBAC-454F-938B-D06821AD9974}" srcOrd="0" destOrd="0" parTransId="{C0443FB7-3BB9-4BD0-9B71-897286BA4329}" sibTransId="{596A545F-5D26-4767-8F57-F16720489758}"/>
    <dgm:cxn modelId="{E233EFD8-A360-4209-9EF9-2DC6A83217EC}" type="presOf" srcId="{F78B60DC-82ED-4198-9212-BFA09D70C6EF}" destId="{5CC7220C-BFDA-42C4-B499-8824C719E228}" srcOrd="0" destOrd="0" presId="urn:microsoft.com/office/officeart/2005/8/layout/hierarchy3"/>
    <dgm:cxn modelId="{6C9312D1-B60C-4F5D-9459-D2581C744B00}" type="presOf" srcId="{0DBC5400-BBAC-454F-938B-D06821AD9974}" destId="{C399EEA6-05E6-456F-952C-9614696BD617}" srcOrd="1" destOrd="0" presId="urn:microsoft.com/office/officeart/2005/8/layout/hierarchy3"/>
    <dgm:cxn modelId="{CF7E72A0-104C-4C87-86F4-8DFD764B9215}" type="presOf" srcId="{125C7F44-6671-4DE7-BC99-582AF29D085F}" destId="{6722824F-82C4-47EA-8B7E-7D8B2F7BEDC5}" srcOrd="0" destOrd="0" presId="urn:microsoft.com/office/officeart/2005/8/layout/hierarchy3"/>
    <dgm:cxn modelId="{8DBA523D-45F4-4308-B1B9-6DFACD658BBD}" srcId="{0DBC5400-BBAC-454F-938B-D06821AD9974}" destId="{3682C127-1292-44F2-85BD-67686BFDD53F}" srcOrd="0" destOrd="0" parTransId="{9CF60CE1-3809-4ECE-AC49-2903335695DB}" sibTransId="{E7369329-A227-4598-B548-883FD68BF83B}"/>
    <dgm:cxn modelId="{73A29224-C78A-48EC-A921-339B6DC3C3AD}" type="presOf" srcId="{D5776B27-146D-49D1-8A96-C96442E5F9A6}" destId="{05F8FC7E-FC23-4C5D-B90A-BB1B2AD75D45}" srcOrd="0" destOrd="0" presId="urn:microsoft.com/office/officeart/2005/8/layout/hierarchy3"/>
    <dgm:cxn modelId="{7BF7D039-9668-41EB-B03B-7F38D563E0C7}" type="presOf" srcId="{926EF065-10E8-480D-B5B7-922786006EF5}" destId="{5189EB6E-AE68-455E-AAC2-4798F6A53212}" srcOrd="0" destOrd="0" presId="urn:microsoft.com/office/officeart/2005/8/layout/hierarchy3"/>
    <dgm:cxn modelId="{61E506CF-8089-4A51-AFDF-580D59405EF3}" srcId="{0DBC5400-BBAC-454F-938B-D06821AD9974}" destId="{7F03F64F-8D34-4593-A997-B92641DF1933}" srcOrd="1" destOrd="0" parTransId="{F78B60DC-82ED-4198-9212-BFA09D70C6EF}" sibTransId="{EF655CFC-241C-4770-B651-A29792BFF141}"/>
    <dgm:cxn modelId="{A01D66F7-7AEE-4F35-B5BD-B9B3AFE91B8F}" type="presOf" srcId="{7F03F64F-8D34-4593-A997-B92641DF1933}" destId="{DF05549F-6B20-47B4-A3BC-E461092264DC}" srcOrd="0" destOrd="0" presId="urn:microsoft.com/office/officeart/2005/8/layout/hierarchy3"/>
    <dgm:cxn modelId="{2179D314-2AF2-4C07-A43C-5C55E6756294}" type="presParOf" srcId="{6722824F-82C4-47EA-8B7E-7D8B2F7BEDC5}" destId="{728779F2-0E2C-43EB-96A3-AA6A5B2F8FEC}" srcOrd="0" destOrd="0" presId="urn:microsoft.com/office/officeart/2005/8/layout/hierarchy3"/>
    <dgm:cxn modelId="{9D5271B2-790E-41DB-ABB1-E1E17AB90A82}" type="presParOf" srcId="{728779F2-0E2C-43EB-96A3-AA6A5B2F8FEC}" destId="{775582DD-13A6-46F2-8616-36714BF9C6EB}" srcOrd="0" destOrd="0" presId="urn:microsoft.com/office/officeart/2005/8/layout/hierarchy3"/>
    <dgm:cxn modelId="{E8476CB8-79F1-4B8E-BB06-356F8ED940A8}" type="presParOf" srcId="{775582DD-13A6-46F2-8616-36714BF9C6EB}" destId="{88351178-3BD7-4177-8CE4-2E0D0C640155}" srcOrd="0" destOrd="0" presId="urn:microsoft.com/office/officeart/2005/8/layout/hierarchy3"/>
    <dgm:cxn modelId="{E0F831CA-5094-4419-81BD-862F90CB9E31}" type="presParOf" srcId="{775582DD-13A6-46F2-8616-36714BF9C6EB}" destId="{C399EEA6-05E6-456F-952C-9614696BD617}" srcOrd="1" destOrd="0" presId="urn:microsoft.com/office/officeart/2005/8/layout/hierarchy3"/>
    <dgm:cxn modelId="{827E2333-7C71-4C3A-92C0-0F26F96B607A}" type="presParOf" srcId="{728779F2-0E2C-43EB-96A3-AA6A5B2F8FEC}" destId="{C66A976C-C233-49D4-9B3C-3927BC786A00}" srcOrd="1" destOrd="0" presId="urn:microsoft.com/office/officeart/2005/8/layout/hierarchy3"/>
    <dgm:cxn modelId="{81AFC249-E9AB-426D-98F0-D0678D2C19C9}" type="presParOf" srcId="{C66A976C-C233-49D4-9B3C-3927BC786A00}" destId="{9E91F369-324A-4025-A67D-9C90054345F0}" srcOrd="0" destOrd="0" presId="urn:microsoft.com/office/officeart/2005/8/layout/hierarchy3"/>
    <dgm:cxn modelId="{FEE95CBB-82A8-432B-95CD-D15D3D1747FA}" type="presParOf" srcId="{C66A976C-C233-49D4-9B3C-3927BC786A00}" destId="{B0F2041B-A927-45C4-9ECE-C7CFDBFDCA7B}" srcOrd="1" destOrd="0" presId="urn:microsoft.com/office/officeart/2005/8/layout/hierarchy3"/>
    <dgm:cxn modelId="{B335B80A-E173-4F33-BFDB-79BBE1B32511}" type="presParOf" srcId="{C66A976C-C233-49D4-9B3C-3927BC786A00}" destId="{5CC7220C-BFDA-42C4-B499-8824C719E228}" srcOrd="2" destOrd="0" presId="urn:microsoft.com/office/officeart/2005/8/layout/hierarchy3"/>
    <dgm:cxn modelId="{6D13DC42-9019-4AF5-85CC-1A4B00530F4B}" type="presParOf" srcId="{C66A976C-C233-49D4-9B3C-3927BC786A00}" destId="{DF05549F-6B20-47B4-A3BC-E461092264DC}" srcOrd="3" destOrd="0" presId="urn:microsoft.com/office/officeart/2005/8/layout/hierarchy3"/>
    <dgm:cxn modelId="{9C984452-4CF8-4616-94C9-7C02E17121EB}" type="presParOf" srcId="{C66A976C-C233-49D4-9B3C-3927BC786A00}" destId="{5189EB6E-AE68-455E-AAC2-4798F6A53212}" srcOrd="4" destOrd="0" presId="urn:microsoft.com/office/officeart/2005/8/layout/hierarchy3"/>
    <dgm:cxn modelId="{C53D8C89-1623-4F70-A670-610EFACE7755}" type="presParOf" srcId="{C66A976C-C233-49D4-9B3C-3927BC786A00}" destId="{05F8FC7E-FC23-4C5D-B90A-BB1B2AD75D45}" srcOrd="5"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25C7F44-6671-4DE7-BC99-582AF29D085F}" type="doc">
      <dgm:prSet loTypeId="urn:microsoft.com/office/officeart/2005/8/layout/hierarchy3" loCatId="hierarchy" qsTypeId="urn:microsoft.com/office/officeart/2005/8/quickstyle/simple1" qsCatId="simple" csTypeId="urn:microsoft.com/office/officeart/2005/8/colors/accent1_2" csCatId="accent1" phldr="1"/>
      <dgm:spPr/>
      <dgm:t>
        <a:bodyPr/>
        <a:lstStyle/>
        <a:p>
          <a:endParaRPr lang="pt-PT"/>
        </a:p>
      </dgm:t>
    </dgm:pt>
    <dgm:pt modelId="{0DBC5400-BBAC-454F-938B-D06821AD9974}">
      <dgm:prSet phldrT="[Texto]" custT="1">
        <dgm:style>
          <a:lnRef idx="2">
            <a:schemeClr val="accent6">
              <a:shade val="50000"/>
            </a:schemeClr>
          </a:lnRef>
          <a:fillRef idx="1">
            <a:schemeClr val="accent6"/>
          </a:fillRef>
          <a:effectRef idx="0">
            <a:schemeClr val="accent6"/>
          </a:effectRef>
          <a:fontRef idx="minor">
            <a:schemeClr val="lt1"/>
          </a:fontRef>
        </dgm:style>
      </dgm:prSet>
      <dgm:spPr/>
      <dgm:t>
        <a:bodyPr/>
        <a:lstStyle/>
        <a:p>
          <a:r>
            <a:rPr lang="pt-PT" sz="1600"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1ª fase – Dossier de candidatura</a:t>
          </a:r>
          <a:endParaRPr lang="pt-PT"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dgm:t>
    </dgm:pt>
    <dgm:pt modelId="{C0443FB7-3BB9-4BD0-9B71-897286BA4329}" type="parTrans" cxnId="{FA424D6D-50DF-47E9-8F99-BC431C346EB9}">
      <dgm:prSet/>
      <dgm:spPr/>
      <dgm:t>
        <a:bodyPr/>
        <a:lstStyle/>
        <a:p>
          <a:endParaRPr lang="pt-PT" sz="1200">
            <a:latin typeface="Open Sans" panose="020B0606030504020204" pitchFamily="34" charset="0"/>
            <a:ea typeface="Open Sans" panose="020B0606030504020204" pitchFamily="34" charset="0"/>
            <a:cs typeface="Open Sans" panose="020B0606030504020204" pitchFamily="34" charset="0"/>
          </a:endParaRPr>
        </a:p>
      </dgm:t>
    </dgm:pt>
    <dgm:pt modelId="{596A545F-5D26-4767-8F57-F16720489758}" type="sibTrans" cxnId="{FA424D6D-50DF-47E9-8F99-BC431C346EB9}">
      <dgm:prSet/>
      <dgm:spPr/>
      <dgm:t>
        <a:bodyPr/>
        <a:lstStyle/>
        <a:p>
          <a:endParaRPr lang="pt-PT" sz="1200">
            <a:latin typeface="Open Sans" panose="020B0606030504020204" pitchFamily="34" charset="0"/>
            <a:ea typeface="Open Sans" panose="020B0606030504020204" pitchFamily="34" charset="0"/>
            <a:cs typeface="Open Sans" panose="020B0606030504020204" pitchFamily="34" charset="0"/>
          </a:endParaRPr>
        </a:p>
      </dgm:t>
    </dgm:pt>
    <dgm:pt modelId="{3682C127-1292-44F2-85BD-67686BFDD53F}">
      <dgm:prSet phldrT="[Texto]" custT="1"/>
      <dgm:spPr/>
      <dgm:t>
        <a:bodyPr/>
        <a:lstStyle/>
        <a:p>
          <a:r>
            <a:rPr lang="pt-PT" sz="1600" b="1" dirty="0" smtClean="0">
              <a:solidFill>
                <a:srgbClr val="002060"/>
              </a:solidFill>
              <a:latin typeface="Open Sans" panose="020B0606030504020204" pitchFamily="34" charset="0"/>
              <a:ea typeface="Open Sans" panose="020B0606030504020204" pitchFamily="34" charset="0"/>
              <a:cs typeface="Open Sans" panose="020B0606030504020204" pitchFamily="34" charset="0"/>
            </a:rPr>
            <a:t>Proposta de projeto</a:t>
          </a:r>
          <a:endParaRPr lang="pt-PT" sz="1600" dirty="0">
            <a:solidFill>
              <a:srgbClr val="002060"/>
            </a:solidFill>
            <a:latin typeface="Open Sans" panose="020B0606030504020204" pitchFamily="34" charset="0"/>
            <a:ea typeface="Open Sans" panose="020B0606030504020204" pitchFamily="34" charset="0"/>
            <a:cs typeface="Open Sans" panose="020B0606030504020204" pitchFamily="34" charset="0"/>
          </a:endParaRPr>
        </a:p>
      </dgm:t>
    </dgm:pt>
    <dgm:pt modelId="{9CF60CE1-3809-4ECE-AC49-2903335695DB}" type="parTrans" cxnId="{8DBA523D-45F4-4308-B1B9-6DFACD658BBD}">
      <dgm:prSet/>
      <dgm:spPr/>
      <dgm:t>
        <a:bodyPr/>
        <a:lstStyle/>
        <a:p>
          <a:endParaRPr lang="pt-PT" sz="1200">
            <a:latin typeface="Open Sans" panose="020B0606030504020204" pitchFamily="34" charset="0"/>
            <a:ea typeface="Open Sans" panose="020B0606030504020204" pitchFamily="34" charset="0"/>
            <a:cs typeface="Open Sans" panose="020B0606030504020204" pitchFamily="34" charset="0"/>
          </a:endParaRPr>
        </a:p>
      </dgm:t>
    </dgm:pt>
    <dgm:pt modelId="{E7369329-A227-4598-B548-883FD68BF83B}" type="sibTrans" cxnId="{8DBA523D-45F4-4308-B1B9-6DFACD658BBD}">
      <dgm:prSet/>
      <dgm:spPr/>
      <dgm:t>
        <a:bodyPr/>
        <a:lstStyle/>
        <a:p>
          <a:endParaRPr lang="pt-PT" sz="1200">
            <a:latin typeface="Open Sans" panose="020B0606030504020204" pitchFamily="34" charset="0"/>
            <a:ea typeface="Open Sans" panose="020B0606030504020204" pitchFamily="34" charset="0"/>
            <a:cs typeface="Open Sans" panose="020B0606030504020204" pitchFamily="34" charset="0"/>
          </a:endParaRPr>
        </a:p>
      </dgm:t>
    </dgm:pt>
    <dgm:pt modelId="{6722824F-82C4-47EA-8B7E-7D8B2F7BEDC5}" type="pres">
      <dgm:prSet presAssocID="{125C7F44-6671-4DE7-BC99-582AF29D085F}" presName="diagram" presStyleCnt="0">
        <dgm:presLayoutVars>
          <dgm:chPref val="1"/>
          <dgm:dir/>
          <dgm:animOne val="branch"/>
          <dgm:animLvl val="lvl"/>
          <dgm:resizeHandles/>
        </dgm:presLayoutVars>
      </dgm:prSet>
      <dgm:spPr/>
      <dgm:t>
        <a:bodyPr/>
        <a:lstStyle/>
        <a:p>
          <a:endParaRPr lang="pt-PT"/>
        </a:p>
      </dgm:t>
    </dgm:pt>
    <dgm:pt modelId="{728779F2-0E2C-43EB-96A3-AA6A5B2F8FEC}" type="pres">
      <dgm:prSet presAssocID="{0DBC5400-BBAC-454F-938B-D06821AD9974}" presName="root" presStyleCnt="0"/>
      <dgm:spPr/>
    </dgm:pt>
    <dgm:pt modelId="{775582DD-13A6-46F2-8616-36714BF9C6EB}" type="pres">
      <dgm:prSet presAssocID="{0DBC5400-BBAC-454F-938B-D06821AD9974}" presName="rootComposite" presStyleCnt="0"/>
      <dgm:spPr/>
    </dgm:pt>
    <dgm:pt modelId="{88351178-3BD7-4177-8CE4-2E0D0C640155}" type="pres">
      <dgm:prSet presAssocID="{0DBC5400-BBAC-454F-938B-D06821AD9974}" presName="rootText" presStyleLbl="node1" presStyleIdx="0" presStyleCnt="1" custScaleX="231792" custScaleY="45401" custLinFactNeighborX="-22796" custLinFactNeighborY="7447"/>
      <dgm:spPr/>
      <dgm:t>
        <a:bodyPr/>
        <a:lstStyle/>
        <a:p>
          <a:endParaRPr lang="pt-PT"/>
        </a:p>
      </dgm:t>
    </dgm:pt>
    <dgm:pt modelId="{C399EEA6-05E6-456F-952C-9614696BD617}" type="pres">
      <dgm:prSet presAssocID="{0DBC5400-BBAC-454F-938B-D06821AD9974}" presName="rootConnector" presStyleLbl="node1" presStyleIdx="0" presStyleCnt="1"/>
      <dgm:spPr/>
      <dgm:t>
        <a:bodyPr/>
        <a:lstStyle/>
        <a:p>
          <a:endParaRPr lang="pt-PT"/>
        </a:p>
      </dgm:t>
    </dgm:pt>
    <dgm:pt modelId="{C66A976C-C233-49D4-9B3C-3927BC786A00}" type="pres">
      <dgm:prSet presAssocID="{0DBC5400-BBAC-454F-938B-D06821AD9974}" presName="childShape" presStyleCnt="0"/>
      <dgm:spPr/>
    </dgm:pt>
    <dgm:pt modelId="{9E91F369-324A-4025-A67D-9C90054345F0}" type="pres">
      <dgm:prSet presAssocID="{9CF60CE1-3809-4ECE-AC49-2903335695DB}" presName="Name13" presStyleLbl="parChTrans1D2" presStyleIdx="0" presStyleCnt="1"/>
      <dgm:spPr/>
      <dgm:t>
        <a:bodyPr/>
        <a:lstStyle/>
        <a:p>
          <a:endParaRPr lang="pt-PT"/>
        </a:p>
      </dgm:t>
    </dgm:pt>
    <dgm:pt modelId="{B0F2041B-A927-45C4-9ECE-C7CFDBFDCA7B}" type="pres">
      <dgm:prSet presAssocID="{3682C127-1292-44F2-85BD-67686BFDD53F}" presName="childText" presStyleLbl="bgAcc1" presStyleIdx="0" presStyleCnt="1" custScaleX="207577" custScaleY="41953" custLinFactNeighborX="-5173" custLinFactNeighborY="-4431">
        <dgm:presLayoutVars>
          <dgm:bulletEnabled val="1"/>
        </dgm:presLayoutVars>
      </dgm:prSet>
      <dgm:spPr/>
      <dgm:t>
        <a:bodyPr/>
        <a:lstStyle/>
        <a:p>
          <a:endParaRPr lang="pt-PT"/>
        </a:p>
      </dgm:t>
    </dgm:pt>
  </dgm:ptLst>
  <dgm:cxnLst>
    <dgm:cxn modelId="{00CE5146-2DAB-469C-BF0C-D9CA7C307BDC}" type="presOf" srcId="{0DBC5400-BBAC-454F-938B-D06821AD9974}" destId="{88351178-3BD7-4177-8CE4-2E0D0C640155}" srcOrd="0" destOrd="0" presId="urn:microsoft.com/office/officeart/2005/8/layout/hierarchy3"/>
    <dgm:cxn modelId="{06038A79-9CF8-4786-A8C8-FB38B04E9BDC}" type="presOf" srcId="{3682C127-1292-44F2-85BD-67686BFDD53F}" destId="{B0F2041B-A927-45C4-9ECE-C7CFDBFDCA7B}" srcOrd="0" destOrd="0" presId="urn:microsoft.com/office/officeart/2005/8/layout/hierarchy3"/>
    <dgm:cxn modelId="{4C1DFC4A-F48A-4B1A-8CC9-057A6E861CAF}" type="presOf" srcId="{0DBC5400-BBAC-454F-938B-D06821AD9974}" destId="{C399EEA6-05E6-456F-952C-9614696BD617}" srcOrd="1" destOrd="0" presId="urn:microsoft.com/office/officeart/2005/8/layout/hierarchy3"/>
    <dgm:cxn modelId="{8DBA523D-45F4-4308-B1B9-6DFACD658BBD}" srcId="{0DBC5400-BBAC-454F-938B-D06821AD9974}" destId="{3682C127-1292-44F2-85BD-67686BFDD53F}" srcOrd="0" destOrd="0" parTransId="{9CF60CE1-3809-4ECE-AC49-2903335695DB}" sibTransId="{E7369329-A227-4598-B548-883FD68BF83B}"/>
    <dgm:cxn modelId="{7CB6117B-B9AA-4F2A-8EF9-81B33B36067C}" type="presOf" srcId="{125C7F44-6671-4DE7-BC99-582AF29D085F}" destId="{6722824F-82C4-47EA-8B7E-7D8B2F7BEDC5}" srcOrd="0" destOrd="0" presId="urn:microsoft.com/office/officeart/2005/8/layout/hierarchy3"/>
    <dgm:cxn modelId="{1186F550-7710-4A7E-9C03-F8FEBB69EACE}" type="presOf" srcId="{9CF60CE1-3809-4ECE-AC49-2903335695DB}" destId="{9E91F369-324A-4025-A67D-9C90054345F0}" srcOrd="0" destOrd="0" presId="urn:microsoft.com/office/officeart/2005/8/layout/hierarchy3"/>
    <dgm:cxn modelId="{FA424D6D-50DF-47E9-8F99-BC431C346EB9}" srcId="{125C7F44-6671-4DE7-BC99-582AF29D085F}" destId="{0DBC5400-BBAC-454F-938B-D06821AD9974}" srcOrd="0" destOrd="0" parTransId="{C0443FB7-3BB9-4BD0-9B71-897286BA4329}" sibTransId="{596A545F-5D26-4767-8F57-F16720489758}"/>
    <dgm:cxn modelId="{F587EA50-2945-43E1-859E-C4A6DB445DAE}" type="presParOf" srcId="{6722824F-82C4-47EA-8B7E-7D8B2F7BEDC5}" destId="{728779F2-0E2C-43EB-96A3-AA6A5B2F8FEC}" srcOrd="0" destOrd="0" presId="urn:microsoft.com/office/officeart/2005/8/layout/hierarchy3"/>
    <dgm:cxn modelId="{042DF58C-D734-4524-BE2E-79D087874E64}" type="presParOf" srcId="{728779F2-0E2C-43EB-96A3-AA6A5B2F8FEC}" destId="{775582DD-13A6-46F2-8616-36714BF9C6EB}" srcOrd="0" destOrd="0" presId="urn:microsoft.com/office/officeart/2005/8/layout/hierarchy3"/>
    <dgm:cxn modelId="{FE785F56-BB96-41E0-A8F5-179A7E471F45}" type="presParOf" srcId="{775582DD-13A6-46F2-8616-36714BF9C6EB}" destId="{88351178-3BD7-4177-8CE4-2E0D0C640155}" srcOrd="0" destOrd="0" presId="urn:microsoft.com/office/officeart/2005/8/layout/hierarchy3"/>
    <dgm:cxn modelId="{263E9870-CA6D-4387-BACC-886D131BE8CB}" type="presParOf" srcId="{775582DD-13A6-46F2-8616-36714BF9C6EB}" destId="{C399EEA6-05E6-456F-952C-9614696BD617}" srcOrd="1" destOrd="0" presId="urn:microsoft.com/office/officeart/2005/8/layout/hierarchy3"/>
    <dgm:cxn modelId="{E1DCC263-0E5E-4779-8D24-B683908DF808}" type="presParOf" srcId="{728779F2-0E2C-43EB-96A3-AA6A5B2F8FEC}" destId="{C66A976C-C233-49D4-9B3C-3927BC786A00}" srcOrd="1" destOrd="0" presId="urn:microsoft.com/office/officeart/2005/8/layout/hierarchy3"/>
    <dgm:cxn modelId="{5A01D9A1-E908-4F80-B077-37D431FEF587}" type="presParOf" srcId="{C66A976C-C233-49D4-9B3C-3927BC786A00}" destId="{9E91F369-324A-4025-A67D-9C90054345F0}" srcOrd="0" destOrd="0" presId="urn:microsoft.com/office/officeart/2005/8/layout/hierarchy3"/>
    <dgm:cxn modelId="{7984380B-0A8A-4D80-B950-91972E723EB8}" type="presParOf" srcId="{C66A976C-C233-49D4-9B3C-3927BC786A00}" destId="{B0F2041B-A927-45C4-9ECE-C7CFDBFDCA7B}" srcOrd="1"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25C7F44-6671-4DE7-BC99-582AF29D085F}" type="doc">
      <dgm:prSet loTypeId="urn:microsoft.com/office/officeart/2005/8/layout/hierarchy3" loCatId="hierarchy" qsTypeId="urn:microsoft.com/office/officeart/2005/8/quickstyle/simple1" qsCatId="simple" csTypeId="urn:microsoft.com/office/officeart/2005/8/colors/accent1_2" csCatId="accent1" phldr="1"/>
      <dgm:spPr/>
      <dgm:t>
        <a:bodyPr/>
        <a:lstStyle/>
        <a:p>
          <a:endParaRPr lang="pt-PT"/>
        </a:p>
      </dgm:t>
    </dgm:pt>
    <dgm:pt modelId="{0DBC5400-BBAC-454F-938B-D06821AD9974}">
      <dgm:prSet phldrT="[Texto]" custT="1">
        <dgm:style>
          <a:lnRef idx="2">
            <a:schemeClr val="accent6">
              <a:shade val="50000"/>
            </a:schemeClr>
          </a:lnRef>
          <a:fillRef idx="1">
            <a:schemeClr val="accent6"/>
          </a:fillRef>
          <a:effectRef idx="0">
            <a:schemeClr val="accent6"/>
          </a:effectRef>
          <a:fontRef idx="minor">
            <a:schemeClr val="lt1"/>
          </a:fontRef>
        </dgm:style>
      </dgm:prSet>
      <dgm:spPr/>
      <dgm:t>
        <a:bodyPr/>
        <a:lstStyle/>
        <a:p>
          <a:r>
            <a:rPr lang="pt-PT" sz="1600"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1ª fase – Dossier de candidatura</a:t>
          </a:r>
          <a:endParaRPr lang="pt-PT"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dgm:t>
    </dgm:pt>
    <dgm:pt modelId="{C0443FB7-3BB9-4BD0-9B71-897286BA4329}" type="parTrans" cxnId="{FA424D6D-50DF-47E9-8F99-BC431C346EB9}">
      <dgm:prSet/>
      <dgm:spPr/>
      <dgm:t>
        <a:bodyPr/>
        <a:lstStyle/>
        <a:p>
          <a:endParaRPr lang="pt-PT" sz="1200">
            <a:latin typeface="Open Sans" panose="020B0606030504020204" pitchFamily="34" charset="0"/>
            <a:ea typeface="Open Sans" panose="020B0606030504020204" pitchFamily="34" charset="0"/>
            <a:cs typeface="Open Sans" panose="020B0606030504020204" pitchFamily="34" charset="0"/>
          </a:endParaRPr>
        </a:p>
      </dgm:t>
    </dgm:pt>
    <dgm:pt modelId="{596A545F-5D26-4767-8F57-F16720489758}" type="sibTrans" cxnId="{FA424D6D-50DF-47E9-8F99-BC431C346EB9}">
      <dgm:prSet/>
      <dgm:spPr/>
      <dgm:t>
        <a:bodyPr/>
        <a:lstStyle/>
        <a:p>
          <a:endParaRPr lang="pt-PT" sz="1200">
            <a:latin typeface="Open Sans" panose="020B0606030504020204" pitchFamily="34" charset="0"/>
            <a:ea typeface="Open Sans" panose="020B0606030504020204" pitchFamily="34" charset="0"/>
            <a:cs typeface="Open Sans" panose="020B0606030504020204" pitchFamily="34" charset="0"/>
          </a:endParaRPr>
        </a:p>
      </dgm:t>
    </dgm:pt>
    <dgm:pt modelId="{3682C127-1292-44F2-85BD-67686BFDD53F}">
      <dgm:prSet phldrT="[Texto]" custT="1"/>
      <dgm:spPr/>
      <dgm:t>
        <a:bodyPr/>
        <a:lstStyle/>
        <a:p>
          <a:r>
            <a:rPr lang="pt-PT" sz="1600" b="1" dirty="0" smtClean="0">
              <a:solidFill>
                <a:srgbClr val="002060"/>
              </a:solidFill>
              <a:latin typeface="Open Sans" panose="020B0606030504020204" pitchFamily="34" charset="0"/>
              <a:ea typeface="Open Sans" panose="020B0606030504020204" pitchFamily="34" charset="0"/>
              <a:cs typeface="Open Sans" panose="020B0606030504020204" pitchFamily="34" charset="0"/>
            </a:rPr>
            <a:t>Declaração de Responsabilidade e de Compromisso </a:t>
          </a:r>
          <a:r>
            <a:rPr lang="pt-PT" sz="1600" dirty="0" smtClean="0">
              <a:solidFill>
                <a:srgbClr val="002060"/>
              </a:solidFill>
              <a:latin typeface="Open Sans" panose="020B0606030504020204" pitchFamily="34" charset="0"/>
              <a:ea typeface="Open Sans" panose="020B0606030504020204" pitchFamily="34" charset="0"/>
              <a:cs typeface="Open Sans" panose="020B0606030504020204" pitchFamily="34" charset="0"/>
            </a:rPr>
            <a:t>do BP</a:t>
          </a:r>
          <a:endParaRPr lang="pt-PT" sz="1600" dirty="0">
            <a:solidFill>
              <a:srgbClr val="002060"/>
            </a:solidFill>
            <a:latin typeface="Open Sans" panose="020B0606030504020204" pitchFamily="34" charset="0"/>
            <a:ea typeface="Open Sans" panose="020B0606030504020204" pitchFamily="34" charset="0"/>
            <a:cs typeface="Open Sans" panose="020B0606030504020204" pitchFamily="34" charset="0"/>
          </a:endParaRPr>
        </a:p>
      </dgm:t>
    </dgm:pt>
    <dgm:pt modelId="{9CF60CE1-3809-4ECE-AC49-2903335695DB}" type="parTrans" cxnId="{8DBA523D-45F4-4308-B1B9-6DFACD658BBD}">
      <dgm:prSet/>
      <dgm:spPr/>
      <dgm:t>
        <a:bodyPr/>
        <a:lstStyle/>
        <a:p>
          <a:endParaRPr lang="pt-PT" sz="1200">
            <a:latin typeface="Open Sans" panose="020B0606030504020204" pitchFamily="34" charset="0"/>
            <a:ea typeface="Open Sans" panose="020B0606030504020204" pitchFamily="34" charset="0"/>
            <a:cs typeface="Open Sans" panose="020B0606030504020204" pitchFamily="34" charset="0"/>
          </a:endParaRPr>
        </a:p>
      </dgm:t>
    </dgm:pt>
    <dgm:pt modelId="{E7369329-A227-4598-B548-883FD68BF83B}" type="sibTrans" cxnId="{8DBA523D-45F4-4308-B1B9-6DFACD658BBD}">
      <dgm:prSet/>
      <dgm:spPr/>
      <dgm:t>
        <a:bodyPr/>
        <a:lstStyle/>
        <a:p>
          <a:endParaRPr lang="pt-PT" sz="1200">
            <a:latin typeface="Open Sans" panose="020B0606030504020204" pitchFamily="34" charset="0"/>
            <a:ea typeface="Open Sans" panose="020B0606030504020204" pitchFamily="34" charset="0"/>
            <a:cs typeface="Open Sans" panose="020B0606030504020204" pitchFamily="34" charset="0"/>
          </a:endParaRPr>
        </a:p>
      </dgm:t>
    </dgm:pt>
    <dgm:pt modelId="{6722824F-82C4-47EA-8B7E-7D8B2F7BEDC5}" type="pres">
      <dgm:prSet presAssocID="{125C7F44-6671-4DE7-BC99-582AF29D085F}" presName="diagram" presStyleCnt="0">
        <dgm:presLayoutVars>
          <dgm:chPref val="1"/>
          <dgm:dir/>
          <dgm:animOne val="branch"/>
          <dgm:animLvl val="lvl"/>
          <dgm:resizeHandles/>
        </dgm:presLayoutVars>
      </dgm:prSet>
      <dgm:spPr/>
      <dgm:t>
        <a:bodyPr/>
        <a:lstStyle/>
        <a:p>
          <a:endParaRPr lang="pt-PT"/>
        </a:p>
      </dgm:t>
    </dgm:pt>
    <dgm:pt modelId="{728779F2-0E2C-43EB-96A3-AA6A5B2F8FEC}" type="pres">
      <dgm:prSet presAssocID="{0DBC5400-BBAC-454F-938B-D06821AD9974}" presName="root" presStyleCnt="0"/>
      <dgm:spPr/>
    </dgm:pt>
    <dgm:pt modelId="{775582DD-13A6-46F2-8616-36714BF9C6EB}" type="pres">
      <dgm:prSet presAssocID="{0DBC5400-BBAC-454F-938B-D06821AD9974}" presName="rootComposite" presStyleCnt="0"/>
      <dgm:spPr/>
    </dgm:pt>
    <dgm:pt modelId="{88351178-3BD7-4177-8CE4-2E0D0C640155}" type="pres">
      <dgm:prSet presAssocID="{0DBC5400-BBAC-454F-938B-D06821AD9974}" presName="rootText" presStyleLbl="node1" presStyleIdx="0" presStyleCnt="1" custScaleX="159488" custScaleY="31160" custLinFactNeighborX="-1073" custLinFactNeighborY="-446"/>
      <dgm:spPr/>
      <dgm:t>
        <a:bodyPr/>
        <a:lstStyle/>
        <a:p>
          <a:endParaRPr lang="pt-PT"/>
        </a:p>
      </dgm:t>
    </dgm:pt>
    <dgm:pt modelId="{C399EEA6-05E6-456F-952C-9614696BD617}" type="pres">
      <dgm:prSet presAssocID="{0DBC5400-BBAC-454F-938B-D06821AD9974}" presName="rootConnector" presStyleLbl="node1" presStyleIdx="0" presStyleCnt="1"/>
      <dgm:spPr/>
      <dgm:t>
        <a:bodyPr/>
        <a:lstStyle/>
        <a:p>
          <a:endParaRPr lang="pt-PT"/>
        </a:p>
      </dgm:t>
    </dgm:pt>
    <dgm:pt modelId="{C66A976C-C233-49D4-9B3C-3927BC786A00}" type="pres">
      <dgm:prSet presAssocID="{0DBC5400-BBAC-454F-938B-D06821AD9974}" presName="childShape" presStyleCnt="0"/>
      <dgm:spPr/>
    </dgm:pt>
    <dgm:pt modelId="{9E91F369-324A-4025-A67D-9C90054345F0}" type="pres">
      <dgm:prSet presAssocID="{9CF60CE1-3809-4ECE-AC49-2903335695DB}" presName="Name13" presStyleLbl="parChTrans1D2" presStyleIdx="0" presStyleCnt="1"/>
      <dgm:spPr/>
      <dgm:t>
        <a:bodyPr/>
        <a:lstStyle/>
        <a:p>
          <a:endParaRPr lang="pt-PT"/>
        </a:p>
      </dgm:t>
    </dgm:pt>
    <dgm:pt modelId="{B0F2041B-A927-45C4-9ECE-C7CFDBFDCA7B}" type="pres">
      <dgm:prSet presAssocID="{3682C127-1292-44F2-85BD-67686BFDD53F}" presName="childText" presStyleLbl="bgAcc1" presStyleIdx="0" presStyleCnt="1" custScaleX="341440" custScaleY="43300" custLinFactNeighborX="-4320" custLinFactNeighborY="-15636">
        <dgm:presLayoutVars>
          <dgm:bulletEnabled val="1"/>
        </dgm:presLayoutVars>
      </dgm:prSet>
      <dgm:spPr/>
      <dgm:t>
        <a:bodyPr/>
        <a:lstStyle/>
        <a:p>
          <a:endParaRPr lang="pt-PT"/>
        </a:p>
      </dgm:t>
    </dgm:pt>
  </dgm:ptLst>
  <dgm:cxnLst>
    <dgm:cxn modelId="{C8B62651-F64C-4B18-A0E3-BE367895C39A}" type="presOf" srcId="{3682C127-1292-44F2-85BD-67686BFDD53F}" destId="{B0F2041B-A927-45C4-9ECE-C7CFDBFDCA7B}" srcOrd="0" destOrd="0" presId="urn:microsoft.com/office/officeart/2005/8/layout/hierarchy3"/>
    <dgm:cxn modelId="{A77DE453-7357-4DDB-AD9E-1F9D7FE05088}" type="presOf" srcId="{9CF60CE1-3809-4ECE-AC49-2903335695DB}" destId="{9E91F369-324A-4025-A67D-9C90054345F0}" srcOrd="0" destOrd="0" presId="urn:microsoft.com/office/officeart/2005/8/layout/hierarchy3"/>
    <dgm:cxn modelId="{88AABF59-FFFA-45E5-9725-07D5D2806371}" type="presOf" srcId="{0DBC5400-BBAC-454F-938B-D06821AD9974}" destId="{88351178-3BD7-4177-8CE4-2E0D0C640155}" srcOrd="0" destOrd="0" presId="urn:microsoft.com/office/officeart/2005/8/layout/hierarchy3"/>
    <dgm:cxn modelId="{8DBA523D-45F4-4308-B1B9-6DFACD658BBD}" srcId="{0DBC5400-BBAC-454F-938B-D06821AD9974}" destId="{3682C127-1292-44F2-85BD-67686BFDD53F}" srcOrd="0" destOrd="0" parTransId="{9CF60CE1-3809-4ECE-AC49-2903335695DB}" sibTransId="{E7369329-A227-4598-B548-883FD68BF83B}"/>
    <dgm:cxn modelId="{E7DE274E-DEB8-4831-B293-EE50AF69A1C1}" type="presOf" srcId="{125C7F44-6671-4DE7-BC99-582AF29D085F}" destId="{6722824F-82C4-47EA-8B7E-7D8B2F7BEDC5}" srcOrd="0" destOrd="0" presId="urn:microsoft.com/office/officeart/2005/8/layout/hierarchy3"/>
    <dgm:cxn modelId="{B4E40107-85D0-4900-814B-C1D7C979E3E2}" type="presOf" srcId="{0DBC5400-BBAC-454F-938B-D06821AD9974}" destId="{C399EEA6-05E6-456F-952C-9614696BD617}" srcOrd="1" destOrd="0" presId="urn:microsoft.com/office/officeart/2005/8/layout/hierarchy3"/>
    <dgm:cxn modelId="{FA424D6D-50DF-47E9-8F99-BC431C346EB9}" srcId="{125C7F44-6671-4DE7-BC99-582AF29D085F}" destId="{0DBC5400-BBAC-454F-938B-D06821AD9974}" srcOrd="0" destOrd="0" parTransId="{C0443FB7-3BB9-4BD0-9B71-897286BA4329}" sibTransId="{596A545F-5D26-4767-8F57-F16720489758}"/>
    <dgm:cxn modelId="{EBE922FC-2024-4546-8C0B-22FDE2C90757}" type="presParOf" srcId="{6722824F-82C4-47EA-8B7E-7D8B2F7BEDC5}" destId="{728779F2-0E2C-43EB-96A3-AA6A5B2F8FEC}" srcOrd="0" destOrd="0" presId="urn:microsoft.com/office/officeart/2005/8/layout/hierarchy3"/>
    <dgm:cxn modelId="{6711AFFA-329A-4728-B457-86F4A3D20B24}" type="presParOf" srcId="{728779F2-0E2C-43EB-96A3-AA6A5B2F8FEC}" destId="{775582DD-13A6-46F2-8616-36714BF9C6EB}" srcOrd="0" destOrd="0" presId="urn:microsoft.com/office/officeart/2005/8/layout/hierarchy3"/>
    <dgm:cxn modelId="{495EBB01-36D8-479D-B596-1CB031329A08}" type="presParOf" srcId="{775582DD-13A6-46F2-8616-36714BF9C6EB}" destId="{88351178-3BD7-4177-8CE4-2E0D0C640155}" srcOrd="0" destOrd="0" presId="urn:microsoft.com/office/officeart/2005/8/layout/hierarchy3"/>
    <dgm:cxn modelId="{6014AEDE-3A2C-43E9-A359-6D4359A43D5D}" type="presParOf" srcId="{775582DD-13A6-46F2-8616-36714BF9C6EB}" destId="{C399EEA6-05E6-456F-952C-9614696BD617}" srcOrd="1" destOrd="0" presId="urn:microsoft.com/office/officeart/2005/8/layout/hierarchy3"/>
    <dgm:cxn modelId="{32980E79-AD1E-4897-9E97-6C8FBCC70C13}" type="presParOf" srcId="{728779F2-0E2C-43EB-96A3-AA6A5B2F8FEC}" destId="{C66A976C-C233-49D4-9B3C-3927BC786A00}" srcOrd="1" destOrd="0" presId="urn:microsoft.com/office/officeart/2005/8/layout/hierarchy3"/>
    <dgm:cxn modelId="{706D313D-51B6-4FA2-A43A-DD730B1582CB}" type="presParOf" srcId="{C66A976C-C233-49D4-9B3C-3927BC786A00}" destId="{9E91F369-324A-4025-A67D-9C90054345F0}" srcOrd="0" destOrd="0" presId="urn:microsoft.com/office/officeart/2005/8/layout/hierarchy3"/>
    <dgm:cxn modelId="{9A235013-FB36-4B49-97F2-56A044E4F979}" type="presParOf" srcId="{C66A976C-C233-49D4-9B3C-3927BC786A00}" destId="{B0F2041B-A927-45C4-9ECE-C7CFDBFDCA7B}" srcOrd="1"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25C7F44-6671-4DE7-BC99-582AF29D085F}" type="doc">
      <dgm:prSet loTypeId="urn:microsoft.com/office/officeart/2005/8/layout/hierarchy3" loCatId="hierarchy" qsTypeId="urn:microsoft.com/office/officeart/2005/8/quickstyle/simple1" qsCatId="simple" csTypeId="urn:microsoft.com/office/officeart/2005/8/colors/accent1_2" csCatId="accent1" phldr="1"/>
      <dgm:spPr/>
      <dgm:t>
        <a:bodyPr/>
        <a:lstStyle/>
        <a:p>
          <a:endParaRPr lang="pt-PT"/>
        </a:p>
      </dgm:t>
    </dgm:pt>
    <dgm:pt modelId="{0DBC5400-BBAC-454F-938B-D06821AD9974}">
      <dgm:prSet phldrT="[Texto]" custT="1">
        <dgm:style>
          <a:lnRef idx="2">
            <a:schemeClr val="accent6">
              <a:shade val="50000"/>
            </a:schemeClr>
          </a:lnRef>
          <a:fillRef idx="1">
            <a:schemeClr val="accent6"/>
          </a:fillRef>
          <a:effectRef idx="0">
            <a:schemeClr val="accent6"/>
          </a:effectRef>
          <a:fontRef idx="minor">
            <a:schemeClr val="lt1"/>
          </a:fontRef>
        </dgm:style>
      </dgm:prSet>
      <dgm:spPr/>
      <dgm:t>
        <a:bodyPr/>
        <a:lstStyle/>
        <a:p>
          <a:r>
            <a:rPr lang="pt-PT" sz="1600"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1ª fase – Dossier de candidatura</a:t>
          </a:r>
          <a:endParaRPr lang="pt-PT"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dgm:t>
    </dgm:pt>
    <dgm:pt modelId="{C0443FB7-3BB9-4BD0-9B71-897286BA4329}" type="parTrans" cxnId="{FA424D6D-50DF-47E9-8F99-BC431C346EB9}">
      <dgm:prSet/>
      <dgm:spPr/>
      <dgm:t>
        <a:bodyPr/>
        <a:lstStyle/>
        <a:p>
          <a:endParaRPr lang="pt-PT" sz="1200">
            <a:latin typeface="Open Sans" panose="020B0606030504020204" pitchFamily="34" charset="0"/>
            <a:ea typeface="Open Sans" panose="020B0606030504020204" pitchFamily="34" charset="0"/>
            <a:cs typeface="Open Sans" panose="020B0606030504020204" pitchFamily="34" charset="0"/>
          </a:endParaRPr>
        </a:p>
      </dgm:t>
    </dgm:pt>
    <dgm:pt modelId="{596A545F-5D26-4767-8F57-F16720489758}" type="sibTrans" cxnId="{FA424D6D-50DF-47E9-8F99-BC431C346EB9}">
      <dgm:prSet/>
      <dgm:spPr/>
      <dgm:t>
        <a:bodyPr/>
        <a:lstStyle/>
        <a:p>
          <a:endParaRPr lang="pt-PT" sz="1200">
            <a:latin typeface="Open Sans" panose="020B0606030504020204" pitchFamily="34" charset="0"/>
            <a:ea typeface="Open Sans" panose="020B0606030504020204" pitchFamily="34" charset="0"/>
            <a:cs typeface="Open Sans" panose="020B0606030504020204" pitchFamily="34" charset="0"/>
          </a:endParaRPr>
        </a:p>
      </dgm:t>
    </dgm:pt>
    <dgm:pt modelId="{3682C127-1292-44F2-85BD-67686BFDD53F}">
      <dgm:prSet phldrT="[Texto]" custT="1"/>
      <dgm:spPr/>
      <dgm:t>
        <a:bodyPr/>
        <a:lstStyle/>
        <a:p>
          <a:r>
            <a:rPr lang="pt-BR" sz="1600" b="1" dirty="0" smtClean="0">
              <a:solidFill>
                <a:srgbClr val="002060"/>
              </a:solidFill>
              <a:latin typeface="Open Sans" panose="020B0606030504020204" pitchFamily="34" charset="0"/>
              <a:ea typeface="Open Sans" panose="020B0606030504020204" pitchFamily="34" charset="0"/>
              <a:cs typeface="Open Sans" panose="020B0606030504020204" pitchFamily="34" charset="0"/>
            </a:rPr>
            <a:t>Declarações de Interesse dos Beneficiários</a:t>
          </a:r>
          <a:endParaRPr lang="pt-BR" sz="1600" b="0" dirty="0" smtClean="0">
            <a:solidFill>
              <a:srgbClr val="002060"/>
            </a:solidFill>
            <a:latin typeface="Open Sans" panose="020B0606030504020204" pitchFamily="34" charset="0"/>
            <a:ea typeface="Open Sans" panose="020B0606030504020204" pitchFamily="34" charset="0"/>
            <a:cs typeface="Open Sans" panose="020B0606030504020204" pitchFamily="34" charset="0"/>
          </a:endParaRPr>
        </a:p>
      </dgm:t>
    </dgm:pt>
    <dgm:pt modelId="{9CF60CE1-3809-4ECE-AC49-2903335695DB}" type="parTrans" cxnId="{8DBA523D-45F4-4308-B1B9-6DFACD658BBD}">
      <dgm:prSet/>
      <dgm:spPr/>
      <dgm:t>
        <a:bodyPr/>
        <a:lstStyle/>
        <a:p>
          <a:endParaRPr lang="pt-PT" sz="1200">
            <a:latin typeface="Open Sans" panose="020B0606030504020204" pitchFamily="34" charset="0"/>
            <a:ea typeface="Open Sans" panose="020B0606030504020204" pitchFamily="34" charset="0"/>
            <a:cs typeface="Open Sans" panose="020B0606030504020204" pitchFamily="34" charset="0"/>
          </a:endParaRPr>
        </a:p>
      </dgm:t>
    </dgm:pt>
    <dgm:pt modelId="{E7369329-A227-4598-B548-883FD68BF83B}" type="sibTrans" cxnId="{8DBA523D-45F4-4308-B1B9-6DFACD658BBD}">
      <dgm:prSet/>
      <dgm:spPr/>
      <dgm:t>
        <a:bodyPr/>
        <a:lstStyle/>
        <a:p>
          <a:endParaRPr lang="pt-PT" sz="1200">
            <a:latin typeface="Open Sans" panose="020B0606030504020204" pitchFamily="34" charset="0"/>
            <a:ea typeface="Open Sans" panose="020B0606030504020204" pitchFamily="34" charset="0"/>
            <a:cs typeface="Open Sans" panose="020B0606030504020204" pitchFamily="34" charset="0"/>
          </a:endParaRPr>
        </a:p>
      </dgm:t>
    </dgm:pt>
    <dgm:pt modelId="{6722824F-82C4-47EA-8B7E-7D8B2F7BEDC5}" type="pres">
      <dgm:prSet presAssocID="{125C7F44-6671-4DE7-BC99-582AF29D085F}" presName="diagram" presStyleCnt="0">
        <dgm:presLayoutVars>
          <dgm:chPref val="1"/>
          <dgm:dir/>
          <dgm:animOne val="branch"/>
          <dgm:animLvl val="lvl"/>
          <dgm:resizeHandles/>
        </dgm:presLayoutVars>
      </dgm:prSet>
      <dgm:spPr/>
      <dgm:t>
        <a:bodyPr/>
        <a:lstStyle/>
        <a:p>
          <a:endParaRPr lang="pt-PT"/>
        </a:p>
      </dgm:t>
    </dgm:pt>
    <dgm:pt modelId="{728779F2-0E2C-43EB-96A3-AA6A5B2F8FEC}" type="pres">
      <dgm:prSet presAssocID="{0DBC5400-BBAC-454F-938B-D06821AD9974}" presName="root" presStyleCnt="0"/>
      <dgm:spPr/>
    </dgm:pt>
    <dgm:pt modelId="{775582DD-13A6-46F2-8616-36714BF9C6EB}" type="pres">
      <dgm:prSet presAssocID="{0DBC5400-BBAC-454F-938B-D06821AD9974}" presName="rootComposite" presStyleCnt="0"/>
      <dgm:spPr/>
    </dgm:pt>
    <dgm:pt modelId="{88351178-3BD7-4177-8CE4-2E0D0C640155}" type="pres">
      <dgm:prSet presAssocID="{0DBC5400-BBAC-454F-938B-D06821AD9974}" presName="rootText" presStyleLbl="node1" presStyleIdx="0" presStyleCnt="1" custScaleX="159488" custScaleY="45401" custLinFactNeighborX="-1073" custLinFactNeighborY="-446"/>
      <dgm:spPr/>
      <dgm:t>
        <a:bodyPr/>
        <a:lstStyle/>
        <a:p>
          <a:endParaRPr lang="pt-PT"/>
        </a:p>
      </dgm:t>
    </dgm:pt>
    <dgm:pt modelId="{C399EEA6-05E6-456F-952C-9614696BD617}" type="pres">
      <dgm:prSet presAssocID="{0DBC5400-BBAC-454F-938B-D06821AD9974}" presName="rootConnector" presStyleLbl="node1" presStyleIdx="0" presStyleCnt="1"/>
      <dgm:spPr/>
      <dgm:t>
        <a:bodyPr/>
        <a:lstStyle/>
        <a:p>
          <a:endParaRPr lang="pt-PT"/>
        </a:p>
      </dgm:t>
    </dgm:pt>
    <dgm:pt modelId="{C66A976C-C233-49D4-9B3C-3927BC786A00}" type="pres">
      <dgm:prSet presAssocID="{0DBC5400-BBAC-454F-938B-D06821AD9974}" presName="childShape" presStyleCnt="0"/>
      <dgm:spPr/>
    </dgm:pt>
    <dgm:pt modelId="{9E91F369-324A-4025-A67D-9C90054345F0}" type="pres">
      <dgm:prSet presAssocID="{9CF60CE1-3809-4ECE-AC49-2903335695DB}" presName="Name13" presStyleLbl="parChTrans1D2" presStyleIdx="0" presStyleCnt="1"/>
      <dgm:spPr/>
      <dgm:t>
        <a:bodyPr/>
        <a:lstStyle/>
        <a:p>
          <a:endParaRPr lang="pt-PT"/>
        </a:p>
      </dgm:t>
    </dgm:pt>
    <dgm:pt modelId="{B0F2041B-A927-45C4-9ECE-C7CFDBFDCA7B}" type="pres">
      <dgm:prSet presAssocID="{3682C127-1292-44F2-85BD-67686BFDD53F}" presName="childText" presStyleLbl="bgAcc1" presStyleIdx="0" presStyleCnt="1" custScaleX="298395" custScaleY="41953" custLinFactNeighborX="-5173" custLinFactNeighborY="-4431">
        <dgm:presLayoutVars>
          <dgm:bulletEnabled val="1"/>
        </dgm:presLayoutVars>
      </dgm:prSet>
      <dgm:spPr/>
      <dgm:t>
        <a:bodyPr/>
        <a:lstStyle/>
        <a:p>
          <a:endParaRPr lang="pt-PT"/>
        </a:p>
      </dgm:t>
    </dgm:pt>
  </dgm:ptLst>
  <dgm:cxnLst>
    <dgm:cxn modelId="{3ED7F340-4797-46D6-A78C-86B793EC59AB}" type="presOf" srcId="{3682C127-1292-44F2-85BD-67686BFDD53F}" destId="{B0F2041B-A927-45C4-9ECE-C7CFDBFDCA7B}" srcOrd="0" destOrd="0" presId="urn:microsoft.com/office/officeart/2005/8/layout/hierarchy3"/>
    <dgm:cxn modelId="{8DBA523D-45F4-4308-B1B9-6DFACD658BBD}" srcId="{0DBC5400-BBAC-454F-938B-D06821AD9974}" destId="{3682C127-1292-44F2-85BD-67686BFDD53F}" srcOrd="0" destOrd="0" parTransId="{9CF60CE1-3809-4ECE-AC49-2903335695DB}" sibTransId="{E7369329-A227-4598-B548-883FD68BF83B}"/>
    <dgm:cxn modelId="{4F73815D-9F18-452D-A8A0-65169FE66834}" type="presOf" srcId="{0DBC5400-BBAC-454F-938B-D06821AD9974}" destId="{C399EEA6-05E6-456F-952C-9614696BD617}" srcOrd="1" destOrd="0" presId="urn:microsoft.com/office/officeart/2005/8/layout/hierarchy3"/>
    <dgm:cxn modelId="{1B9D8821-FAF5-4C89-8829-ED86CA07CC60}" type="presOf" srcId="{9CF60CE1-3809-4ECE-AC49-2903335695DB}" destId="{9E91F369-324A-4025-A67D-9C90054345F0}" srcOrd="0" destOrd="0" presId="urn:microsoft.com/office/officeart/2005/8/layout/hierarchy3"/>
    <dgm:cxn modelId="{9DFC223B-E352-42A7-B3F7-3F86BC28ABF4}" type="presOf" srcId="{125C7F44-6671-4DE7-BC99-582AF29D085F}" destId="{6722824F-82C4-47EA-8B7E-7D8B2F7BEDC5}" srcOrd="0" destOrd="0" presId="urn:microsoft.com/office/officeart/2005/8/layout/hierarchy3"/>
    <dgm:cxn modelId="{FA424D6D-50DF-47E9-8F99-BC431C346EB9}" srcId="{125C7F44-6671-4DE7-BC99-582AF29D085F}" destId="{0DBC5400-BBAC-454F-938B-D06821AD9974}" srcOrd="0" destOrd="0" parTransId="{C0443FB7-3BB9-4BD0-9B71-897286BA4329}" sibTransId="{596A545F-5D26-4767-8F57-F16720489758}"/>
    <dgm:cxn modelId="{99929F72-D533-4B7A-8664-5F545BA3CA1E}" type="presOf" srcId="{0DBC5400-BBAC-454F-938B-D06821AD9974}" destId="{88351178-3BD7-4177-8CE4-2E0D0C640155}" srcOrd="0" destOrd="0" presId="urn:microsoft.com/office/officeart/2005/8/layout/hierarchy3"/>
    <dgm:cxn modelId="{84B9DAC9-2CEF-4402-9709-8CFFC4DC95CD}" type="presParOf" srcId="{6722824F-82C4-47EA-8B7E-7D8B2F7BEDC5}" destId="{728779F2-0E2C-43EB-96A3-AA6A5B2F8FEC}" srcOrd="0" destOrd="0" presId="urn:microsoft.com/office/officeart/2005/8/layout/hierarchy3"/>
    <dgm:cxn modelId="{5CBD7D09-1271-444E-878B-00F4A25A3F72}" type="presParOf" srcId="{728779F2-0E2C-43EB-96A3-AA6A5B2F8FEC}" destId="{775582DD-13A6-46F2-8616-36714BF9C6EB}" srcOrd="0" destOrd="0" presId="urn:microsoft.com/office/officeart/2005/8/layout/hierarchy3"/>
    <dgm:cxn modelId="{0A1ECE89-7810-4824-9C7A-1DFF39550E2D}" type="presParOf" srcId="{775582DD-13A6-46F2-8616-36714BF9C6EB}" destId="{88351178-3BD7-4177-8CE4-2E0D0C640155}" srcOrd="0" destOrd="0" presId="urn:microsoft.com/office/officeart/2005/8/layout/hierarchy3"/>
    <dgm:cxn modelId="{6E670A69-86E0-4425-996B-ED733D531D2E}" type="presParOf" srcId="{775582DD-13A6-46F2-8616-36714BF9C6EB}" destId="{C399EEA6-05E6-456F-952C-9614696BD617}" srcOrd="1" destOrd="0" presId="urn:microsoft.com/office/officeart/2005/8/layout/hierarchy3"/>
    <dgm:cxn modelId="{0787BDC2-82AA-4875-9C99-CB410D619A91}" type="presParOf" srcId="{728779F2-0E2C-43EB-96A3-AA6A5B2F8FEC}" destId="{C66A976C-C233-49D4-9B3C-3927BC786A00}" srcOrd="1" destOrd="0" presId="urn:microsoft.com/office/officeart/2005/8/layout/hierarchy3"/>
    <dgm:cxn modelId="{CE54F781-B3CB-4553-95C5-BEFE9F5C86EA}" type="presParOf" srcId="{C66A976C-C233-49D4-9B3C-3927BC786A00}" destId="{9E91F369-324A-4025-A67D-9C90054345F0}" srcOrd="0" destOrd="0" presId="urn:microsoft.com/office/officeart/2005/8/layout/hierarchy3"/>
    <dgm:cxn modelId="{41E946E8-C2DA-466E-8BE9-7F3C88F760A8}" type="presParOf" srcId="{C66A976C-C233-49D4-9B3C-3927BC786A00}" destId="{B0F2041B-A927-45C4-9ECE-C7CFDBFDCA7B}" srcOrd="1"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25C7F44-6671-4DE7-BC99-582AF29D085F}" type="doc">
      <dgm:prSet loTypeId="urn:microsoft.com/office/officeart/2005/8/layout/hierarchy3" loCatId="hierarchy" qsTypeId="urn:microsoft.com/office/officeart/2005/8/quickstyle/simple1" qsCatId="simple" csTypeId="urn:microsoft.com/office/officeart/2005/8/colors/accent1_2" csCatId="accent1" phldr="1"/>
      <dgm:spPr/>
      <dgm:t>
        <a:bodyPr/>
        <a:lstStyle/>
        <a:p>
          <a:endParaRPr lang="pt-PT"/>
        </a:p>
      </dgm:t>
    </dgm:pt>
    <dgm:pt modelId="{0DBC5400-BBAC-454F-938B-D06821AD9974}">
      <dgm:prSet phldrT="[Texto]" custT="1">
        <dgm:style>
          <a:lnRef idx="2">
            <a:schemeClr val="accent6">
              <a:shade val="50000"/>
            </a:schemeClr>
          </a:lnRef>
          <a:fillRef idx="1">
            <a:schemeClr val="accent6"/>
          </a:fillRef>
          <a:effectRef idx="0">
            <a:schemeClr val="accent6"/>
          </a:effectRef>
          <a:fontRef idx="minor">
            <a:schemeClr val="lt1"/>
          </a:fontRef>
        </dgm:style>
      </dgm:prSet>
      <dgm:spPr/>
      <dgm:t>
        <a:bodyPr/>
        <a:lstStyle/>
        <a:p>
          <a:r>
            <a:rPr lang="pt-PT" sz="1600"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1ª fase – Dossier de candidatura</a:t>
          </a:r>
          <a:endParaRPr lang="pt-PT"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dgm:t>
    </dgm:pt>
    <dgm:pt modelId="{C0443FB7-3BB9-4BD0-9B71-897286BA4329}" type="parTrans" cxnId="{FA424D6D-50DF-47E9-8F99-BC431C346EB9}">
      <dgm:prSet/>
      <dgm:spPr/>
      <dgm:t>
        <a:bodyPr/>
        <a:lstStyle/>
        <a:p>
          <a:endParaRPr lang="pt-PT" sz="1200">
            <a:latin typeface="Open Sans" panose="020B0606030504020204" pitchFamily="34" charset="0"/>
            <a:ea typeface="Open Sans" panose="020B0606030504020204" pitchFamily="34" charset="0"/>
            <a:cs typeface="Open Sans" panose="020B0606030504020204" pitchFamily="34" charset="0"/>
          </a:endParaRPr>
        </a:p>
      </dgm:t>
    </dgm:pt>
    <dgm:pt modelId="{596A545F-5D26-4767-8F57-F16720489758}" type="sibTrans" cxnId="{FA424D6D-50DF-47E9-8F99-BC431C346EB9}">
      <dgm:prSet/>
      <dgm:spPr/>
      <dgm:t>
        <a:bodyPr/>
        <a:lstStyle/>
        <a:p>
          <a:endParaRPr lang="pt-PT" sz="1200">
            <a:latin typeface="Open Sans" panose="020B0606030504020204" pitchFamily="34" charset="0"/>
            <a:ea typeface="Open Sans" panose="020B0606030504020204" pitchFamily="34" charset="0"/>
            <a:cs typeface="Open Sans" panose="020B0606030504020204" pitchFamily="34" charset="0"/>
          </a:endParaRPr>
        </a:p>
      </dgm:t>
    </dgm:pt>
    <dgm:pt modelId="{6722824F-82C4-47EA-8B7E-7D8B2F7BEDC5}" type="pres">
      <dgm:prSet presAssocID="{125C7F44-6671-4DE7-BC99-582AF29D085F}" presName="diagram" presStyleCnt="0">
        <dgm:presLayoutVars>
          <dgm:chPref val="1"/>
          <dgm:dir/>
          <dgm:animOne val="branch"/>
          <dgm:animLvl val="lvl"/>
          <dgm:resizeHandles/>
        </dgm:presLayoutVars>
      </dgm:prSet>
      <dgm:spPr/>
      <dgm:t>
        <a:bodyPr/>
        <a:lstStyle/>
        <a:p>
          <a:endParaRPr lang="pt-PT"/>
        </a:p>
      </dgm:t>
    </dgm:pt>
    <dgm:pt modelId="{728779F2-0E2C-43EB-96A3-AA6A5B2F8FEC}" type="pres">
      <dgm:prSet presAssocID="{0DBC5400-BBAC-454F-938B-D06821AD9974}" presName="root" presStyleCnt="0"/>
      <dgm:spPr/>
    </dgm:pt>
    <dgm:pt modelId="{775582DD-13A6-46F2-8616-36714BF9C6EB}" type="pres">
      <dgm:prSet presAssocID="{0DBC5400-BBAC-454F-938B-D06821AD9974}" presName="rootComposite" presStyleCnt="0"/>
      <dgm:spPr/>
    </dgm:pt>
    <dgm:pt modelId="{88351178-3BD7-4177-8CE4-2E0D0C640155}" type="pres">
      <dgm:prSet presAssocID="{0DBC5400-BBAC-454F-938B-D06821AD9974}" presName="rootText" presStyleLbl="node1" presStyleIdx="0" presStyleCnt="1" custScaleX="159488" custScaleY="45401" custLinFactNeighborX="-1073" custLinFactNeighborY="-446"/>
      <dgm:spPr/>
      <dgm:t>
        <a:bodyPr/>
        <a:lstStyle/>
        <a:p>
          <a:endParaRPr lang="pt-PT"/>
        </a:p>
      </dgm:t>
    </dgm:pt>
    <dgm:pt modelId="{C399EEA6-05E6-456F-952C-9614696BD617}" type="pres">
      <dgm:prSet presAssocID="{0DBC5400-BBAC-454F-938B-D06821AD9974}" presName="rootConnector" presStyleLbl="node1" presStyleIdx="0" presStyleCnt="1"/>
      <dgm:spPr/>
      <dgm:t>
        <a:bodyPr/>
        <a:lstStyle/>
        <a:p>
          <a:endParaRPr lang="pt-PT"/>
        </a:p>
      </dgm:t>
    </dgm:pt>
    <dgm:pt modelId="{C66A976C-C233-49D4-9B3C-3927BC786A00}" type="pres">
      <dgm:prSet presAssocID="{0DBC5400-BBAC-454F-938B-D06821AD9974}" presName="childShape" presStyleCnt="0"/>
      <dgm:spPr/>
    </dgm:pt>
  </dgm:ptLst>
  <dgm:cxnLst>
    <dgm:cxn modelId="{6721E6B9-083A-4695-8E4E-0EC5986A1C10}" type="presOf" srcId="{0DBC5400-BBAC-454F-938B-D06821AD9974}" destId="{88351178-3BD7-4177-8CE4-2E0D0C640155}" srcOrd="0" destOrd="0" presId="urn:microsoft.com/office/officeart/2005/8/layout/hierarchy3"/>
    <dgm:cxn modelId="{FA424D6D-50DF-47E9-8F99-BC431C346EB9}" srcId="{125C7F44-6671-4DE7-BC99-582AF29D085F}" destId="{0DBC5400-BBAC-454F-938B-D06821AD9974}" srcOrd="0" destOrd="0" parTransId="{C0443FB7-3BB9-4BD0-9B71-897286BA4329}" sibTransId="{596A545F-5D26-4767-8F57-F16720489758}"/>
    <dgm:cxn modelId="{0501AC5E-974F-4E46-A471-FA2F2A9E7605}" type="presOf" srcId="{125C7F44-6671-4DE7-BC99-582AF29D085F}" destId="{6722824F-82C4-47EA-8B7E-7D8B2F7BEDC5}" srcOrd="0" destOrd="0" presId="urn:microsoft.com/office/officeart/2005/8/layout/hierarchy3"/>
    <dgm:cxn modelId="{551925F1-3E4C-46CF-9862-905EC584D0A5}" type="presOf" srcId="{0DBC5400-BBAC-454F-938B-D06821AD9974}" destId="{C399EEA6-05E6-456F-952C-9614696BD617}" srcOrd="1" destOrd="0" presId="urn:microsoft.com/office/officeart/2005/8/layout/hierarchy3"/>
    <dgm:cxn modelId="{77B74136-7A70-459A-AE18-7ABD6FBA516E}" type="presParOf" srcId="{6722824F-82C4-47EA-8B7E-7D8B2F7BEDC5}" destId="{728779F2-0E2C-43EB-96A3-AA6A5B2F8FEC}" srcOrd="0" destOrd="0" presId="urn:microsoft.com/office/officeart/2005/8/layout/hierarchy3"/>
    <dgm:cxn modelId="{7173C7F6-6AE7-48AF-B298-06C744290FBC}" type="presParOf" srcId="{728779F2-0E2C-43EB-96A3-AA6A5B2F8FEC}" destId="{775582DD-13A6-46F2-8616-36714BF9C6EB}" srcOrd="0" destOrd="0" presId="urn:microsoft.com/office/officeart/2005/8/layout/hierarchy3"/>
    <dgm:cxn modelId="{81788E4A-9D80-4C23-984C-431A71A15E74}" type="presParOf" srcId="{775582DD-13A6-46F2-8616-36714BF9C6EB}" destId="{88351178-3BD7-4177-8CE4-2E0D0C640155}" srcOrd="0" destOrd="0" presId="urn:microsoft.com/office/officeart/2005/8/layout/hierarchy3"/>
    <dgm:cxn modelId="{20687EAC-1880-4806-8241-FF669A547272}" type="presParOf" srcId="{775582DD-13A6-46F2-8616-36714BF9C6EB}" destId="{C399EEA6-05E6-456F-952C-9614696BD617}" srcOrd="1" destOrd="0" presId="urn:microsoft.com/office/officeart/2005/8/layout/hierarchy3"/>
    <dgm:cxn modelId="{AE90D9CE-84A0-4085-9743-E6E706FF5075}" type="presParOf" srcId="{728779F2-0E2C-43EB-96A3-AA6A5B2F8FEC}" destId="{C66A976C-C233-49D4-9B3C-3927BC786A00}" srcOrd="1"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1DA360-CF2C-48A6-82AD-D18B85C4B0A5}">
      <dsp:nvSpPr>
        <dsp:cNvPr id="0" name=""/>
        <dsp:cNvSpPr/>
      </dsp:nvSpPr>
      <dsp:spPr>
        <a:xfrm rot="5400000">
          <a:off x="-209586" y="218843"/>
          <a:ext cx="1397246" cy="978072"/>
        </a:xfrm>
        <a:prstGeom prst="chevron">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s-ES" sz="2400" kern="1200" dirty="0" smtClean="0">
              <a:latin typeface="Open Sans" panose="020B0606030504020204" pitchFamily="34" charset="0"/>
              <a:ea typeface="Open Sans" panose="020B0606030504020204" pitchFamily="34" charset="0"/>
              <a:cs typeface="Open Sans" panose="020B0606030504020204" pitchFamily="34" charset="0"/>
            </a:rPr>
            <a:t>1</a:t>
          </a:r>
          <a:endParaRPr lang="fr-FR" sz="2400" kern="1200" dirty="0">
            <a:latin typeface="Open Sans" panose="020B0606030504020204" pitchFamily="34" charset="0"/>
            <a:ea typeface="Open Sans" panose="020B0606030504020204" pitchFamily="34" charset="0"/>
            <a:cs typeface="Open Sans" panose="020B0606030504020204" pitchFamily="34" charset="0"/>
          </a:endParaRPr>
        </a:p>
      </dsp:txBody>
      <dsp:txXfrm rot="-5400000">
        <a:off x="1" y="498292"/>
        <a:ext cx="978072" cy="419174"/>
      </dsp:txXfrm>
    </dsp:sp>
    <dsp:sp modelId="{837272A8-5388-4BBC-A39D-18C8C61645CA}">
      <dsp:nvSpPr>
        <dsp:cNvPr id="0" name=""/>
        <dsp:cNvSpPr/>
      </dsp:nvSpPr>
      <dsp:spPr>
        <a:xfrm rot="5400000">
          <a:off x="4225931" y="-3247858"/>
          <a:ext cx="908210" cy="7403927"/>
        </a:xfrm>
        <a:prstGeom prst="round2Same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s-ES" sz="1800" kern="1200" dirty="0" smtClean="0">
              <a:latin typeface="Open Sans" panose="020B0606030504020204" pitchFamily="34" charset="0"/>
              <a:ea typeface="Open Sans" panose="020B0606030504020204" pitchFamily="34" charset="0"/>
              <a:cs typeface="Open Sans" panose="020B0606030504020204" pitchFamily="34" charset="0"/>
            </a:rPr>
            <a:t>Puntuación realizada por:</a:t>
          </a:r>
          <a:endParaRPr lang="fr-FR" sz="1800" kern="1200" dirty="0">
            <a:latin typeface="Open Sans" panose="020B0606030504020204" pitchFamily="34" charset="0"/>
            <a:ea typeface="Open Sans" panose="020B0606030504020204" pitchFamily="34" charset="0"/>
            <a:cs typeface="Open Sans" panose="020B0606030504020204" pitchFamily="34" charset="0"/>
          </a:endParaRPr>
        </a:p>
        <a:p>
          <a:pPr marL="342900" lvl="2" indent="-171450" algn="l" defTabSz="800100">
            <a:lnSpc>
              <a:spcPct val="90000"/>
            </a:lnSpc>
            <a:spcBef>
              <a:spcPct val="0"/>
            </a:spcBef>
            <a:spcAft>
              <a:spcPct val="15000"/>
            </a:spcAft>
            <a:buChar char="••"/>
          </a:pPr>
          <a:r>
            <a:rPr lang="es-ES" sz="1800" kern="1200" dirty="0" smtClean="0">
              <a:latin typeface="Open Sans" panose="020B0606030504020204" pitchFamily="34" charset="0"/>
              <a:ea typeface="Open Sans" panose="020B0606030504020204" pitchFamily="34" charset="0"/>
              <a:cs typeface="Open Sans" panose="020B0606030504020204" pitchFamily="34" charset="0"/>
            </a:rPr>
            <a:t>Las autoridades nacionales</a:t>
          </a:r>
          <a:endParaRPr lang="fr-FR" sz="1800" kern="1200" dirty="0">
            <a:latin typeface="Open Sans" panose="020B0606030504020204" pitchFamily="34" charset="0"/>
            <a:ea typeface="Open Sans" panose="020B0606030504020204" pitchFamily="34" charset="0"/>
            <a:cs typeface="Open Sans" panose="020B0606030504020204" pitchFamily="34" charset="0"/>
          </a:endParaRPr>
        </a:p>
        <a:p>
          <a:pPr marL="342900" lvl="2" indent="-171450" algn="l" defTabSz="800100">
            <a:lnSpc>
              <a:spcPct val="90000"/>
            </a:lnSpc>
            <a:spcBef>
              <a:spcPct val="0"/>
            </a:spcBef>
            <a:spcAft>
              <a:spcPct val="15000"/>
            </a:spcAft>
            <a:buChar char="••"/>
          </a:pPr>
          <a:r>
            <a:rPr lang="es-ES" sz="1800" kern="1200" dirty="0" smtClean="0">
              <a:latin typeface="Open Sans" panose="020B0606030504020204" pitchFamily="34" charset="0"/>
              <a:ea typeface="Open Sans" panose="020B0606030504020204" pitchFamily="34" charset="0"/>
              <a:cs typeface="Open Sans" panose="020B0606030504020204" pitchFamily="34" charset="0"/>
            </a:rPr>
            <a:t>La Secretaría Conjunta</a:t>
          </a:r>
          <a:endParaRPr lang="fr-FR" sz="1800" kern="1200" dirty="0">
            <a:latin typeface="Open Sans" panose="020B0606030504020204" pitchFamily="34" charset="0"/>
            <a:ea typeface="Open Sans" panose="020B0606030504020204" pitchFamily="34" charset="0"/>
            <a:cs typeface="Open Sans" panose="020B0606030504020204" pitchFamily="34" charset="0"/>
          </a:endParaRPr>
        </a:p>
      </dsp:txBody>
      <dsp:txXfrm rot="-5400000">
        <a:off x="978073" y="44335"/>
        <a:ext cx="7359592" cy="819540"/>
      </dsp:txXfrm>
    </dsp:sp>
    <dsp:sp modelId="{9DAB6F64-E47F-4FB7-8B4E-B856C73D03DD}">
      <dsp:nvSpPr>
        <dsp:cNvPr id="0" name=""/>
        <dsp:cNvSpPr/>
      </dsp:nvSpPr>
      <dsp:spPr>
        <a:xfrm rot="5400000">
          <a:off x="-209586" y="1475768"/>
          <a:ext cx="1397246" cy="978072"/>
        </a:xfrm>
        <a:prstGeom prst="chevron">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s-ES" sz="2400" kern="1200" dirty="0" smtClean="0">
              <a:latin typeface="Open Sans" panose="020B0606030504020204" pitchFamily="34" charset="0"/>
              <a:ea typeface="Open Sans" panose="020B0606030504020204" pitchFamily="34" charset="0"/>
              <a:cs typeface="Open Sans" panose="020B0606030504020204" pitchFamily="34" charset="0"/>
            </a:rPr>
            <a:t>2</a:t>
          </a:r>
          <a:endParaRPr lang="fr-FR" sz="2400" kern="1200" dirty="0">
            <a:latin typeface="Open Sans" panose="020B0606030504020204" pitchFamily="34" charset="0"/>
            <a:ea typeface="Open Sans" panose="020B0606030504020204" pitchFamily="34" charset="0"/>
            <a:cs typeface="Open Sans" panose="020B0606030504020204" pitchFamily="34" charset="0"/>
          </a:endParaRPr>
        </a:p>
      </dsp:txBody>
      <dsp:txXfrm rot="-5400000">
        <a:off x="1" y="1755217"/>
        <a:ext cx="978072" cy="419174"/>
      </dsp:txXfrm>
    </dsp:sp>
    <dsp:sp modelId="{3D59D19E-09FE-4393-8A2C-C8F0F7E485CE}">
      <dsp:nvSpPr>
        <dsp:cNvPr id="0" name=""/>
        <dsp:cNvSpPr/>
      </dsp:nvSpPr>
      <dsp:spPr>
        <a:xfrm rot="5400000">
          <a:off x="4225931" y="-1981677"/>
          <a:ext cx="908210" cy="7403927"/>
        </a:xfrm>
        <a:prstGeom prst="round2Same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s-ES" sz="1800" kern="1200" dirty="0" smtClean="0">
              <a:latin typeface="Open Sans" panose="020B0606030504020204" pitchFamily="34" charset="0"/>
              <a:ea typeface="Open Sans" panose="020B0606030504020204" pitchFamily="34" charset="0"/>
              <a:cs typeface="Open Sans" panose="020B0606030504020204" pitchFamily="34" charset="0"/>
            </a:rPr>
            <a:t>Obtención de una nota media global sobre 100 puntos</a:t>
          </a:r>
          <a:endParaRPr lang="fr-FR" sz="1800" kern="1200" dirty="0">
            <a:latin typeface="Open Sans" panose="020B0606030504020204" pitchFamily="34" charset="0"/>
            <a:ea typeface="Open Sans" panose="020B0606030504020204" pitchFamily="34" charset="0"/>
            <a:cs typeface="Open Sans" panose="020B0606030504020204" pitchFamily="34" charset="0"/>
          </a:endParaRPr>
        </a:p>
      </dsp:txBody>
      <dsp:txXfrm rot="-5400000">
        <a:off x="978073" y="1310516"/>
        <a:ext cx="7359592" cy="819540"/>
      </dsp:txXfrm>
    </dsp:sp>
    <dsp:sp modelId="{111CF2A8-D1BD-428D-8585-2C3E8BBD4841}">
      <dsp:nvSpPr>
        <dsp:cNvPr id="0" name=""/>
        <dsp:cNvSpPr/>
      </dsp:nvSpPr>
      <dsp:spPr>
        <a:xfrm rot="5400000">
          <a:off x="-209586" y="2732692"/>
          <a:ext cx="1397246" cy="978072"/>
        </a:xfrm>
        <a:prstGeom prst="chevron">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s-ES" sz="2400" kern="1200" dirty="0" smtClean="0">
              <a:latin typeface="Open Sans" panose="020B0606030504020204" pitchFamily="34" charset="0"/>
              <a:ea typeface="Open Sans" panose="020B0606030504020204" pitchFamily="34" charset="0"/>
              <a:cs typeface="Open Sans" panose="020B0606030504020204" pitchFamily="34" charset="0"/>
            </a:rPr>
            <a:t>3</a:t>
          </a:r>
          <a:endParaRPr lang="fr-FR" sz="2400" kern="1200" dirty="0">
            <a:latin typeface="Open Sans" panose="020B0606030504020204" pitchFamily="34" charset="0"/>
            <a:ea typeface="Open Sans" panose="020B0606030504020204" pitchFamily="34" charset="0"/>
            <a:cs typeface="Open Sans" panose="020B0606030504020204" pitchFamily="34" charset="0"/>
          </a:endParaRPr>
        </a:p>
      </dsp:txBody>
      <dsp:txXfrm rot="-5400000">
        <a:off x="1" y="3012141"/>
        <a:ext cx="978072" cy="419174"/>
      </dsp:txXfrm>
    </dsp:sp>
    <dsp:sp modelId="{5C6EF629-CBC2-4B3F-B1A8-213004F59361}">
      <dsp:nvSpPr>
        <dsp:cNvPr id="0" name=""/>
        <dsp:cNvSpPr/>
      </dsp:nvSpPr>
      <dsp:spPr>
        <a:xfrm rot="5400000">
          <a:off x="4225931" y="-724752"/>
          <a:ext cx="908210" cy="7403927"/>
        </a:xfrm>
        <a:prstGeom prst="round2SameRect">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s-ES" sz="1800" kern="1200" dirty="0" smtClean="0">
              <a:latin typeface="Open Sans" panose="020B0606030504020204" pitchFamily="34" charset="0"/>
              <a:ea typeface="Open Sans" panose="020B0606030504020204" pitchFamily="34" charset="0"/>
              <a:cs typeface="Open Sans" panose="020B0606030504020204" pitchFamily="34" charset="0"/>
            </a:rPr>
            <a:t>Realización de una clasificación en función de la nota obtenida</a:t>
          </a:r>
          <a:endParaRPr lang="fr-FR" sz="1800" kern="1200" dirty="0">
            <a:latin typeface="Open Sans" panose="020B0606030504020204" pitchFamily="34" charset="0"/>
            <a:ea typeface="Open Sans" panose="020B0606030504020204" pitchFamily="34" charset="0"/>
            <a:cs typeface="Open Sans" panose="020B0606030504020204" pitchFamily="34" charset="0"/>
          </a:endParaRPr>
        </a:p>
      </dsp:txBody>
      <dsp:txXfrm rot="-5400000">
        <a:off x="978073" y="2567441"/>
        <a:ext cx="7359592" cy="819540"/>
      </dsp:txXfrm>
    </dsp:sp>
    <dsp:sp modelId="{8BF404CF-F6B9-4B76-A9DA-29E3E1077BC2}">
      <dsp:nvSpPr>
        <dsp:cNvPr id="0" name=""/>
        <dsp:cNvSpPr/>
      </dsp:nvSpPr>
      <dsp:spPr>
        <a:xfrm rot="5400000">
          <a:off x="-209586" y="4137083"/>
          <a:ext cx="1397246" cy="978072"/>
        </a:xfrm>
        <a:prstGeom prst="chevron">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s-ES" sz="2400" kern="1200" dirty="0" smtClean="0">
              <a:latin typeface="Open Sans" panose="020B0606030504020204" pitchFamily="34" charset="0"/>
              <a:ea typeface="Open Sans" panose="020B0606030504020204" pitchFamily="34" charset="0"/>
              <a:cs typeface="Open Sans" panose="020B0606030504020204" pitchFamily="34" charset="0"/>
            </a:rPr>
            <a:t>4</a:t>
          </a:r>
          <a:endParaRPr lang="fr-FR" sz="2400" kern="1200" dirty="0">
            <a:latin typeface="Open Sans" panose="020B0606030504020204" pitchFamily="34" charset="0"/>
            <a:ea typeface="Open Sans" panose="020B0606030504020204" pitchFamily="34" charset="0"/>
            <a:cs typeface="Open Sans" panose="020B0606030504020204" pitchFamily="34" charset="0"/>
          </a:endParaRPr>
        </a:p>
      </dsp:txBody>
      <dsp:txXfrm rot="-5400000">
        <a:off x="1" y="4416532"/>
        <a:ext cx="978072" cy="419174"/>
      </dsp:txXfrm>
    </dsp:sp>
    <dsp:sp modelId="{A849B147-FB33-406E-AC25-71828FD05EE8}">
      <dsp:nvSpPr>
        <dsp:cNvPr id="0" name=""/>
        <dsp:cNvSpPr/>
      </dsp:nvSpPr>
      <dsp:spPr>
        <a:xfrm rot="5400000">
          <a:off x="4078465" y="679638"/>
          <a:ext cx="1203142" cy="7403927"/>
        </a:xfrm>
        <a:prstGeom prst="round2SameRect">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s-ES" sz="1800" kern="1200" dirty="0" smtClean="0">
              <a:latin typeface="Open Sans" panose="020B0606030504020204" pitchFamily="34" charset="0"/>
              <a:ea typeface="Open Sans" panose="020B0606030504020204" pitchFamily="34" charset="0"/>
              <a:cs typeface="Open Sans" panose="020B0606030504020204" pitchFamily="34" charset="0"/>
            </a:rPr>
            <a:t>Nota </a:t>
          </a:r>
          <a:r>
            <a:rPr lang="es-ES" sz="1800" kern="1200" dirty="0" smtClean="0">
              <a:latin typeface="Open Sans" panose="020B0606030504020204" pitchFamily="34" charset="0"/>
              <a:ea typeface="Open Sans" panose="020B0606030504020204" pitchFamily="34" charset="0"/>
              <a:cs typeface="Open Sans" panose="020B0606030504020204" pitchFamily="34" charset="0"/>
            </a:rPr>
            <a:t>&gt; 50 </a:t>
          </a:r>
          <a:r>
            <a:rPr lang="es-ES" sz="1800" kern="1200" dirty="0" smtClean="0">
              <a:latin typeface="Open Sans" panose="020B0606030504020204" pitchFamily="34" charset="0"/>
              <a:ea typeface="Open Sans" panose="020B0606030504020204" pitchFamily="34" charset="0"/>
              <a:cs typeface="Open Sans" panose="020B0606030504020204" pitchFamily="34" charset="0"/>
            </a:rPr>
            <a:t>puntos: proyecto considerado (en función de la disponibilidad financiera del eje en el que se inserta)</a:t>
          </a:r>
          <a:endParaRPr lang="fr-FR" sz="1800" kern="1200" dirty="0">
            <a:latin typeface="Open Sans" panose="020B0606030504020204" pitchFamily="34" charset="0"/>
            <a:ea typeface="Open Sans" panose="020B0606030504020204" pitchFamily="34" charset="0"/>
            <a:cs typeface="Open Sans" panose="020B0606030504020204" pitchFamily="34" charset="0"/>
          </a:endParaRPr>
        </a:p>
        <a:p>
          <a:pPr marL="171450" lvl="1" indent="-171450" algn="l" defTabSz="800100">
            <a:lnSpc>
              <a:spcPct val="90000"/>
            </a:lnSpc>
            <a:spcBef>
              <a:spcPct val="0"/>
            </a:spcBef>
            <a:spcAft>
              <a:spcPct val="15000"/>
            </a:spcAft>
            <a:buChar char="••"/>
          </a:pPr>
          <a:r>
            <a:rPr lang="es-ES" sz="1800" kern="1200" dirty="0" smtClean="0">
              <a:latin typeface="Open Sans" panose="020B0606030504020204" pitchFamily="34" charset="0"/>
              <a:ea typeface="Open Sans" panose="020B0606030504020204" pitchFamily="34" charset="0"/>
              <a:cs typeface="Open Sans" panose="020B0606030504020204" pitchFamily="34" charset="0"/>
            </a:rPr>
            <a:t>Note &lt; 50 </a:t>
          </a:r>
          <a:r>
            <a:rPr lang="es-ES" sz="1800" kern="1200" dirty="0" smtClean="0">
              <a:latin typeface="Open Sans" panose="020B0606030504020204" pitchFamily="34" charset="0"/>
              <a:ea typeface="Open Sans" panose="020B0606030504020204" pitchFamily="34" charset="0"/>
              <a:cs typeface="Open Sans" panose="020B0606030504020204" pitchFamily="34" charset="0"/>
            </a:rPr>
            <a:t>puntos: proyecto no considerado (propuesto como no aprobado)</a:t>
          </a:r>
          <a:endParaRPr lang="fr-FR" sz="1800" kern="1200" dirty="0">
            <a:latin typeface="Open Sans" panose="020B0606030504020204" pitchFamily="34" charset="0"/>
            <a:ea typeface="Open Sans" panose="020B0606030504020204" pitchFamily="34" charset="0"/>
            <a:cs typeface="Open Sans" panose="020B0606030504020204" pitchFamily="34" charset="0"/>
          </a:endParaRPr>
        </a:p>
      </dsp:txBody>
      <dsp:txXfrm rot="-5400000">
        <a:off x="978073" y="3838764"/>
        <a:ext cx="7345194" cy="108567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351178-3BD7-4177-8CE4-2E0D0C640155}">
      <dsp:nvSpPr>
        <dsp:cNvPr id="0" name=""/>
        <dsp:cNvSpPr/>
      </dsp:nvSpPr>
      <dsp:spPr>
        <a:xfrm>
          <a:off x="1302231" y="0"/>
          <a:ext cx="3244574" cy="461811"/>
        </a:xfrm>
        <a:prstGeom prst="roundRect">
          <a:avLst>
            <a:gd name="adj" fmla="val 10000"/>
          </a:avLst>
        </a:prstGeom>
        <a:solidFill>
          <a:schemeClr val="accent6"/>
        </a:solidFill>
        <a:ln w="25400" cap="flat" cmpd="sng" algn="ctr">
          <a:solidFill>
            <a:schemeClr val="accent6">
              <a:shade val="50000"/>
            </a:schemeClr>
          </a:solidFill>
          <a:prstDash val="solid"/>
        </a:ln>
        <a:effectLst/>
      </dsp:spPr>
      <dsp:style>
        <a:lnRef idx="2">
          <a:schemeClr val="accent6">
            <a:shade val="50000"/>
          </a:schemeClr>
        </a:lnRef>
        <a:fillRef idx="1">
          <a:schemeClr val="accent6"/>
        </a:fillRef>
        <a:effectRef idx="0">
          <a:schemeClr val="accent6"/>
        </a:effectRef>
        <a:fontRef idx="minor">
          <a:schemeClr val="lt1"/>
        </a:fontRef>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pt-PT" sz="1600" kern="1200"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1ª fase – Dossier de candidatura</a:t>
          </a:r>
          <a:endParaRPr lang="pt-PT" sz="1600" kern="12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dsp:txBody>
      <dsp:txXfrm>
        <a:off x="1315757" y="13526"/>
        <a:ext cx="3217522" cy="434759"/>
      </dsp:txXfrm>
    </dsp:sp>
    <dsp:sp modelId="{9E91F369-324A-4025-A67D-9C90054345F0}">
      <dsp:nvSpPr>
        <dsp:cNvPr id="0" name=""/>
        <dsp:cNvSpPr/>
      </dsp:nvSpPr>
      <dsp:spPr>
        <a:xfrm>
          <a:off x="1626689" y="461811"/>
          <a:ext cx="262095" cy="422670"/>
        </a:xfrm>
        <a:custGeom>
          <a:avLst/>
          <a:gdLst/>
          <a:ahLst/>
          <a:cxnLst/>
          <a:rect l="0" t="0" r="0" b="0"/>
          <a:pathLst>
            <a:path>
              <a:moveTo>
                <a:pt x="0" y="0"/>
              </a:moveTo>
              <a:lnTo>
                <a:pt x="0" y="422670"/>
              </a:lnTo>
              <a:lnTo>
                <a:pt x="262095" y="42267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0F2041B-A927-45C4-9ECE-C7CFDBFDCA7B}">
      <dsp:nvSpPr>
        <dsp:cNvPr id="0" name=""/>
        <dsp:cNvSpPr/>
      </dsp:nvSpPr>
      <dsp:spPr>
        <a:xfrm>
          <a:off x="1888785" y="671112"/>
          <a:ext cx="4856363" cy="42673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pt-BR" sz="1600" b="1" kern="1200" dirty="0" smtClean="0">
              <a:solidFill>
                <a:srgbClr val="002060"/>
              </a:solidFill>
              <a:latin typeface="Open Sans" panose="020B0606030504020204" pitchFamily="34" charset="0"/>
              <a:ea typeface="Open Sans" panose="020B0606030504020204" pitchFamily="34" charset="0"/>
              <a:cs typeface="Open Sans" panose="020B0606030504020204" pitchFamily="34" charset="0"/>
            </a:rPr>
            <a:t>Declarações de Interesse dos Beneficiários</a:t>
          </a:r>
          <a:endParaRPr lang="pt-BR" sz="1600" b="0" kern="1200" dirty="0" smtClean="0">
            <a:solidFill>
              <a:srgbClr val="002060"/>
            </a:solidFill>
            <a:latin typeface="Open Sans" panose="020B0606030504020204" pitchFamily="34" charset="0"/>
            <a:ea typeface="Open Sans" panose="020B0606030504020204" pitchFamily="34" charset="0"/>
            <a:cs typeface="Open Sans" panose="020B0606030504020204" pitchFamily="34" charset="0"/>
          </a:endParaRPr>
        </a:p>
      </dsp:txBody>
      <dsp:txXfrm>
        <a:off x="1901284" y="683611"/>
        <a:ext cx="4831365" cy="40174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351178-3BD7-4177-8CE4-2E0D0C640155}">
      <dsp:nvSpPr>
        <dsp:cNvPr id="0" name=""/>
        <dsp:cNvSpPr/>
      </dsp:nvSpPr>
      <dsp:spPr>
        <a:xfrm>
          <a:off x="1022724" y="0"/>
          <a:ext cx="5350162" cy="761507"/>
        </a:xfrm>
        <a:prstGeom prst="roundRect">
          <a:avLst>
            <a:gd name="adj" fmla="val 10000"/>
          </a:avLst>
        </a:prstGeom>
        <a:solidFill>
          <a:schemeClr val="accent6"/>
        </a:solidFill>
        <a:ln w="25400" cap="flat" cmpd="sng" algn="ctr">
          <a:solidFill>
            <a:schemeClr val="accent6">
              <a:shade val="50000"/>
            </a:schemeClr>
          </a:solidFill>
          <a:prstDash val="solid"/>
        </a:ln>
        <a:effectLst/>
      </dsp:spPr>
      <dsp:style>
        <a:lnRef idx="2">
          <a:schemeClr val="accent6">
            <a:shade val="50000"/>
          </a:schemeClr>
        </a:lnRef>
        <a:fillRef idx="1">
          <a:schemeClr val="accent6"/>
        </a:fillRef>
        <a:effectRef idx="0">
          <a:schemeClr val="accent6"/>
        </a:effectRef>
        <a:fontRef idx="minor">
          <a:schemeClr val="lt1"/>
        </a:fontRef>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pt-PT" sz="1600" kern="1200"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1ª fase – Dossier de candidatura</a:t>
          </a:r>
          <a:endParaRPr lang="pt-PT" sz="1600" kern="12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dsp:txBody>
      <dsp:txXfrm>
        <a:off x="1045028" y="22304"/>
        <a:ext cx="5305554" cy="716899"/>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0.06791</cdr:x>
      <cdr:y>0.87512</cdr:y>
    </cdr:from>
    <cdr:to>
      <cdr:x>0.96321</cdr:x>
      <cdr:y>0.93993</cdr:y>
    </cdr:to>
    <cdr:sp macro="" textlink="">
      <cdr:nvSpPr>
        <cdr:cNvPr id="2" name="Rectángulo 1"/>
        <cdr:cNvSpPr/>
      </cdr:nvSpPr>
      <cdr:spPr>
        <a:xfrm xmlns:a="http://schemas.openxmlformats.org/drawingml/2006/main">
          <a:off x="421954" y="4271962"/>
          <a:ext cx="5562600" cy="316379"/>
        </a:xfrm>
        <a:prstGeom xmlns:a="http://schemas.openxmlformats.org/drawingml/2006/main" prst="rect">
          <a:avLst/>
        </a:prstGeom>
        <a:solidFill xmlns:a="http://schemas.openxmlformats.org/drawingml/2006/main">
          <a:schemeClr val="bg1"/>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r>
            <a:rPr lang="es-ES" b="1" dirty="0" smtClean="0">
              <a:solidFill>
                <a:schemeClr val="tx1"/>
              </a:solidFill>
            </a:rPr>
            <a:t>  </a:t>
          </a:r>
          <a:r>
            <a:rPr lang="es-ES" b="1" dirty="0" smtClean="0">
              <a:solidFill>
                <a:schemeClr val="tx1"/>
              </a:solidFill>
              <a:latin typeface="Open Sans" panose="020B0606030504020204" pitchFamily="34" charset="0"/>
              <a:ea typeface="Open Sans" panose="020B0606030504020204" pitchFamily="34" charset="0"/>
              <a:cs typeface="Open Sans" panose="020B0606030504020204" pitchFamily="34" charset="0"/>
            </a:rPr>
            <a:t>Eje </a:t>
          </a:r>
          <a:r>
            <a:rPr lang="es-ES" b="1" dirty="0" smtClean="0">
              <a:solidFill>
                <a:schemeClr val="tx1"/>
              </a:solidFill>
            </a:rPr>
            <a:t>1             	       Eje 2                   Eje 3                       Eje 4                      Eje 5</a:t>
          </a:r>
          <a:endParaRPr lang="es-ES" b="1" dirty="0">
            <a:solidFill>
              <a:schemeClr val="tx1"/>
            </a:solidFill>
          </a:endParaRPr>
        </a:p>
      </cdr:txBody>
    </cdr:sp>
  </cdr:relSizeAnchor>
  <cdr:relSizeAnchor xmlns:cdr="http://schemas.openxmlformats.org/drawingml/2006/chartDrawing">
    <cdr:from>
      <cdr:x>0.11697</cdr:x>
      <cdr:y>0.93945</cdr:y>
    </cdr:from>
    <cdr:to>
      <cdr:x>0.33773</cdr:x>
      <cdr:y>0.98439</cdr:y>
    </cdr:to>
    <cdr:sp macro="" textlink="">
      <cdr:nvSpPr>
        <cdr:cNvPr id="3" name="Rectángulo 2"/>
        <cdr:cNvSpPr/>
      </cdr:nvSpPr>
      <cdr:spPr>
        <a:xfrm xmlns:a="http://schemas.openxmlformats.org/drawingml/2006/main">
          <a:off x="726754" y="4729162"/>
          <a:ext cx="1371600" cy="226221"/>
        </a:xfrm>
        <a:prstGeom xmlns:a="http://schemas.openxmlformats.org/drawingml/2006/main" prst="rect">
          <a:avLst/>
        </a:prstGeom>
        <a:ln xmlns:a="http://schemas.openxmlformats.org/drawingml/2006/main">
          <a:noFill/>
        </a:ln>
      </cdr:spPr>
      <cdr:style>
        <a:lnRef xmlns:a="http://schemas.openxmlformats.org/drawingml/2006/main" idx="2">
          <a:schemeClr val="accent6"/>
        </a:lnRef>
        <a:fillRef xmlns:a="http://schemas.openxmlformats.org/drawingml/2006/main" idx="1">
          <a:schemeClr val="lt1"/>
        </a:fillRef>
        <a:effectRef xmlns:a="http://schemas.openxmlformats.org/drawingml/2006/main" idx="0">
          <a:schemeClr val="accent6"/>
        </a:effectRef>
        <a:fontRef xmlns:a="http://schemas.openxmlformats.org/drawingml/2006/main" idx="minor">
          <a:schemeClr val="dk1"/>
        </a:fontRef>
      </cdr:style>
      <cdr:txBody>
        <a:bodyPr xmlns:a="http://schemas.openxmlformats.org/drawingml/2006/main" vertOverflow="clip"/>
        <a:lstStyle xmlns:a="http://schemas.openxmlformats.org/drawingml/2006/main"/>
        <a:p xmlns:a="http://schemas.openxmlformats.org/drawingml/2006/main">
          <a:r>
            <a:rPr lang="es-ES" sz="900" dirty="0" smtClean="0"/>
            <a:t>Proyectos presentados</a:t>
          </a:r>
          <a:endParaRPr lang="es-ES" sz="900" dirty="0"/>
        </a:p>
      </cdr:txBody>
    </cdr:sp>
  </cdr:relSizeAnchor>
  <cdr:relSizeAnchor xmlns:cdr="http://schemas.openxmlformats.org/drawingml/2006/chartDrawing">
    <cdr:from>
      <cdr:x>0.38678</cdr:x>
      <cdr:y>0.93993</cdr:y>
    </cdr:from>
    <cdr:to>
      <cdr:x>0.57075</cdr:x>
      <cdr:y>1</cdr:y>
    </cdr:to>
    <cdr:sp macro="" textlink="">
      <cdr:nvSpPr>
        <cdr:cNvPr id="4" name="Rectángulo 3"/>
        <cdr:cNvSpPr/>
      </cdr:nvSpPr>
      <cdr:spPr>
        <a:xfrm xmlns:a="http://schemas.openxmlformats.org/drawingml/2006/main">
          <a:off x="2403154" y="4731586"/>
          <a:ext cx="1143000" cy="302376"/>
        </a:xfrm>
        <a:prstGeom xmlns:a="http://schemas.openxmlformats.org/drawingml/2006/main" prst="rect">
          <a:avLst/>
        </a:prstGeom>
        <a:ln xmlns:a="http://schemas.openxmlformats.org/drawingml/2006/main">
          <a:noFill/>
        </a:ln>
      </cdr:spPr>
      <cdr:style>
        <a:lnRef xmlns:a="http://schemas.openxmlformats.org/drawingml/2006/main" idx="2">
          <a:schemeClr val="accent6"/>
        </a:lnRef>
        <a:fillRef xmlns:a="http://schemas.openxmlformats.org/drawingml/2006/main" idx="1">
          <a:schemeClr val="lt1"/>
        </a:fillRef>
        <a:effectRef xmlns:a="http://schemas.openxmlformats.org/drawingml/2006/main" idx="0">
          <a:schemeClr val="accent6"/>
        </a:effectRef>
        <a:fontRef xmlns:a="http://schemas.openxmlformats.org/drawingml/2006/main" idx="minor">
          <a:schemeClr val="dk1"/>
        </a:fontRef>
      </cdr:style>
      <cdr:txBody>
        <a:bodyPr xmlns:a="http://schemas.openxmlformats.org/drawingml/2006/main"/>
        <a:lstStyle xmlns:a="http://schemas.openxmlformats.org/drawingml/2006/main">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xmlns:a="http://schemas.openxmlformats.org/drawingml/2006/main">
          <a:r>
            <a:rPr lang="es-ES" sz="900" dirty="0" smtClean="0">
              <a:latin typeface="Open Sans" panose="020B0606030504020204" pitchFamily="34" charset="0"/>
              <a:ea typeface="Open Sans" panose="020B0606030504020204" pitchFamily="34" charset="0"/>
              <a:cs typeface="Open Sans" panose="020B0606030504020204" pitchFamily="34" charset="0"/>
            </a:rPr>
            <a:t>Autorizados 2ª fase</a:t>
          </a:r>
          <a:endParaRPr lang="es-ES" sz="900" dirty="0">
            <a:latin typeface="Open Sans" panose="020B0606030504020204" pitchFamily="34" charset="0"/>
            <a:ea typeface="Open Sans" panose="020B0606030504020204" pitchFamily="34" charset="0"/>
            <a:cs typeface="Open Sans" panose="020B0606030504020204" pitchFamily="34" charset="0"/>
          </a:endParaRPr>
        </a:p>
      </cdr:txBody>
    </cdr:sp>
  </cdr:relSizeAnchor>
  <cdr:relSizeAnchor xmlns:cdr="http://schemas.openxmlformats.org/drawingml/2006/chartDrawing">
    <cdr:from>
      <cdr:x>0.61981</cdr:x>
      <cdr:y>0.93945</cdr:y>
    </cdr:from>
    <cdr:to>
      <cdr:x>0.75471</cdr:x>
      <cdr:y>0.98486</cdr:y>
    </cdr:to>
    <cdr:sp macro="" textlink="">
      <cdr:nvSpPr>
        <cdr:cNvPr id="5" name="Rectángulo 4"/>
        <cdr:cNvSpPr/>
      </cdr:nvSpPr>
      <cdr:spPr>
        <a:xfrm xmlns:a="http://schemas.openxmlformats.org/drawingml/2006/main">
          <a:off x="3850975" y="4729156"/>
          <a:ext cx="838179" cy="228606"/>
        </a:xfrm>
        <a:prstGeom xmlns:a="http://schemas.openxmlformats.org/drawingml/2006/main" prst="rect">
          <a:avLst/>
        </a:prstGeom>
        <a:ln xmlns:a="http://schemas.openxmlformats.org/drawingml/2006/main">
          <a:noFill/>
        </a:ln>
      </cdr:spPr>
      <cdr:style>
        <a:lnRef xmlns:a="http://schemas.openxmlformats.org/drawingml/2006/main" idx="2">
          <a:schemeClr val="accent6"/>
        </a:lnRef>
        <a:fillRef xmlns:a="http://schemas.openxmlformats.org/drawingml/2006/main" idx="1">
          <a:schemeClr val="lt1"/>
        </a:fillRef>
        <a:effectRef xmlns:a="http://schemas.openxmlformats.org/drawingml/2006/main" idx="0">
          <a:schemeClr val="accent6"/>
        </a:effectRef>
        <a:fontRef xmlns:a="http://schemas.openxmlformats.org/drawingml/2006/main" idx="minor">
          <a:schemeClr val="dk1"/>
        </a:fontRef>
      </cdr:style>
      <cdr:txBody>
        <a:bodyPr xmlns:a="http://schemas.openxmlformats.org/drawingml/2006/main"/>
        <a:lstStyle xmlns:a="http://schemas.openxmlformats.org/drawingml/2006/main">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xmlns:a="http://schemas.openxmlformats.org/drawingml/2006/main">
          <a:r>
            <a:rPr lang="es-ES" sz="900" dirty="0" smtClean="0">
              <a:latin typeface="Open Sans" panose="020B0606030504020204" pitchFamily="34" charset="0"/>
              <a:ea typeface="Open Sans" panose="020B0606030504020204" pitchFamily="34" charset="0"/>
              <a:cs typeface="Open Sans" panose="020B0606030504020204" pitchFamily="34" charset="0"/>
            </a:rPr>
            <a:t>Aprobados</a:t>
          </a:r>
          <a:endParaRPr lang="es-ES" sz="900" dirty="0">
            <a:latin typeface="Open Sans" panose="020B0606030504020204" pitchFamily="34" charset="0"/>
            <a:ea typeface="Open Sans" panose="020B0606030504020204" pitchFamily="34" charset="0"/>
            <a:cs typeface="Open Sans" panose="020B0606030504020204" pitchFamily="34" charset="0"/>
          </a:endParaRPr>
        </a:p>
      </cdr:txBody>
    </cdr:sp>
  </cdr:relSizeAnchor>
  <cdr:relSizeAnchor xmlns:cdr="http://schemas.openxmlformats.org/drawingml/2006/chartDrawing">
    <cdr:from>
      <cdr:x>0.76698</cdr:x>
      <cdr:y>0.93945</cdr:y>
    </cdr:from>
    <cdr:to>
      <cdr:x>0.98774</cdr:x>
      <cdr:y>0.98439</cdr:y>
    </cdr:to>
    <cdr:sp macro="" textlink="">
      <cdr:nvSpPr>
        <cdr:cNvPr id="6" name="Rectángulo 5"/>
        <cdr:cNvSpPr/>
      </cdr:nvSpPr>
      <cdr:spPr>
        <a:xfrm xmlns:a="http://schemas.openxmlformats.org/drawingml/2006/main">
          <a:off x="4765354" y="4729162"/>
          <a:ext cx="1371600" cy="226221"/>
        </a:xfrm>
        <a:prstGeom xmlns:a="http://schemas.openxmlformats.org/drawingml/2006/main" prst="rect">
          <a:avLst/>
        </a:prstGeom>
        <a:ln xmlns:a="http://schemas.openxmlformats.org/drawingml/2006/main">
          <a:noFill/>
        </a:ln>
      </cdr:spPr>
      <cdr:style>
        <a:lnRef xmlns:a="http://schemas.openxmlformats.org/drawingml/2006/main" idx="2">
          <a:schemeClr val="accent6"/>
        </a:lnRef>
        <a:fillRef xmlns:a="http://schemas.openxmlformats.org/drawingml/2006/main" idx="1">
          <a:schemeClr val="lt1"/>
        </a:fillRef>
        <a:effectRef xmlns:a="http://schemas.openxmlformats.org/drawingml/2006/main" idx="0">
          <a:schemeClr val="accent6"/>
        </a:effectRef>
        <a:fontRef xmlns:a="http://schemas.openxmlformats.org/drawingml/2006/main" idx="minor">
          <a:schemeClr val="dk1"/>
        </a:fontRef>
      </cdr:style>
      <cdr:txBody>
        <a:bodyPr xmlns:a="http://schemas.openxmlformats.org/drawingml/2006/main"/>
        <a:lstStyle xmlns:a="http://schemas.openxmlformats.org/drawingml/2006/main">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xmlns:a="http://schemas.openxmlformats.org/drawingml/2006/main">
          <a:r>
            <a:rPr lang="es-ES" sz="900" dirty="0" smtClean="0"/>
            <a:t>Tasa de éxito 1ª fase</a:t>
          </a:r>
          <a:endParaRPr lang="es-ES" sz="900"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3713"/>
          </a:xfrm>
          <a:prstGeom prst="rect">
            <a:avLst/>
          </a:prstGeom>
        </p:spPr>
        <p:txBody>
          <a:bodyPr vert="horz" lIns="91440" tIns="45720" rIns="91440" bIns="45720" rtlCol="0"/>
          <a:lstStyle>
            <a:lvl1pPr algn="l" latinLnBrk="0">
              <a:defRPr lang="es-ES" sz="1200"/>
            </a:lvl1pPr>
          </a:lstStyle>
          <a:p>
            <a:endParaRPr lang="es-ES" dirty="0"/>
          </a:p>
        </p:txBody>
      </p:sp>
      <p:sp>
        <p:nvSpPr>
          <p:cNvPr id="3" name="Date Placeholder 2"/>
          <p:cNvSpPr>
            <a:spLocks noGrp="1"/>
          </p:cNvSpPr>
          <p:nvPr>
            <p:ph type="dt" sz="quarter" idx="1"/>
          </p:nvPr>
        </p:nvSpPr>
        <p:spPr>
          <a:xfrm>
            <a:off x="3850443" y="0"/>
            <a:ext cx="2945659" cy="493713"/>
          </a:xfrm>
          <a:prstGeom prst="rect">
            <a:avLst/>
          </a:prstGeom>
        </p:spPr>
        <p:txBody>
          <a:bodyPr vert="horz" lIns="91440" tIns="45720" rIns="91440" bIns="45720" rtlCol="0"/>
          <a:lstStyle>
            <a:lvl1pPr algn="r" latinLnBrk="0">
              <a:defRPr lang="es-ES" sz="1200"/>
            </a:lvl1pPr>
          </a:lstStyle>
          <a:p>
            <a:fld id="{D83FDC75-7F73-4A4A-A77C-09AADF00E0EA}" type="datetimeFigureOut">
              <a:rPr lang="es-ES" smtClean="0"/>
              <a:pPr/>
              <a:t>14/02/2017</a:t>
            </a:fld>
            <a:endParaRPr lang="es-ES" dirty="0"/>
          </a:p>
        </p:txBody>
      </p:sp>
      <p:sp>
        <p:nvSpPr>
          <p:cNvPr id="4" name="Footer Placeholder 3"/>
          <p:cNvSpPr>
            <a:spLocks noGrp="1"/>
          </p:cNvSpPr>
          <p:nvPr>
            <p:ph type="ftr" sz="quarter" idx="2"/>
          </p:nvPr>
        </p:nvSpPr>
        <p:spPr>
          <a:xfrm>
            <a:off x="0" y="9378824"/>
            <a:ext cx="2945659" cy="493713"/>
          </a:xfrm>
          <a:prstGeom prst="rect">
            <a:avLst/>
          </a:prstGeom>
        </p:spPr>
        <p:txBody>
          <a:bodyPr vert="horz" lIns="91440" tIns="45720" rIns="91440" bIns="45720" rtlCol="0" anchor="b"/>
          <a:lstStyle>
            <a:lvl1pPr algn="l" latinLnBrk="0">
              <a:defRPr lang="es-ES" sz="1200"/>
            </a:lvl1pPr>
          </a:lstStyle>
          <a:p>
            <a:endParaRPr lang="es-ES" dirty="0"/>
          </a:p>
        </p:txBody>
      </p:sp>
      <p:sp>
        <p:nvSpPr>
          <p:cNvPr id="5" name="Slide Number Placeholder 4"/>
          <p:cNvSpPr>
            <a:spLocks noGrp="1"/>
          </p:cNvSpPr>
          <p:nvPr>
            <p:ph type="sldNum" sz="quarter" idx="3"/>
          </p:nvPr>
        </p:nvSpPr>
        <p:spPr>
          <a:xfrm>
            <a:off x="3850443" y="9378824"/>
            <a:ext cx="2945659" cy="493713"/>
          </a:xfrm>
          <a:prstGeom prst="rect">
            <a:avLst/>
          </a:prstGeom>
        </p:spPr>
        <p:txBody>
          <a:bodyPr vert="horz" lIns="91440" tIns="45720" rIns="91440" bIns="45720" rtlCol="0" anchor="b"/>
          <a:lstStyle>
            <a:lvl1pPr algn="r" latinLnBrk="0">
              <a:defRPr lang="es-ES" sz="1200"/>
            </a:lvl1pPr>
          </a:lstStyle>
          <a:p>
            <a:fld id="{459226BF-1F13-42D3-80DC-373E7ADD1EBC}" type="slidenum">
              <a:rPr lang="es-ES" smtClean="0"/>
              <a:pPr/>
              <a:t>‹Nº›</a:t>
            </a:fld>
            <a:endParaRPr lang="es-ES" dirty="0"/>
          </a:p>
        </p:txBody>
      </p:sp>
    </p:spTree>
    <p:extLst>
      <p:ext uri="{BB962C8B-B14F-4D97-AF65-F5344CB8AC3E}">
        <p14:creationId xmlns:p14="http://schemas.microsoft.com/office/powerpoint/2010/main" val="7604536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3713"/>
          </a:xfrm>
          <a:prstGeom prst="rect">
            <a:avLst/>
          </a:prstGeom>
        </p:spPr>
        <p:txBody>
          <a:bodyPr vert="horz" lIns="91440" tIns="45720" rIns="91440" bIns="45720" rtlCol="0"/>
          <a:lstStyle>
            <a:lvl1pPr algn="l" latinLnBrk="0">
              <a:defRPr lang="es-ES" sz="1200"/>
            </a:lvl1pPr>
          </a:lstStyle>
          <a:p>
            <a:endParaRPr lang="es-ES"/>
          </a:p>
        </p:txBody>
      </p:sp>
      <p:sp>
        <p:nvSpPr>
          <p:cNvPr id="3" name="Date Placeholder 2"/>
          <p:cNvSpPr>
            <a:spLocks noGrp="1"/>
          </p:cNvSpPr>
          <p:nvPr>
            <p:ph type="dt" idx="1"/>
          </p:nvPr>
        </p:nvSpPr>
        <p:spPr>
          <a:xfrm>
            <a:off x="3850443" y="0"/>
            <a:ext cx="2945659" cy="493713"/>
          </a:xfrm>
          <a:prstGeom prst="rect">
            <a:avLst/>
          </a:prstGeom>
        </p:spPr>
        <p:txBody>
          <a:bodyPr vert="horz" lIns="91440" tIns="45720" rIns="91440" bIns="45720" rtlCol="0"/>
          <a:lstStyle>
            <a:lvl1pPr algn="r" latinLnBrk="0">
              <a:defRPr lang="es-ES" sz="1200"/>
            </a:lvl1pPr>
          </a:lstStyle>
          <a:p>
            <a:fld id="{48AEF76B-3757-4A0B-AF93-28494465C1DD}" type="datetimeFigureOut">
              <a:rPr lang="es-ES"/>
              <a:pPr/>
              <a:t>14/02/2017</a:t>
            </a:fld>
            <a:endParaRPr lang="es-ES"/>
          </a:p>
        </p:txBody>
      </p:sp>
      <p:sp>
        <p:nvSpPr>
          <p:cNvPr id="4" name="Slide Image Placeholder 3"/>
          <p:cNvSpPr>
            <a:spLocks noGrp="1" noRot="1" noChangeAspect="1"/>
          </p:cNvSpPr>
          <p:nvPr>
            <p:ph type="sldImg" idx="2"/>
          </p:nvPr>
        </p:nvSpPr>
        <p:spPr>
          <a:xfrm>
            <a:off x="931863" y="741363"/>
            <a:ext cx="4933950" cy="3702050"/>
          </a:xfrm>
          <a:prstGeom prst="rect">
            <a:avLst/>
          </a:prstGeom>
          <a:noFill/>
          <a:ln w="12700">
            <a:solidFill>
              <a:prstClr val="black"/>
            </a:solidFill>
          </a:ln>
        </p:spPr>
        <p:txBody>
          <a:bodyPr vert="horz" lIns="91440" tIns="45720" rIns="91440" bIns="45720" rtlCol="0" anchor="ctr"/>
          <a:lstStyle/>
          <a:p>
            <a:endParaRPr lang="es-ES"/>
          </a:p>
        </p:txBody>
      </p:sp>
      <p:sp>
        <p:nvSpPr>
          <p:cNvPr id="5" name="Notes Placeholder 4"/>
          <p:cNvSpPr>
            <a:spLocks noGrp="1"/>
          </p:cNvSpPr>
          <p:nvPr>
            <p:ph type="body" sz="quarter" idx="3"/>
          </p:nvPr>
        </p:nvSpPr>
        <p:spPr>
          <a:xfrm>
            <a:off x="679768" y="4690269"/>
            <a:ext cx="5438140" cy="4443413"/>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Footer Placeholder 5"/>
          <p:cNvSpPr>
            <a:spLocks noGrp="1"/>
          </p:cNvSpPr>
          <p:nvPr>
            <p:ph type="ftr" sz="quarter" idx="4"/>
          </p:nvPr>
        </p:nvSpPr>
        <p:spPr>
          <a:xfrm>
            <a:off x="0" y="9378824"/>
            <a:ext cx="2945659" cy="493713"/>
          </a:xfrm>
          <a:prstGeom prst="rect">
            <a:avLst/>
          </a:prstGeom>
        </p:spPr>
        <p:txBody>
          <a:bodyPr vert="horz" lIns="91440" tIns="45720" rIns="91440" bIns="45720" rtlCol="0" anchor="b"/>
          <a:lstStyle>
            <a:lvl1pPr algn="l" latinLnBrk="0">
              <a:defRPr lang="es-ES" sz="1200"/>
            </a:lvl1pPr>
          </a:lstStyle>
          <a:p>
            <a:endParaRPr lang="es-ES"/>
          </a:p>
        </p:txBody>
      </p:sp>
      <p:sp>
        <p:nvSpPr>
          <p:cNvPr id="7" name="Slide Number Placeholder 6"/>
          <p:cNvSpPr>
            <a:spLocks noGrp="1"/>
          </p:cNvSpPr>
          <p:nvPr>
            <p:ph type="sldNum" sz="quarter" idx="5"/>
          </p:nvPr>
        </p:nvSpPr>
        <p:spPr>
          <a:xfrm>
            <a:off x="3850443" y="9378824"/>
            <a:ext cx="2945659" cy="493713"/>
          </a:xfrm>
          <a:prstGeom prst="rect">
            <a:avLst/>
          </a:prstGeom>
        </p:spPr>
        <p:txBody>
          <a:bodyPr vert="horz" lIns="91440" tIns="45720" rIns="91440" bIns="45720" rtlCol="0" anchor="b"/>
          <a:lstStyle>
            <a:lvl1pPr algn="r" latinLnBrk="0">
              <a:defRPr lang="es-ES" sz="1200"/>
            </a:lvl1pPr>
          </a:lstStyle>
          <a:p>
            <a:fld id="{75693FD4-8F83-4EF7-AC3F-0DC0388986B0}" type="slidenum">
              <a:rPr/>
              <a:pPr/>
              <a:t>‹Nº›</a:t>
            </a:fld>
            <a:endParaRPr lang="es-ES"/>
          </a:p>
        </p:txBody>
      </p:sp>
    </p:spTree>
    <p:extLst>
      <p:ext uri="{BB962C8B-B14F-4D97-AF65-F5344CB8AC3E}">
        <p14:creationId xmlns:p14="http://schemas.microsoft.com/office/powerpoint/2010/main" val="744737610"/>
      </p:ext>
    </p:extLst>
  </p:cSld>
  <p:clrMap bg1="lt1" tx1="dk1" bg2="lt2" tx2="dk2" accent1="accent1" accent2="accent2" accent3="accent3" accent4="accent4" accent5="accent5" accent6="accent6" hlink="hlink" folHlink="folHlink"/>
  <p:notesStyle>
    <a:lvl1pPr marL="0" algn="l" defTabSz="914400" rtl="0" eaLnBrk="1" latinLnBrk="0" hangingPunct="1">
      <a:defRPr lang="es-ES" sz="1200" kern="1200">
        <a:solidFill>
          <a:schemeClr val="tx1"/>
        </a:solidFill>
        <a:latin typeface="+mn-lt"/>
        <a:ea typeface="+mn-ea"/>
        <a:cs typeface="+mn-cs"/>
      </a:defRPr>
    </a:lvl1pPr>
    <a:lvl2pPr marL="457200" algn="l" defTabSz="914400" rtl="0" eaLnBrk="1" latinLnBrk="0" hangingPunct="1">
      <a:defRPr lang="es-ES" sz="1200" kern="1200">
        <a:solidFill>
          <a:schemeClr val="tx1"/>
        </a:solidFill>
        <a:latin typeface="+mn-lt"/>
        <a:ea typeface="+mn-ea"/>
        <a:cs typeface="+mn-cs"/>
      </a:defRPr>
    </a:lvl2pPr>
    <a:lvl3pPr marL="914400" algn="l" defTabSz="914400" rtl="0" eaLnBrk="1" latinLnBrk="0" hangingPunct="1">
      <a:defRPr lang="es-ES" sz="1200" kern="1200">
        <a:solidFill>
          <a:schemeClr val="tx1"/>
        </a:solidFill>
        <a:latin typeface="+mn-lt"/>
        <a:ea typeface="+mn-ea"/>
        <a:cs typeface="+mn-cs"/>
      </a:defRPr>
    </a:lvl3pPr>
    <a:lvl4pPr marL="1371600" algn="l" defTabSz="914400" rtl="0" eaLnBrk="1" latinLnBrk="0" hangingPunct="1">
      <a:defRPr lang="es-ES" sz="1200" kern="1200">
        <a:solidFill>
          <a:schemeClr val="tx1"/>
        </a:solidFill>
        <a:latin typeface="+mn-lt"/>
        <a:ea typeface="+mn-ea"/>
        <a:cs typeface="+mn-cs"/>
      </a:defRPr>
    </a:lvl4pPr>
    <a:lvl5pPr marL="1828800" algn="l" defTabSz="914400" rtl="0" eaLnBrk="1" latinLnBrk="0" hangingPunct="1">
      <a:defRPr lang="es-ES" sz="1200" kern="1200">
        <a:solidFill>
          <a:schemeClr val="tx1"/>
        </a:solidFill>
        <a:latin typeface="+mn-lt"/>
        <a:ea typeface="+mn-ea"/>
        <a:cs typeface="+mn-cs"/>
      </a:defRPr>
    </a:lvl5pPr>
    <a:lvl6pPr marL="2286000" algn="l" defTabSz="914400" rtl="0" eaLnBrk="1" latinLnBrk="0" hangingPunct="1">
      <a:defRPr lang="es-ES" sz="1200" kern="1200">
        <a:solidFill>
          <a:schemeClr val="tx1"/>
        </a:solidFill>
        <a:latin typeface="+mn-lt"/>
        <a:ea typeface="+mn-ea"/>
        <a:cs typeface="+mn-cs"/>
      </a:defRPr>
    </a:lvl6pPr>
    <a:lvl7pPr marL="2743200" algn="l" defTabSz="914400" rtl="0" eaLnBrk="1" latinLnBrk="0" hangingPunct="1">
      <a:defRPr lang="es-ES" sz="1200" kern="1200">
        <a:solidFill>
          <a:schemeClr val="tx1"/>
        </a:solidFill>
        <a:latin typeface="+mn-lt"/>
        <a:ea typeface="+mn-ea"/>
        <a:cs typeface="+mn-cs"/>
      </a:defRPr>
    </a:lvl7pPr>
    <a:lvl8pPr marL="3200400" algn="l" defTabSz="914400" rtl="0" eaLnBrk="1" latinLnBrk="0" hangingPunct="1">
      <a:defRPr lang="es-ES" sz="1200" kern="1200">
        <a:solidFill>
          <a:schemeClr val="tx1"/>
        </a:solidFill>
        <a:latin typeface="+mn-lt"/>
        <a:ea typeface="+mn-ea"/>
        <a:cs typeface="+mn-cs"/>
      </a:defRPr>
    </a:lvl8pPr>
    <a:lvl9pPr marL="3657600" algn="l" defTabSz="914400" rtl="0" eaLnBrk="1" latinLnBrk="0" hangingPunct="1">
      <a:defRPr lang="es-ES"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fr-FR"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1</a:t>
            </a:fld>
            <a:endParaRPr lang="fr-FR"/>
          </a:p>
        </p:txBody>
      </p:sp>
    </p:spTree>
    <p:extLst>
      <p:ext uri="{BB962C8B-B14F-4D97-AF65-F5344CB8AC3E}">
        <p14:creationId xmlns:p14="http://schemas.microsoft.com/office/powerpoint/2010/main" val="3557453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ES" baseline="0" dirty="0" smtClean="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10</a:t>
            </a:fld>
            <a:endParaRPr lang="fr-FR"/>
          </a:p>
        </p:txBody>
      </p:sp>
    </p:spTree>
    <p:extLst>
      <p:ext uri="{BB962C8B-B14F-4D97-AF65-F5344CB8AC3E}">
        <p14:creationId xmlns:p14="http://schemas.microsoft.com/office/powerpoint/2010/main" val="19481699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fr-FR"/>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11</a:t>
            </a:fld>
            <a:endParaRPr lang="fr-FR"/>
          </a:p>
        </p:txBody>
      </p:sp>
    </p:spTree>
    <p:extLst>
      <p:ext uri="{BB962C8B-B14F-4D97-AF65-F5344CB8AC3E}">
        <p14:creationId xmlns:p14="http://schemas.microsoft.com/office/powerpoint/2010/main" val="8367474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fr-FR"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12</a:t>
            </a:fld>
            <a:endParaRPr lang="fr-FR"/>
          </a:p>
        </p:txBody>
      </p:sp>
    </p:spTree>
    <p:extLst>
      <p:ext uri="{BB962C8B-B14F-4D97-AF65-F5344CB8AC3E}">
        <p14:creationId xmlns:p14="http://schemas.microsoft.com/office/powerpoint/2010/main" val="37092504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fr-FR"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13</a:t>
            </a:fld>
            <a:endParaRPr lang="fr-FR"/>
          </a:p>
        </p:txBody>
      </p:sp>
    </p:spTree>
    <p:extLst>
      <p:ext uri="{BB962C8B-B14F-4D97-AF65-F5344CB8AC3E}">
        <p14:creationId xmlns:p14="http://schemas.microsoft.com/office/powerpoint/2010/main" val="42203288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fr-FR"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14</a:t>
            </a:fld>
            <a:endParaRPr lang="fr-FR"/>
          </a:p>
        </p:txBody>
      </p:sp>
    </p:spTree>
    <p:extLst>
      <p:ext uri="{BB962C8B-B14F-4D97-AF65-F5344CB8AC3E}">
        <p14:creationId xmlns:p14="http://schemas.microsoft.com/office/powerpoint/2010/main" val="31783689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fr-FR"/>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15</a:t>
            </a:fld>
            <a:endParaRPr lang="fr-FR"/>
          </a:p>
        </p:txBody>
      </p:sp>
    </p:spTree>
    <p:extLst>
      <p:ext uri="{BB962C8B-B14F-4D97-AF65-F5344CB8AC3E}">
        <p14:creationId xmlns:p14="http://schemas.microsoft.com/office/powerpoint/2010/main" val="10252721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fr-FR"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16</a:t>
            </a:fld>
            <a:endParaRPr lang="fr-FR"/>
          </a:p>
        </p:txBody>
      </p:sp>
    </p:spTree>
    <p:extLst>
      <p:ext uri="{BB962C8B-B14F-4D97-AF65-F5344CB8AC3E}">
        <p14:creationId xmlns:p14="http://schemas.microsoft.com/office/powerpoint/2010/main" val="37915796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fr-FR"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17</a:t>
            </a:fld>
            <a:endParaRPr lang="fr-FR"/>
          </a:p>
        </p:txBody>
      </p:sp>
    </p:spTree>
    <p:extLst>
      <p:ext uri="{BB962C8B-B14F-4D97-AF65-F5344CB8AC3E}">
        <p14:creationId xmlns:p14="http://schemas.microsoft.com/office/powerpoint/2010/main" val="8587682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fr-FR"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18</a:t>
            </a:fld>
            <a:endParaRPr lang="fr-FR"/>
          </a:p>
        </p:txBody>
      </p:sp>
    </p:spTree>
    <p:extLst>
      <p:ext uri="{BB962C8B-B14F-4D97-AF65-F5344CB8AC3E}">
        <p14:creationId xmlns:p14="http://schemas.microsoft.com/office/powerpoint/2010/main" val="26464805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fr-FR"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19</a:t>
            </a:fld>
            <a:endParaRPr lang="fr-FR"/>
          </a:p>
        </p:txBody>
      </p:sp>
    </p:spTree>
    <p:extLst>
      <p:ext uri="{BB962C8B-B14F-4D97-AF65-F5344CB8AC3E}">
        <p14:creationId xmlns:p14="http://schemas.microsoft.com/office/powerpoint/2010/main" val="28599355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baseline="0" dirty="0" smtClean="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2</a:t>
            </a:fld>
            <a:endParaRPr lang="fr-FR"/>
          </a:p>
        </p:txBody>
      </p:sp>
    </p:spTree>
    <p:extLst>
      <p:ext uri="{BB962C8B-B14F-4D97-AF65-F5344CB8AC3E}">
        <p14:creationId xmlns:p14="http://schemas.microsoft.com/office/powerpoint/2010/main" val="36879717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45</a:t>
            </a:fld>
            <a:endParaRPr lang="fr-FR"/>
          </a:p>
        </p:txBody>
      </p:sp>
    </p:spTree>
    <p:extLst>
      <p:ext uri="{BB962C8B-B14F-4D97-AF65-F5344CB8AC3E}">
        <p14:creationId xmlns:p14="http://schemas.microsoft.com/office/powerpoint/2010/main" val="37643950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46</a:t>
            </a:fld>
            <a:endParaRPr lang="fr-FR"/>
          </a:p>
        </p:txBody>
      </p:sp>
    </p:spTree>
    <p:extLst>
      <p:ext uri="{BB962C8B-B14F-4D97-AF65-F5344CB8AC3E}">
        <p14:creationId xmlns:p14="http://schemas.microsoft.com/office/powerpoint/2010/main" val="24831132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47</a:t>
            </a:fld>
            <a:endParaRPr lang="fr-FR"/>
          </a:p>
        </p:txBody>
      </p:sp>
    </p:spTree>
    <p:extLst>
      <p:ext uri="{BB962C8B-B14F-4D97-AF65-F5344CB8AC3E}">
        <p14:creationId xmlns:p14="http://schemas.microsoft.com/office/powerpoint/2010/main" val="7635342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48</a:t>
            </a:fld>
            <a:endParaRPr lang="fr-FR"/>
          </a:p>
        </p:txBody>
      </p:sp>
    </p:spTree>
    <p:extLst>
      <p:ext uri="{BB962C8B-B14F-4D97-AF65-F5344CB8AC3E}">
        <p14:creationId xmlns:p14="http://schemas.microsoft.com/office/powerpoint/2010/main" val="2992621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pt-BR"/>
          </a:p>
        </p:txBody>
      </p:sp>
      <p:sp>
        <p:nvSpPr>
          <p:cNvPr id="4" name="Marcador de número de diapositiva 3"/>
          <p:cNvSpPr>
            <a:spLocks noGrp="1"/>
          </p:cNvSpPr>
          <p:nvPr>
            <p:ph type="sldNum" sz="quarter" idx="10"/>
          </p:nvPr>
        </p:nvSpPr>
        <p:spPr/>
        <p:txBody>
          <a:bodyPr/>
          <a:lstStyle/>
          <a:p>
            <a:fld id="{75693FD4-8F83-4EF7-AC3F-0DC0388986B0}" type="slidenum">
              <a:rPr lang="es-ES" smtClean="0"/>
              <a:pPr/>
              <a:t>50</a:t>
            </a:fld>
            <a:endParaRPr lang="es-ES"/>
          </a:p>
        </p:txBody>
      </p:sp>
    </p:spTree>
    <p:extLst>
      <p:ext uri="{BB962C8B-B14F-4D97-AF65-F5344CB8AC3E}">
        <p14:creationId xmlns:p14="http://schemas.microsoft.com/office/powerpoint/2010/main" val="14655940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703263" y="800100"/>
            <a:ext cx="5330825" cy="3998913"/>
          </a:xfrm>
        </p:spPr>
      </p:sp>
      <p:sp>
        <p:nvSpPr>
          <p:cNvPr id="3" name="Marcador de notas 2"/>
          <p:cNvSpPr>
            <a:spLocks noGrp="1"/>
          </p:cNvSpPr>
          <p:nvPr>
            <p:ph type="body" idx="1"/>
          </p:nvPr>
        </p:nvSpPr>
        <p:spPr/>
        <p:txBody>
          <a:bodyPr/>
          <a:lstStyle/>
          <a:p>
            <a:pPr marL="0" indent="0">
              <a:buNone/>
            </a:pPr>
            <a:endParaRPr lang="pt-BR" dirty="0" smtClean="0"/>
          </a:p>
          <a:p>
            <a:endParaRPr lang="pt-BR" dirty="0"/>
          </a:p>
        </p:txBody>
      </p:sp>
      <p:sp>
        <p:nvSpPr>
          <p:cNvPr id="4" name="Marcador de número de diapositiva 3"/>
          <p:cNvSpPr>
            <a:spLocks noGrp="1"/>
          </p:cNvSpPr>
          <p:nvPr>
            <p:ph type="sldNum" sz="quarter" idx="10"/>
          </p:nvPr>
        </p:nvSpPr>
        <p:spPr/>
        <p:txBody>
          <a:bodyPr/>
          <a:lstStyle/>
          <a:p>
            <a:fld id="{75693FD4-8F83-4EF7-AC3F-0DC0388986B0}" type="slidenum">
              <a:rPr lang="es-ES" smtClean="0"/>
              <a:pPr/>
              <a:t>51</a:t>
            </a:fld>
            <a:endParaRPr lang="es-ES"/>
          </a:p>
        </p:txBody>
      </p:sp>
    </p:spTree>
    <p:extLst>
      <p:ext uri="{BB962C8B-B14F-4D97-AF65-F5344CB8AC3E}">
        <p14:creationId xmlns:p14="http://schemas.microsoft.com/office/powerpoint/2010/main" val="39291542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dirty="0" err="1" smtClean="0"/>
              <a:t>Qq</a:t>
            </a:r>
            <a:r>
              <a:rPr lang="pt-BR" dirty="0" smtClean="0"/>
              <a:t> pessoa que representa uma entidade e que deseja participar numa candidatura de projeto </a:t>
            </a:r>
            <a:r>
              <a:rPr lang="pt-BR" dirty="0" err="1" smtClean="0"/>
              <a:t>Sudoe</a:t>
            </a:r>
            <a:r>
              <a:rPr lang="pt-BR" dirty="0" smtClean="0"/>
              <a:t> deve obrigatoriamente registar-se como usuário em </a:t>
            </a:r>
            <a:r>
              <a:rPr lang="pt-BR" dirty="0" err="1" smtClean="0"/>
              <a:t>eSudoe</a:t>
            </a:r>
            <a:r>
              <a:rPr lang="pt-BR" dirty="0" smtClean="0"/>
              <a:t>. Os campos a preencher consistem no usuário, nome, apelido e e-mail da pessoa. Depois</a:t>
            </a:r>
            <a:r>
              <a:rPr lang="pt-BR" baseline="0" dirty="0" smtClean="0"/>
              <a:t> o usuário receberá um </a:t>
            </a:r>
            <a:r>
              <a:rPr lang="pt-BR" baseline="0" dirty="0" err="1" smtClean="0"/>
              <a:t>email</a:t>
            </a:r>
            <a:r>
              <a:rPr lang="pt-BR" baseline="0" dirty="0" smtClean="0"/>
              <a:t> de ativação da conta. Depois poderá aceder à seção 2)</a:t>
            </a:r>
          </a:p>
          <a:p>
            <a:endParaRPr lang="pt-BR" dirty="0"/>
          </a:p>
        </p:txBody>
      </p:sp>
      <p:sp>
        <p:nvSpPr>
          <p:cNvPr id="4" name="Marcador de número de diapositiva 3"/>
          <p:cNvSpPr>
            <a:spLocks noGrp="1"/>
          </p:cNvSpPr>
          <p:nvPr>
            <p:ph type="sldNum" sz="quarter" idx="10"/>
          </p:nvPr>
        </p:nvSpPr>
        <p:spPr/>
        <p:txBody>
          <a:bodyPr/>
          <a:lstStyle/>
          <a:p>
            <a:fld id="{75693FD4-8F83-4EF7-AC3F-0DC0388986B0}" type="slidenum">
              <a:rPr lang="es-ES" smtClean="0"/>
              <a:pPr/>
              <a:t>52</a:t>
            </a:fld>
            <a:endParaRPr lang="es-ES"/>
          </a:p>
        </p:txBody>
      </p:sp>
    </p:spTree>
    <p:extLst>
      <p:ext uri="{BB962C8B-B14F-4D97-AF65-F5344CB8AC3E}">
        <p14:creationId xmlns:p14="http://schemas.microsoft.com/office/powerpoint/2010/main" val="21208435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dirty="0" err="1" smtClean="0"/>
              <a:t>Qq</a:t>
            </a:r>
            <a:r>
              <a:rPr lang="pt-BR" dirty="0" smtClean="0"/>
              <a:t> pessoa que representa uma entidade e que deseja participar numa candidatura de projeto </a:t>
            </a:r>
            <a:r>
              <a:rPr lang="pt-BR" dirty="0" err="1" smtClean="0"/>
              <a:t>Sudoe</a:t>
            </a:r>
            <a:r>
              <a:rPr lang="pt-BR" dirty="0" smtClean="0"/>
              <a:t> deve obrigatoriamente registar-se como usuário em </a:t>
            </a:r>
            <a:r>
              <a:rPr lang="pt-BR" dirty="0" err="1" smtClean="0"/>
              <a:t>eSudoe</a:t>
            </a:r>
            <a:r>
              <a:rPr lang="pt-BR" dirty="0" smtClean="0"/>
              <a:t>. Os campos a preencher consistem no usuário, nome, apelido e e-mail da pessoa. Depois</a:t>
            </a:r>
            <a:r>
              <a:rPr lang="pt-BR" baseline="0" dirty="0" smtClean="0"/>
              <a:t> o usuário receberá um </a:t>
            </a:r>
            <a:r>
              <a:rPr lang="pt-BR" baseline="0" dirty="0" err="1" smtClean="0"/>
              <a:t>email</a:t>
            </a:r>
            <a:r>
              <a:rPr lang="pt-BR" baseline="0" dirty="0" smtClean="0"/>
              <a:t> de ativação da conta. Depois poderá aceder à seção 2)</a:t>
            </a:r>
          </a:p>
          <a:p>
            <a:endParaRPr lang="pt-BR" dirty="0"/>
          </a:p>
        </p:txBody>
      </p:sp>
      <p:sp>
        <p:nvSpPr>
          <p:cNvPr id="4" name="Marcador de número de diapositiva 3"/>
          <p:cNvSpPr>
            <a:spLocks noGrp="1"/>
          </p:cNvSpPr>
          <p:nvPr>
            <p:ph type="sldNum" sz="quarter" idx="10"/>
          </p:nvPr>
        </p:nvSpPr>
        <p:spPr/>
        <p:txBody>
          <a:bodyPr/>
          <a:lstStyle/>
          <a:p>
            <a:fld id="{75693FD4-8F83-4EF7-AC3F-0DC0388986B0}" type="slidenum">
              <a:rPr lang="es-ES" smtClean="0"/>
              <a:pPr/>
              <a:t>53</a:t>
            </a:fld>
            <a:endParaRPr lang="es-ES"/>
          </a:p>
        </p:txBody>
      </p:sp>
    </p:spTree>
    <p:extLst>
      <p:ext uri="{BB962C8B-B14F-4D97-AF65-F5344CB8AC3E}">
        <p14:creationId xmlns:p14="http://schemas.microsoft.com/office/powerpoint/2010/main" val="36071059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pt-BR" sz="1200" b="0" i="0" kern="1200" dirty="0" smtClean="0">
                <a:solidFill>
                  <a:schemeClr val="tx1"/>
                </a:solidFill>
                <a:effectLst/>
                <a:latin typeface="+mn-lt"/>
                <a:ea typeface="+mn-ea"/>
                <a:cs typeface="+mn-cs"/>
              </a:rPr>
              <a:t>2) </a:t>
            </a:r>
            <a:r>
              <a:rPr lang="pt-BR" sz="1200" b="0" i="0" kern="1200" dirty="0" err="1" smtClean="0">
                <a:solidFill>
                  <a:schemeClr val="tx1"/>
                </a:solidFill>
                <a:effectLst/>
                <a:latin typeface="+mn-lt"/>
                <a:ea typeface="+mn-ea"/>
                <a:cs typeface="+mn-cs"/>
              </a:rPr>
              <a:t>Qq</a:t>
            </a:r>
            <a:r>
              <a:rPr lang="pt-BR" sz="1200" b="0" i="0" kern="1200" dirty="0" smtClean="0">
                <a:solidFill>
                  <a:schemeClr val="tx1"/>
                </a:solidFill>
                <a:effectLst/>
                <a:latin typeface="+mn-lt"/>
                <a:ea typeface="+mn-ea"/>
                <a:cs typeface="+mn-cs"/>
              </a:rPr>
              <a:t> entidade que pretende fazer parte de uma parceria de projeto, como BP ou B, deverá estar previamente registada em </a:t>
            </a:r>
            <a:r>
              <a:rPr lang="pt-BR" sz="1200" b="0" i="0" kern="1200" dirty="0" err="1" smtClean="0">
                <a:solidFill>
                  <a:schemeClr val="tx1"/>
                </a:solidFill>
                <a:effectLst/>
                <a:latin typeface="+mn-lt"/>
                <a:ea typeface="+mn-ea"/>
                <a:cs typeface="+mn-cs"/>
              </a:rPr>
              <a:t>eSudoe</a:t>
            </a:r>
            <a:r>
              <a:rPr lang="pt-BR" sz="1200" b="0" i="0" kern="1200" dirty="0" smtClean="0">
                <a:solidFill>
                  <a:schemeClr val="tx1"/>
                </a:solidFill>
                <a:effectLst/>
                <a:latin typeface="+mn-lt"/>
                <a:ea typeface="+mn-ea"/>
                <a:cs typeface="+mn-cs"/>
              </a:rPr>
              <a:t>. Após a realização deste processo, será atribuído automaticamente à entidade um código </a:t>
            </a:r>
            <a:r>
              <a:rPr lang="pt-BR" sz="1200" b="0" i="0" kern="1200" dirty="0" err="1" smtClean="0">
                <a:solidFill>
                  <a:schemeClr val="tx1"/>
                </a:solidFill>
                <a:effectLst/>
                <a:latin typeface="+mn-lt"/>
                <a:ea typeface="+mn-ea"/>
                <a:cs typeface="+mn-cs"/>
              </a:rPr>
              <a:t>eSudoe</a:t>
            </a:r>
            <a:r>
              <a:rPr lang="pt-BR" sz="1200" b="0" i="0" kern="1200" dirty="0" smtClean="0">
                <a:solidFill>
                  <a:schemeClr val="tx1"/>
                </a:solidFill>
                <a:effectLst/>
                <a:latin typeface="+mn-lt"/>
                <a:ea typeface="+mn-ea"/>
                <a:cs typeface="+mn-cs"/>
              </a:rPr>
              <a:t>. Este código será então válido para toda a duração do Programa de Cooperação 2014-2020 e por conseguinte para o conjunto das convocatórias de projetos.</a:t>
            </a:r>
            <a:r>
              <a:rPr lang="pt-BR" dirty="0" smtClean="0"/>
              <a:t/>
            </a:r>
            <a:br>
              <a:rPr lang="pt-BR" dirty="0" smtClean="0"/>
            </a:br>
            <a:r>
              <a:rPr lang="pt-BR" sz="1200" b="0" i="0" kern="1200" dirty="0" smtClean="0">
                <a:solidFill>
                  <a:schemeClr val="tx1"/>
                </a:solidFill>
                <a:effectLst/>
                <a:latin typeface="+mn-lt"/>
                <a:ea typeface="+mn-ea"/>
                <a:cs typeface="+mn-cs"/>
              </a:rPr>
              <a:t>Este registo prévio refere-se apenas às entidades que desejarão receber uma ajuda FEDER. Estas entidades participarão nos projetos como BP ou B. Os parceiros associados (parceiros que participarão nos projetos mas que não receberão ajuda FEDER) não deverão estar registados.</a:t>
            </a:r>
          </a:p>
          <a:p>
            <a:endParaRPr lang="pt-BR" sz="1200" b="0" i="0" kern="1200" dirty="0" smtClean="0">
              <a:solidFill>
                <a:schemeClr val="tx1"/>
              </a:solidFill>
              <a:effectLst/>
              <a:latin typeface="+mn-lt"/>
              <a:ea typeface="+mn-ea"/>
              <a:cs typeface="+mn-cs"/>
            </a:endParaRPr>
          </a:p>
          <a:p>
            <a:r>
              <a:rPr lang="pt-BR" sz="1200" b="0" i="0" kern="1200" dirty="0" smtClean="0">
                <a:solidFill>
                  <a:schemeClr val="tx1"/>
                </a:solidFill>
                <a:effectLst/>
                <a:latin typeface="+mn-lt"/>
                <a:ea typeface="+mn-ea"/>
                <a:cs typeface="+mn-cs"/>
              </a:rPr>
              <a:t>Dados solicitados:</a:t>
            </a:r>
            <a:r>
              <a:rPr lang="pt-BR" sz="1200" b="0" i="0" kern="1200" baseline="0" dirty="0" smtClean="0">
                <a:solidFill>
                  <a:schemeClr val="tx1"/>
                </a:solidFill>
                <a:effectLst/>
                <a:latin typeface="+mn-lt"/>
                <a:ea typeface="+mn-ea"/>
                <a:cs typeface="+mn-cs"/>
              </a:rPr>
              <a:t> .......</a:t>
            </a:r>
            <a:endParaRPr lang="pt-BR" sz="1200" b="0" i="0" kern="1200" dirty="0" smtClean="0">
              <a:solidFill>
                <a:schemeClr val="tx1"/>
              </a:solidFill>
              <a:effectLst/>
              <a:latin typeface="+mn-lt"/>
              <a:ea typeface="+mn-ea"/>
              <a:cs typeface="+mn-cs"/>
            </a:endParaRPr>
          </a:p>
          <a:p>
            <a:r>
              <a:rPr lang="pt-BR" dirty="0" smtClean="0"/>
              <a:t/>
            </a:r>
            <a:br>
              <a:rPr lang="pt-BR" dirty="0" smtClean="0"/>
            </a:br>
            <a:r>
              <a:rPr lang="pt-BR" sz="1200" b="1" i="0" kern="1200" dirty="0" smtClean="0">
                <a:solidFill>
                  <a:schemeClr val="tx1"/>
                </a:solidFill>
                <a:effectLst/>
                <a:latin typeface="+mn-lt"/>
                <a:ea typeface="+mn-ea"/>
                <a:cs typeface="+mn-cs"/>
              </a:rPr>
              <a:t>Antes de registar uma entidade</a:t>
            </a:r>
            <a:endParaRPr lang="pt-BR" sz="1200" b="0" i="0" kern="1200" dirty="0" smtClean="0">
              <a:solidFill>
                <a:schemeClr val="tx1"/>
              </a:solidFill>
              <a:effectLst/>
              <a:latin typeface="+mn-lt"/>
              <a:ea typeface="+mn-ea"/>
              <a:cs typeface="+mn-cs"/>
            </a:endParaRPr>
          </a:p>
          <a:p>
            <a:r>
              <a:rPr lang="pt-BR" sz="1200" b="0" i="0" kern="1200" dirty="0" smtClean="0">
                <a:solidFill>
                  <a:schemeClr val="tx1"/>
                </a:solidFill>
                <a:effectLst/>
                <a:latin typeface="+mn-lt"/>
                <a:ea typeface="+mn-ea"/>
                <a:cs typeface="+mn-cs"/>
              </a:rPr>
              <a:t>O código entidade </a:t>
            </a:r>
            <a:r>
              <a:rPr lang="pt-BR" sz="1200" b="0" i="0" kern="1200" dirty="0" err="1" smtClean="0">
                <a:solidFill>
                  <a:schemeClr val="tx1"/>
                </a:solidFill>
                <a:effectLst/>
                <a:latin typeface="+mn-lt"/>
                <a:ea typeface="+mn-ea"/>
                <a:cs typeface="+mn-cs"/>
              </a:rPr>
              <a:t>eSudoe</a:t>
            </a:r>
            <a:r>
              <a:rPr lang="pt-BR" sz="1200" b="0" i="0" kern="1200" dirty="0" smtClean="0">
                <a:solidFill>
                  <a:schemeClr val="tx1"/>
                </a:solidFill>
                <a:effectLst/>
                <a:latin typeface="+mn-lt"/>
                <a:ea typeface="+mn-ea"/>
                <a:cs typeface="+mn-cs"/>
              </a:rPr>
              <a:t> é válido para a entidade, não é nominativo nem associado a um trabalhador da entidade.</a:t>
            </a:r>
          </a:p>
          <a:p>
            <a:r>
              <a:rPr lang="pt-BR" sz="1200" b="0" i="0" kern="1200" dirty="0" smtClean="0">
                <a:solidFill>
                  <a:schemeClr val="tx1"/>
                </a:solidFill>
                <a:effectLst/>
                <a:latin typeface="+mn-lt"/>
                <a:ea typeface="+mn-ea"/>
                <a:cs typeface="+mn-cs"/>
              </a:rPr>
              <a:t>Em contrapartida, em função do tipo de entidade, o Programa </a:t>
            </a:r>
            <a:r>
              <a:rPr lang="pt-BR" sz="1200" b="0" i="0" kern="1200" dirty="0" err="1" smtClean="0">
                <a:solidFill>
                  <a:schemeClr val="tx1"/>
                </a:solidFill>
                <a:effectLst/>
                <a:latin typeface="+mn-lt"/>
                <a:ea typeface="+mn-ea"/>
                <a:cs typeface="+mn-cs"/>
              </a:rPr>
              <a:t>Interreg</a:t>
            </a:r>
            <a:r>
              <a:rPr lang="pt-BR" sz="1200" b="0" i="0" kern="1200" dirty="0" smtClean="0">
                <a:solidFill>
                  <a:schemeClr val="tx1"/>
                </a:solidFill>
                <a:effectLst/>
                <a:latin typeface="+mn-lt"/>
                <a:ea typeface="+mn-ea"/>
                <a:cs typeface="+mn-cs"/>
              </a:rPr>
              <a:t> </a:t>
            </a:r>
            <a:r>
              <a:rPr lang="pt-BR" sz="1200" b="0" i="0" kern="1200" dirty="0" err="1" smtClean="0">
                <a:solidFill>
                  <a:schemeClr val="tx1"/>
                </a:solidFill>
                <a:effectLst/>
                <a:latin typeface="+mn-lt"/>
                <a:ea typeface="+mn-ea"/>
                <a:cs typeface="+mn-cs"/>
              </a:rPr>
              <a:t>Sudoe</a:t>
            </a:r>
            <a:r>
              <a:rPr lang="pt-BR" sz="1200" b="0" i="0" kern="1200" dirty="0" smtClean="0">
                <a:solidFill>
                  <a:schemeClr val="tx1"/>
                </a:solidFill>
                <a:effectLst/>
                <a:latin typeface="+mn-lt"/>
                <a:ea typeface="+mn-ea"/>
                <a:cs typeface="+mn-cs"/>
              </a:rPr>
              <a:t> permite que o registo seja realizado ao nível de uma Direção-Geral, de um laboratório de investigação, de uma faculdade, etc. </a:t>
            </a:r>
            <a:r>
              <a:rPr lang="pt-BR" dirty="0" smtClean="0"/>
              <a:t/>
            </a:r>
            <a:br>
              <a:rPr lang="pt-BR" dirty="0" smtClean="0"/>
            </a:br>
            <a:r>
              <a:rPr lang="pt-BR" sz="1200" b="0" i="0" kern="1200" dirty="0" err="1" smtClean="0">
                <a:solidFill>
                  <a:schemeClr val="tx1"/>
                </a:solidFill>
                <a:effectLst/>
                <a:latin typeface="+mn-lt"/>
                <a:ea typeface="+mn-ea"/>
                <a:cs typeface="+mn-cs"/>
              </a:rPr>
              <a:t>eSudoe</a:t>
            </a:r>
            <a:r>
              <a:rPr lang="pt-BR" sz="1200" b="0" i="0" kern="1200" dirty="0" smtClean="0">
                <a:solidFill>
                  <a:schemeClr val="tx1"/>
                </a:solidFill>
                <a:effectLst/>
                <a:latin typeface="+mn-lt"/>
                <a:ea typeface="+mn-ea"/>
                <a:cs typeface="+mn-cs"/>
              </a:rPr>
              <a:t> dispõe de um motor de pesquisa das entidades registadas. Antes de iniciar o registo da sua entidade, verifique que a mesma ainda não se encontra registada.</a:t>
            </a:r>
          </a:p>
          <a:p>
            <a:r>
              <a:rPr lang="pt-BR" dirty="0" smtClean="0"/>
              <a:t/>
            </a:r>
            <a:br>
              <a:rPr lang="pt-BR" dirty="0" smtClean="0"/>
            </a:br>
            <a:r>
              <a:rPr lang="pt-BR" sz="1200" b="0" i="0" kern="1200" dirty="0" smtClean="0">
                <a:solidFill>
                  <a:schemeClr val="tx1"/>
                </a:solidFill>
                <a:effectLst/>
                <a:latin typeface="+mn-lt"/>
                <a:ea typeface="+mn-ea"/>
                <a:cs typeface="+mn-cs"/>
              </a:rPr>
              <a:t>Se a sua entidade já estiver registada, deverá simplesmente introduzir o seu código </a:t>
            </a:r>
            <a:r>
              <a:rPr lang="pt-BR" sz="1200" b="0" i="0" kern="1200" dirty="0" err="1" smtClean="0">
                <a:solidFill>
                  <a:schemeClr val="tx1"/>
                </a:solidFill>
                <a:effectLst/>
                <a:latin typeface="+mn-lt"/>
                <a:ea typeface="+mn-ea"/>
                <a:cs typeface="+mn-cs"/>
              </a:rPr>
              <a:t>eSudoe</a:t>
            </a:r>
            <a:r>
              <a:rPr lang="pt-BR" sz="1200" b="0" i="0" kern="1200" dirty="0" smtClean="0">
                <a:solidFill>
                  <a:schemeClr val="tx1"/>
                </a:solidFill>
                <a:effectLst/>
                <a:latin typeface="+mn-lt"/>
                <a:ea typeface="+mn-ea"/>
                <a:cs typeface="+mn-cs"/>
              </a:rPr>
              <a:t> e comunicá-lo ao BP do seu projeto de modo a que possa vinculá-lo ao projeto. Se for o BP, solicitar aos demais parceiros este código</a:t>
            </a:r>
          </a:p>
          <a:p>
            <a:endParaRPr lang="pt-BR" dirty="0"/>
          </a:p>
        </p:txBody>
      </p:sp>
      <p:sp>
        <p:nvSpPr>
          <p:cNvPr id="4" name="Marcador de número de diapositiva 3"/>
          <p:cNvSpPr>
            <a:spLocks noGrp="1"/>
          </p:cNvSpPr>
          <p:nvPr>
            <p:ph type="sldNum" sz="quarter" idx="10"/>
          </p:nvPr>
        </p:nvSpPr>
        <p:spPr/>
        <p:txBody>
          <a:bodyPr/>
          <a:lstStyle/>
          <a:p>
            <a:fld id="{75693FD4-8F83-4EF7-AC3F-0DC0388986B0}" type="slidenum">
              <a:rPr lang="es-ES" smtClean="0"/>
              <a:pPr/>
              <a:t>54</a:t>
            </a:fld>
            <a:endParaRPr lang="es-ES"/>
          </a:p>
        </p:txBody>
      </p:sp>
    </p:spTree>
    <p:extLst>
      <p:ext uri="{BB962C8B-B14F-4D97-AF65-F5344CB8AC3E}">
        <p14:creationId xmlns:p14="http://schemas.microsoft.com/office/powerpoint/2010/main" val="41459006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703263" y="800100"/>
            <a:ext cx="5330825" cy="3998913"/>
          </a:xfrm>
        </p:spPr>
      </p:sp>
      <p:sp>
        <p:nvSpPr>
          <p:cNvPr id="3" name="Marcador de nota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dirty="0" smtClean="0"/>
              <a:t>3) A titulo de cerrar o ciclo</a:t>
            </a:r>
          </a:p>
          <a:p>
            <a:endParaRPr lang="pt-BR" dirty="0"/>
          </a:p>
        </p:txBody>
      </p:sp>
      <p:sp>
        <p:nvSpPr>
          <p:cNvPr id="4" name="Marcador de número de diapositiva 3"/>
          <p:cNvSpPr>
            <a:spLocks noGrp="1"/>
          </p:cNvSpPr>
          <p:nvPr>
            <p:ph type="sldNum" sz="quarter" idx="10"/>
          </p:nvPr>
        </p:nvSpPr>
        <p:spPr/>
        <p:txBody>
          <a:bodyPr/>
          <a:lstStyle/>
          <a:p>
            <a:fld id="{75693FD4-8F83-4EF7-AC3F-0DC0388986B0}" type="slidenum">
              <a:rPr lang="es-ES" smtClean="0"/>
              <a:pPr/>
              <a:t>55</a:t>
            </a:fld>
            <a:endParaRPr lang="es-ES"/>
          </a:p>
        </p:txBody>
      </p:sp>
    </p:spTree>
    <p:extLst>
      <p:ext uri="{BB962C8B-B14F-4D97-AF65-F5344CB8AC3E}">
        <p14:creationId xmlns:p14="http://schemas.microsoft.com/office/powerpoint/2010/main" val="22778059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fr-FR"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3</a:t>
            </a:fld>
            <a:endParaRPr lang="fr-FR"/>
          </a:p>
        </p:txBody>
      </p:sp>
    </p:spTree>
    <p:extLst>
      <p:ext uri="{BB962C8B-B14F-4D97-AF65-F5344CB8AC3E}">
        <p14:creationId xmlns:p14="http://schemas.microsoft.com/office/powerpoint/2010/main" val="186592608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pt-BR" dirty="0"/>
          </a:p>
        </p:txBody>
      </p:sp>
      <p:sp>
        <p:nvSpPr>
          <p:cNvPr id="4" name="Marcador de número de diapositiva 3"/>
          <p:cNvSpPr>
            <a:spLocks noGrp="1"/>
          </p:cNvSpPr>
          <p:nvPr>
            <p:ph type="sldNum" sz="quarter" idx="10"/>
          </p:nvPr>
        </p:nvSpPr>
        <p:spPr/>
        <p:txBody>
          <a:bodyPr/>
          <a:lstStyle/>
          <a:p>
            <a:fld id="{75693FD4-8F83-4EF7-AC3F-0DC0388986B0}" type="slidenum">
              <a:rPr lang="es-ES" smtClean="0"/>
              <a:pPr/>
              <a:t>56</a:t>
            </a:fld>
            <a:endParaRPr lang="es-ES"/>
          </a:p>
        </p:txBody>
      </p:sp>
    </p:spTree>
    <p:extLst>
      <p:ext uri="{BB962C8B-B14F-4D97-AF65-F5344CB8AC3E}">
        <p14:creationId xmlns:p14="http://schemas.microsoft.com/office/powerpoint/2010/main" val="13183926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pt-BR" dirty="0"/>
          </a:p>
        </p:txBody>
      </p:sp>
      <p:sp>
        <p:nvSpPr>
          <p:cNvPr id="4" name="Marcador de número de diapositiva 3"/>
          <p:cNvSpPr>
            <a:spLocks noGrp="1"/>
          </p:cNvSpPr>
          <p:nvPr>
            <p:ph type="sldNum" sz="quarter" idx="10"/>
          </p:nvPr>
        </p:nvSpPr>
        <p:spPr/>
        <p:txBody>
          <a:bodyPr/>
          <a:lstStyle/>
          <a:p>
            <a:fld id="{75693FD4-8F83-4EF7-AC3F-0DC0388986B0}" type="slidenum">
              <a:rPr lang="es-ES" smtClean="0"/>
              <a:pPr/>
              <a:t>59</a:t>
            </a:fld>
            <a:endParaRPr lang="es-ES"/>
          </a:p>
        </p:txBody>
      </p:sp>
    </p:spTree>
    <p:extLst>
      <p:ext uri="{BB962C8B-B14F-4D97-AF65-F5344CB8AC3E}">
        <p14:creationId xmlns:p14="http://schemas.microsoft.com/office/powerpoint/2010/main" val="10275142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baseline="0" dirty="0" smtClean="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4</a:t>
            </a:fld>
            <a:endParaRPr lang="fr-FR"/>
          </a:p>
        </p:txBody>
      </p:sp>
    </p:spTree>
    <p:extLst>
      <p:ext uri="{BB962C8B-B14F-4D97-AF65-F5344CB8AC3E}">
        <p14:creationId xmlns:p14="http://schemas.microsoft.com/office/powerpoint/2010/main" val="6423079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fr-FR"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5</a:t>
            </a:fld>
            <a:endParaRPr lang="fr-FR"/>
          </a:p>
        </p:txBody>
      </p:sp>
    </p:spTree>
    <p:extLst>
      <p:ext uri="{BB962C8B-B14F-4D97-AF65-F5344CB8AC3E}">
        <p14:creationId xmlns:p14="http://schemas.microsoft.com/office/powerpoint/2010/main" val="37018543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fr-FR"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6</a:t>
            </a:fld>
            <a:endParaRPr lang="fr-FR"/>
          </a:p>
        </p:txBody>
      </p:sp>
    </p:spTree>
    <p:extLst>
      <p:ext uri="{BB962C8B-B14F-4D97-AF65-F5344CB8AC3E}">
        <p14:creationId xmlns:p14="http://schemas.microsoft.com/office/powerpoint/2010/main" val="15545858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fr-FR"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7</a:t>
            </a:fld>
            <a:endParaRPr lang="fr-FR"/>
          </a:p>
        </p:txBody>
      </p:sp>
    </p:spTree>
    <p:extLst>
      <p:ext uri="{BB962C8B-B14F-4D97-AF65-F5344CB8AC3E}">
        <p14:creationId xmlns:p14="http://schemas.microsoft.com/office/powerpoint/2010/main" val="26906907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fr-FR"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8</a:t>
            </a:fld>
            <a:endParaRPr lang="fr-FR"/>
          </a:p>
        </p:txBody>
      </p:sp>
    </p:spTree>
    <p:extLst>
      <p:ext uri="{BB962C8B-B14F-4D97-AF65-F5344CB8AC3E}">
        <p14:creationId xmlns:p14="http://schemas.microsoft.com/office/powerpoint/2010/main" val="34684177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fr-FR"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9</a:t>
            </a:fld>
            <a:endParaRPr lang="fr-FR"/>
          </a:p>
        </p:txBody>
      </p:sp>
    </p:spTree>
    <p:extLst>
      <p:ext uri="{BB962C8B-B14F-4D97-AF65-F5344CB8AC3E}">
        <p14:creationId xmlns:p14="http://schemas.microsoft.com/office/powerpoint/2010/main" val="31578094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iapositiva de título">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1000" y="1981200"/>
            <a:ext cx="5562600" cy="1470025"/>
          </a:xfrm>
        </p:spPr>
        <p:txBody>
          <a:bodyPr anchor="t"/>
          <a:lstStyle>
            <a:lvl1pPr algn="l" eaLnBrk="1" latinLnBrk="0" hangingPunct="1">
              <a:defRPr kumimoji="0" lang="es-ES" b="1" cap="none" baseline="0">
                <a:solidFill>
                  <a:schemeClr val="tx2"/>
                </a:solidFill>
              </a:defRPr>
            </a:lvl1pPr>
          </a:lstStyle>
          <a:p>
            <a:r>
              <a:rPr kumimoji="0" lang="es-ES" dirty="0" smtClean="0"/>
              <a:t>Haga clic para modificar el estilo de título del patrón</a:t>
            </a:r>
            <a:endParaRPr kumimoji="0" lang="es-ES" dirty="0"/>
          </a:p>
        </p:txBody>
      </p:sp>
      <p:sp>
        <p:nvSpPr>
          <p:cNvPr id="3" name="Subtitle 2"/>
          <p:cNvSpPr>
            <a:spLocks noGrp="1"/>
          </p:cNvSpPr>
          <p:nvPr>
            <p:ph type="subTitle" idx="1"/>
          </p:nvPr>
        </p:nvSpPr>
        <p:spPr>
          <a:xfrm>
            <a:off x="381000" y="2895600"/>
            <a:ext cx="4772528" cy="990600"/>
          </a:xfrm>
        </p:spPr>
        <p:txBody>
          <a:bodyPr>
            <a:normAutofit/>
          </a:bodyPr>
          <a:lstStyle>
            <a:lvl1pPr marL="0" indent="0" algn="l" eaLnBrk="1" latinLnBrk="0" hangingPunct="1">
              <a:buNone/>
              <a:defRPr kumimoji="0" lang="es-ES" sz="2000" b="1" i="0">
                <a:solidFill>
                  <a:schemeClr val="accent6"/>
                </a:solidFill>
                <a:latin typeface="Open Sans"/>
              </a:defRPr>
            </a:lvl1pPr>
            <a:lvl2pPr marL="457200" indent="0" algn="ctr" eaLnBrk="1" latinLnBrk="0" hangingPunct="1">
              <a:buNone/>
              <a:defRPr kumimoji="0" lang="es-ES">
                <a:solidFill>
                  <a:schemeClr val="tx1">
                    <a:tint val="75000"/>
                  </a:schemeClr>
                </a:solidFill>
              </a:defRPr>
            </a:lvl2pPr>
            <a:lvl3pPr marL="914400" indent="0" algn="ctr" eaLnBrk="1" latinLnBrk="0" hangingPunct="1">
              <a:buNone/>
              <a:defRPr kumimoji="0" lang="es-ES">
                <a:solidFill>
                  <a:schemeClr val="tx1">
                    <a:tint val="75000"/>
                  </a:schemeClr>
                </a:solidFill>
              </a:defRPr>
            </a:lvl3pPr>
            <a:lvl4pPr marL="1371600" indent="0" algn="ctr" eaLnBrk="1" latinLnBrk="0" hangingPunct="1">
              <a:buNone/>
              <a:defRPr kumimoji="0" lang="es-ES">
                <a:solidFill>
                  <a:schemeClr val="tx1">
                    <a:tint val="75000"/>
                  </a:schemeClr>
                </a:solidFill>
              </a:defRPr>
            </a:lvl4pPr>
            <a:lvl5pPr marL="1828800" indent="0" algn="ctr" eaLnBrk="1" latinLnBrk="0" hangingPunct="1">
              <a:buNone/>
              <a:defRPr kumimoji="0" lang="es-ES">
                <a:solidFill>
                  <a:schemeClr val="tx1">
                    <a:tint val="75000"/>
                  </a:schemeClr>
                </a:solidFill>
              </a:defRPr>
            </a:lvl5pPr>
            <a:lvl6pPr marL="2286000" indent="0" algn="ctr" eaLnBrk="1" latinLnBrk="0" hangingPunct="1">
              <a:buNone/>
              <a:defRPr kumimoji="0" lang="es-ES">
                <a:solidFill>
                  <a:schemeClr val="tx1">
                    <a:tint val="75000"/>
                  </a:schemeClr>
                </a:solidFill>
              </a:defRPr>
            </a:lvl6pPr>
            <a:lvl7pPr marL="2743200" indent="0" algn="ctr" eaLnBrk="1" latinLnBrk="0" hangingPunct="1">
              <a:buNone/>
              <a:defRPr kumimoji="0" lang="es-ES">
                <a:solidFill>
                  <a:schemeClr val="tx1">
                    <a:tint val="75000"/>
                  </a:schemeClr>
                </a:solidFill>
              </a:defRPr>
            </a:lvl7pPr>
            <a:lvl8pPr marL="3200400" indent="0" algn="ctr" eaLnBrk="1" latinLnBrk="0" hangingPunct="1">
              <a:buNone/>
              <a:defRPr kumimoji="0" lang="es-ES">
                <a:solidFill>
                  <a:schemeClr val="tx1">
                    <a:tint val="75000"/>
                  </a:schemeClr>
                </a:solidFill>
              </a:defRPr>
            </a:lvl8pPr>
            <a:lvl9pPr marL="3657600" indent="0" algn="ctr" eaLnBrk="1" latinLnBrk="0" hangingPunct="1">
              <a:buNone/>
              <a:defRPr kumimoji="0" lang="es-ES">
                <a:solidFill>
                  <a:schemeClr val="tx1">
                    <a:tint val="75000"/>
                  </a:schemeClr>
                </a:solidFill>
              </a:defRPr>
            </a:lvl9pPr>
          </a:lstStyle>
          <a:p>
            <a:pPr eaLnBrk="1" latinLnBrk="0" hangingPunct="1"/>
            <a:r>
              <a:rPr kumimoji="0" lang="es-ES_tradnl" smtClean="0"/>
              <a:t>Haga clic para modificar el estilo de subtítulo del patrón</a:t>
            </a:r>
            <a:endParaRPr kumimoji="0" dirty="0"/>
          </a:p>
        </p:txBody>
      </p:sp>
      <p:pic>
        <p:nvPicPr>
          <p:cNvPr id="9" name="Imagen 8"/>
          <p:cNvPicPr>
            <a:picLocks noChangeAspect="1"/>
          </p:cNvPicPr>
          <p:nvPr userDrawn="1"/>
        </p:nvPicPr>
        <p:blipFill>
          <a:blip r:embed="rId2"/>
          <a:stretch>
            <a:fillRect/>
          </a:stretch>
        </p:blipFill>
        <p:spPr>
          <a:xfrm>
            <a:off x="457200" y="457200"/>
            <a:ext cx="2133600" cy="661509"/>
          </a:xfrm>
          <a:prstGeom prst="rect">
            <a:avLst/>
          </a:prstGeom>
        </p:spPr>
      </p:pic>
      <p:pic>
        <p:nvPicPr>
          <p:cNvPr id="11" name="Imagen 10"/>
          <p:cNvPicPr>
            <a:picLocks noChangeAspect="1"/>
          </p:cNvPicPr>
          <p:nvPr userDrawn="1"/>
        </p:nvPicPr>
        <p:blipFill>
          <a:blip r:embed="rId3"/>
          <a:stretch>
            <a:fillRect/>
          </a:stretch>
        </p:blipFill>
        <p:spPr>
          <a:xfrm>
            <a:off x="457200" y="6019800"/>
            <a:ext cx="1752600" cy="565354"/>
          </a:xfrm>
          <a:prstGeom prst="rect">
            <a:avLst/>
          </a:prstGeom>
        </p:spPr>
      </p:pic>
      <p:pic>
        <p:nvPicPr>
          <p:cNvPr id="12" name="Imagen 11"/>
          <p:cNvPicPr>
            <a:picLocks noChangeAspect="1"/>
          </p:cNvPicPr>
          <p:nvPr userDrawn="1"/>
        </p:nvPicPr>
        <p:blipFill rotWithShape="1">
          <a:blip r:embed="rId4"/>
          <a:srcRect r="20630"/>
          <a:stretch/>
        </p:blipFill>
        <p:spPr>
          <a:xfrm>
            <a:off x="4572001" y="1066800"/>
            <a:ext cx="4572000" cy="5334000"/>
          </a:xfrm>
          <a:prstGeom prst="rect">
            <a:avLst/>
          </a:prstGeom>
        </p:spPr>
      </p:pic>
    </p:spTree>
  </p:cSld>
  <p:clrMapOvr>
    <a:masterClrMapping/>
  </p:clrMapOvr>
  <p:transition spd="slow">
    <p:wipe dir="d"/>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pPr eaLnBrk="1" latinLnBrk="0" hangingPunct="1"/>
            <a:r>
              <a:rPr kumimoji="0" lang="es-ES" dirty="0" smtClean="0"/>
              <a:t>Hola </a:t>
            </a:r>
            <a:endParaRPr kumimoji="0" dirty="0"/>
          </a:p>
        </p:txBody>
      </p:sp>
      <p:sp>
        <p:nvSpPr>
          <p:cNvPr id="3" name="Date Placeholder 2"/>
          <p:cNvSpPr>
            <a:spLocks noGrp="1"/>
          </p:cNvSpPr>
          <p:nvPr>
            <p:ph type="dt" sz="half" idx="10"/>
          </p:nvPr>
        </p:nvSpPr>
        <p:spPr>
          <a:xfrm>
            <a:off x="6629400" y="6340475"/>
            <a:ext cx="2133600" cy="365125"/>
          </a:xfrm>
        </p:spPr>
        <p:txBody>
          <a:bodyPr/>
          <a:lstStyle/>
          <a:p>
            <a:fld id="{757B281C-5159-4971-8228-52B9A72E9ED2}" type="datetimeFigureOut">
              <a:rPr kumimoji="0" lang="es-ES"/>
              <a:pPr/>
              <a:t>14/02/2017</a:t>
            </a:fld>
            <a:endParaRPr kumimoji="0" lang="es-ES" dirty="0"/>
          </a:p>
        </p:txBody>
      </p:sp>
      <p:sp>
        <p:nvSpPr>
          <p:cNvPr id="4" name="Footer Placeholder 3"/>
          <p:cNvSpPr>
            <a:spLocks noGrp="1"/>
          </p:cNvSpPr>
          <p:nvPr>
            <p:ph type="ftr" sz="quarter" idx="11"/>
          </p:nvPr>
        </p:nvSpPr>
        <p:spPr/>
        <p:txBody>
          <a:bodyPr/>
          <a:lstStyle/>
          <a:p>
            <a:endParaRPr kumimoji="0" lang="es-ES"/>
          </a:p>
        </p:txBody>
      </p:sp>
      <p:sp>
        <p:nvSpPr>
          <p:cNvPr id="5" name="Slide Number Placeholder 4"/>
          <p:cNvSpPr>
            <a:spLocks noGrp="1"/>
          </p:cNvSpPr>
          <p:nvPr>
            <p:ph type="sldNum" sz="quarter" idx="12"/>
          </p:nvPr>
        </p:nvSpPr>
        <p:spPr/>
        <p:txBody>
          <a:bodyPr/>
          <a:lstStyle/>
          <a:p>
            <a:fld id="{33D6E5A2-EC83-451F-A719-9AC1370DD5CF}" type="slidenum">
              <a:rPr kumimoji="0"/>
              <a:pPr/>
              <a:t>‹Nº›</a:t>
            </a:fld>
            <a:endParaRPr kumimoji="0" lang="es-ES"/>
          </a:p>
        </p:txBody>
      </p:sp>
    </p:spTree>
  </p:cSld>
  <p:clrMapOvr>
    <a:masterClrMapping/>
  </p:clrMapOvr>
  <p:transition spd="slow">
    <p:wipe dir="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7B281C-5159-4971-8228-52B9A72E9ED2}" type="datetimeFigureOut">
              <a:rPr kumimoji="0" lang="es-ES"/>
              <a:pPr/>
              <a:t>14/02/2017</a:t>
            </a:fld>
            <a:endParaRPr kumimoji="0" lang="es-ES"/>
          </a:p>
        </p:txBody>
      </p:sp>
      <p:sp>
        <p:nvSpPr>
          <p:cNvPr id="3" name="Footer Placeholder 2"/>
          <p:cNvSpPr>
            <a:spLocks noGrp="1"/>
          </p:cNvSpPr>
          <p:nvPr>
            <p:ph type="ftr" sz="quarter" idx="11"/>
          </p:nvPr>
        </p:nvSpPr>
        <p:spPr/>
        <p:txBody>
          <a:bodyPr/>
          <a:lstStyle/>
          <a:p>
            <a:endParaRPr kumimoji="0" lang="es-ES"/>
          </a:p>
        </p:txBody>
      </p:sp>
      <p:sp>
        <p:nvSpPr>
          <p:cNvPr id="4" name="Slide Number Placeholder 3"/>
          <p:cNvSpPr>
            <a:spLocks noGrp="1"/>
          </p:cNvSpPr>
          <p:nvPr>
            <p:ph type="sldNum" sz="quarter" idx="12"/>
          </p:nvPr>
        </p:nvSpPr>
        <p:spPr/>
        <p:txBody>
          <a:bodyPr/>
          <a:lstStyle/>
          <a:p>
            <a:fld id="{33D6E5A2-EC83-451F-A719-9AC1370DD5CF}" type="slidenum">
              <a:rPr kumimoji="0"/>
              <a:pPr/>
              <a:t>‹Nº›</a:t>
            </a:fld>
            <a:endParaRPr kumimoji="0" lang="es-ES"/>
          </a:p>
        </p:txBody>
      </p:sp>
    </p:spTree>
  </p:cSld>
  <p:clrMapOvr>
    <a:masterClrMapping/>
  </p:clrMapOvr>
  <p:transition spd="slow">
    <p:wipe dir="d"/>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olo el fondo">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3543" y="0"/>
            <a:ext cx="9100457" cy="6879771"/>
          </a:xfrm>
          <a:prstGeom prst="rect">
            <a:avLst/>
          </a:prstGeom>
        </p:spPr>
      </p:pic>
    </p:spTree>
  </p:cSld>
  <p:clrMapOvr>
    <a:masterClrMapping/>
  </p:clrMapOvr>
  <p:transition spd="slow">
    <p:wipe di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Encabezado de sección">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757B281C-5159-4971-8228-52B9A72E9ED2}" type="datetimeFigureOut">
              <a:rPr kumimoji="0" lang="es-ES"/>
              <a:pPr/>
              <a:t>14/02/2017</a:t>
            </a:fld>
            <a:endParaRPr kumimoji="0" lang="es-ES"/>
          </a:p>
        </p:txBody>
      </p:sp>
      <p:sp>
        <p:nvSpPr>
          <p:cNvPr id="5" name="Footer Placeholder 4"/>
          <p:cNvSpPr>
            <a:spLocks noGrp="1"/>
          </p:cNvSpPr>
          <p:nvPr>
            <p:ph type="ftr" sz="quarter" idx="11"/>
          </p:nvPr>
        </p:nvSpPr>
        <p:spPr/>
        <p:txBody>
          <a:bodyPr/>
          <a:lstStyle/>
          <a:p>
            <a:endParaRPr kumimoji="0" lang="es-ES" dirty="0"/>
          </a:p>
        </p:txBody>
      </p:sp>
      <p:sp>
        <p:nvSpPr>
          <p:cNvPr id="6" name="Slide Number Placeholder 5"/>
          <p:cNvSpPr>
            <a:spLocks noGrp="1"/>
          </p:cNvSpPr>
          <p:nvPr>
            <p:ph type="sldNum" sz="quarter" idx="12"/>
          </p:nvPr>
        </p:nvSpPr>
        <p:spPr/>
        <p:txBody>
          <a:bodyPr/>
          <a:lstStyle/>
          <a:p>
            <a:fld id="{33D6E5A2-EC83-451F-A719-9AC1370DD5CF}" type="slidenum">
              <a:rPr kumimoji="0"/>
              <a:pPr/>
              <a:t>‹Nº›</a:t>
            </a:fld>
            <a:endParaRPr kumimoji="0" lang="es-ES"/>
          </a:p>
        </p:txBody>
      </p:sp>
      <p:pic>
        <p:nvPicPr>
          <p:cNvPr id="11" name="Imagen 10"/>
          <p:cNvPicPr>
            <a:picLocks noChangeAspect="1"/>
          </p:cNvPicPr>
          <p:nvPr userDrawn="1"/>
        </p:nvPicPr>
        <p:blipFill>
          <a:blip r:embed="rId2"/>
          <a:stretch>
            <a:fillRect/>
          </a:stretch>
        </p:blipFill>
        <p:spPr>
          <a:xfrm>
            <a:off x="457200" y="457201"/>
            <a:ext cx="1295400" cy="401630"/>
          </a:xfrm>
          <a:prstGeom prst="rect">
            <a:avLst/>
          </a:prstGeom>
        </p:spPr>
      </p:pic>
      <p:pic>
        <p:nvPicPr>
          <p:cNvPr id="13" name="Imagen 12"/>
          <p:cNvPicPr>
            <a:picLocks noChangeAspect="1"/>
          </p:cNvPicPr>
          <p:nvPr userDrawn="1"/>
        </p:nvPicPr>
        <p:blipFill rotWithShape="1">
          <a:blip r:embed="rId3"/>
          <a:srcRect t="76752"/>
          <a:stretch/>
        </p:blipFill>
        <p:spPr>
          <a:xfrm>
            <a:off x="457200" y="6453720"/>
            <a:ext cx="1752600" cy="131434"/>
          </a:xfrm>
          <a:prstGeom prst="rect">
            <a:avLst/>
          </a:prstGeom>
        </p:spPr>
      </p:pic>
      <p:sp>
        <p:nvSpPr>
          <p:cNvPr id="14" name="Rectángulo 13"/>
          <p:cNvSpPr/>
          <p:nvPr/>
        </p:nvSpPr>
        <p:spPr>
          <a:xfrm>
            <a:off x="0" y="1995226"/>
            <a:ext cx="9150077" cy="4422734"/>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ES"/>
          </a:p>
        </p:txBody>
      </p:sp>
      <p:sp>
        <p:nvSpPr>
          <p:cNvPr id="2" name="Title 1"/>
          <p:cNvSpPr>
            <a:spLocks noGrp="1"/>
          </p:cNvSpPr>
          <p:nvPr>
            <p:ph type="title" hasCustomPrompt="1"/>
          </p:nvPr>
        </p:nvSpPr>
        <p:spPr>
          <a:xfrm>
            <a:off x="348652" y="2051467"/>
            <a:ext cx="5779199" cy="1362075"/>
          </a:xfrm>
        </p:spPr>
        <p:txBody>
          <a:bodyPr anchor="t" anchorCtr="0">
            <a:normAutofit/>
          </a:bodyPr>
          <a:lstStyle>
            <a:lvl1pPr algn="l" eaLnBrk="1" latinLnBrk="0" hangingPunct="1">
              <a:defRPr kumimoji="0" lang="es-ES" sz="2400" b="1" cap="none" baseline="0">
                <a:solidFill>
                  <a:schemeClr val="bg2"/>
                </a:solidFill>
              </a:defRPr>
            </a:lvl1pPr>
          </a:lstStyle>
          <a:p>
            <a:r>
              <a:rPr kumimoji="0" lang="es-ES" dirty="0"/>
              <a:t>Haga clic para modificar el estilo de título del </a:t>
            </a:r>
            <a:r>
              <a:rPr kumimoji="0" lang="es-ES" dirty="0" smtClean="0"/>
              <a:t>patrón</a:t>
            </a:r>
            <a:endParaRPr kumimoji="0" lang="es-ES" dirty="0"/>
          </a:p>
        </p:txBody>
      </p:sp>
    </p:spTree>
  </p:cSld>
  <p:clrMapOvr>
    <a:masterClrMapping/>
  </p:clrMapOvr>
  <p:transition spd="slow">
    <p:wipe di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ítulo y fot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8209" y="1506926"/>
            <a:ext cx="8318591" cy="1007674"/>
          </a:xfrm>
        </p:spPr>
        <p:txBody>
          <a:bodyPr anchor="t" anchorCtr="0">
            <a:normAutofit/>
          </a:bodyPr>
          <a:lstStyle>
            <a:lvl1pPr algn="l" eaLnBrk="1" latinLnBrk="0" hangingPunct="1">
              <a:defRPr kumimoji="0" lang="es-ES" sz="2400"/>
            </a:lvl1pPr>
          </a:lstStyle>
          <a:p>
            <a:r>
              <a:rPr kumimoji="0" lang="es-ES" dirty="0"/>
              <a:t>Haga clic para modificar </a:t>
            </a:r>
            <a:r>
              <a:rPr kumimoji="0" lang="es-ES" dirty="0" smtClean="0"/>
              <a:t/>
            </a:r>
            <a:br>
              <a:rPr kumimoji="0" lang="es-ES" dirty="0" smtClean="0"/>
            </a:br>
            <a:r>
              <a:rPr kumimoji="0" lang="es-ES" dirty="0" smtClean="0"/>
              <a:t>el </a:t>
            </a:r>
            <a:r>
              <a:rPr kumimoji="0" lang="es-ES" dirty="0"/>
              <a:t>estilo de título del patrón</a:t>
            </a:r>
          </a:p>
        </p:txBody>
      </p:sp>
      <p:sp>
        <p:nvSpPr>
          <p:cNvPr id="4" name="Date Placeholder 3"/>
          <p:cNvSpPr>
            <a:spLocks noGrp="1"/>
          </p:cNvSpPr>
          <p:nvPr>
            <p:ph type="dt" sz="half" idx="10"/>
          </p:nvPr>
        </p:nvSpPr>
        <p:spPr/>
        <p:txBody>
          <a:bodyPr/>
          <a:lstStyle/>
          <a:p>
            <a:fld id="{757B281C-5159-4971-8228-52B9A72E9ED2}" type="datetimeFigureOut">
              <a:rPr kumimoji="0" lang="es-ES"/>
              <a:pPr/>
              <a:t>14/02/2017</a:t>
            </a:fld>
            <a:endParaRPr kumimoji="0" lang="es-ES" dirty="0"/>
          </a:p>
        </p:txBody>
      </p:sp>
      <p:sp>
        <p:nvSpPr>
          <p:cNvPr id="5" name="Footer Placeholder 4"/>
          <p:cNvSpPr>
            <a:spLocks noGrp="1"/>
          </p:cNvSpPr>
          <p:nvPr>
            <p:ph type="ftr" sz="quarter" idx="11"/>
          </p:nvPr>
        </p:nvSpPr>
        <p:spPr/>
        <p:txBody>
          <a:bodyPr/>
          <a:lstStyle/>
          <a:p>
            <a:endParaRPr kumimoji="0" lang="es-ES"/>
          </a:p>
        </p:txBody>
      </p:sp>
      <p:sp>
        <p:nvSpPr>
          <p:cNvPr id="6" name="Slide Number Placeholder 5"/>
          <p:cNvSpPr>
            <a:spLocks noGrp="1"/>
          </p:cNvSpPr>
          <p:nvPr>
            <p:ph type="sldNum" sz="quarter" idx="12"/>
          </p:nvPr>
        </p:nvSpPr>
        <p:spPr>
          <a:xfrm>
            <a:off x="6638759" y="395382"/>
            <a:ext cx="2133600" cy="365125"/>
          </a:xfrm>
        </p:spPr>
        <p:txBody>
          <a:bodyPr/>
          <a:lstStyle/>
          <a:p>
            <a:fld id="{33D6E5A2-EC83-451F-A719-9AC1370DD5CF}" type="slidenum">
              <a:rPr kumimoji="0"/>
              <a:pPr/>
              <a:t>‹Nº›</a:t>
            </a:fld>
            <a:endParaRPr kumimoji="0" lang="es-ES" dirty="0"/>
          </a:p>
        </p:txBody>
      </p:sp>
      <p:sp>
        <p:nvSpPr>
          <p:cNvPr id="11" name="Marcador de contenido 10"/>
          <p:cNvSpPr>
            <a:spLocks noGrp="1"/>
          </p:cNvSpPr>
          <p:nvPr>
            <p:ph sz="quarter" idx="13"/>
          </p:nvPr>
        </p:nvSpPr>
        <p:spPr>
          <a:xfrm>
            <a:off x="381000" y="2514600"/>
            <a:ext cx="8305800" cy="3200400"/>
          </a:xfrm>
        </p:spPr>
        <p:txBody>
          <a:bodyPr/>
          <a:lstStyle>
            <a:lvl1pPr>
              <a:defRPr sz="2000" b="0" i="0"/>
            </a:lvl1pPr>
            <a:lvl5pPr marL="717550" indent="-268288">
              <a:defRPr/>
            </a:lvl5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dirty="0"/>
          </a:p>
        </p:txBody>
      </p:sp>
    </p:spTree>
  </p:cSld>
  <p:clrMapOvr>
    <a:masterClrMapping/>
  </p:clrMapOvr>
  <p:transition spd="slow">
    <p:wipe di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kumimoji="0" lang="es-ES_tradnl" smtClean="0"/>
              <a:t>Clic para editar título</a:t>
            </a:r>
            <a:endParaRPr kumimoji="0" dirty="0"/>
          </a:p>
        </p:txBody>
      </p:sp>
      <p:sp>
        <p:nvSpPr>
          <p:cNvPr id="3" name="Content Placeholder 2"/>
          <p:cNvSpPr>
            <a:spLocks noGrp="1"/>
          </p:cNvSpPr>
          <p:nvPr>
            <p:ph sz="half" idx="1"/>
          </p:nvPr>
        </p:nvSpPr>
        <p:spPr>
          <a:xfrm>
            <a:off x="442729" y="2503485"/>
            <a:ext cx="4078377" cy="3840298"/>
          </a:xfrm>
        </p:spPr>
        <p:txBody>
          <a:bodyPr/>
          <a:lstStyle>
            <a:lvl1pPr eaLnBrk="1" latinLnBrk="0" hangingPunct="1">
              <a:defRPr kumimoji="0" lang="es-ES" sz="2800"/>
            </a:lvl1pPr>
            <a:lvl2pPr eaLnBrk="1" latinLnBrk="0" hangingPunct="1">
              <a:defRPr kumimoji="0" lang="es-ES" sz="2400"/>
            </a:lvl2pPr>
            <a:lvl3pPr eaLnBrk="1" latinLnBrk="0" hangingPunct="1">
              <a:defRPr kumimoji="0" lang="es-ES" sz="2000"/>
            </a:lvl3pPr>
            <a:lvl4pPr eaLnBrk="1" latinLnBrk="0" hangingPunct="1">
              <a:defRPr kumimoji="0" lang="es-ES" sz="1800"/>
            </a:lvl4pPr>
            <a:lvl5pPr eaLnBrk="1" latinLnBrk="0" hangingPunct="1">
              <a:defRPr kumimoji="0" lang="es-ES" sz="1800"/>
            </a:lvl5pPr>
            <a:lvl6pPr eaLnBrk="1" latinLnBrk="0" hangingPunct="1">
              <a:defRPr kumimoji="0" lang="es-ES" sz="1800"/>
            </a:lvl6pPr>
            <a:lvl7pPr eaLnBrk="1" latinLnBrk="0" hangingPunct="1">
              <a:defRPr kumimoji="0" lang="es-ES" sz="1800"/>
            </a:lvl7pPr>
            <a:lvl8pPr eaLnBrk="1" latinLnBrk="0" hangingPunct="1">
              <a:defRPr kumimoji="0" lang="es-ES" sz="1800"/>
            </a:lvl8pPr>
            <a:lvl9pPr eaLnBrk="1" latinLnBrk="0" hangingPunct="1">
              <a:defRPr kumimoji="0" lang="es-ES" sz="1800"/>
            </a:lvl9pPr>
          </a:lstStyle>
          <a:p>
            <a:pPr lvl="0" eaLnBrk="1" latinLnBrk="0" hangingPunct="1"/>
            <a:r>
              <a:rPr kumimoji="0" lang="es-ES_tradnl" smtClean="0"/>
              <a:t>Haga clic para modificar el estilo de texto del patrón</a:t>
            </a:r>
          </a:p>
          <a:p>
            <a:pPr lvl="1" eaLnBrk="1" latinLnBrk="0" hangingPunct="1"/>
            <a:r>
              <a:rPr kumimoji="0" lang="es-ES_tradnl" smtClean="0"/>
              <a:t>Segundo nivel</a:t>
            </a:r>
          </a:p>
          <a:p>
            <a:pPr lvl="2" eaLnBrk="1" latinLnBrk="0" hangingPunct="1"/>
            <a:r>
              <a:rPr kumimoji="0" lang="es-ES_tradnl" smtClean="0"/>
              <a:t>Tercer nivel</a:t>
            </a:r>
          </a:p>
          <a:p>
            <a:pPr lvl="3" eaLnBrk="1" latinLnBrk="0" hangingPunct="1"/>
            <a:r>
              <a:rPr kumimoji="0" lang="es-ES_tradnl" smtClean="0"/>
              <a:t>Cuarto nivel</a:t>
            </a:r>
          </a:p>
          <a:p>
            <a:pPr lvl="4" eaLnBrk="1" latinLnBrk="0" hangingPunct="1"/>
            <a:r>
              <a:rPr kumimoji="0" lang="es-ES_tradnl" smtClean="0"/>
              <a:t>Quinto nivel</a:t>
            </a:r>
            <a:endParaRPr kumimoji="0" dirty="0"/>
          </a:p>
        </p:txBody>
      </p:sp>
      <p:sp>
        <p:nvSpPr>
          <p:cNvPr id="4" name="Content Placeholder 3"/>
          <p:cNvSpPr>
            <a:spLocks noGrp="1"/>
          </p:cNvSpPr>
          <p:nvPr>
            <p:ph sz="half" idx="2"/>
          </p:nvPr>
        </p:nvSpPr>
        <p:spPr>
          <a:xfrm>
            <a:off x="4630489" y="2503485"/>
            <a:ext cx="4059273" cy="3840298"/>
          </a:xfrm>
        </p:spPr>
        <p:txBody>
          <a:bodyPr/>
          <a:lstStyle>
            <a:lvl1pPr eaLnBrk="1" latinLnBrk="0" hangingPunct="1">
              <a:defRPr kumimoji="0" lang="es-ES" sz="2800"/>
            </a:lvl1pPr>
            <a:lvl2pPr eaLnBrk="1" latinLnBrk="0" hangingPunct="1">
              <a:defRPr kumimoji="0" lang="es-ES" sz="2400"/>
            </a:lvl2pPr>
            <a:lvl3pPr eaLnBrk="1" latinLnBrk="0" hangingPunct="1">
              <a:defRPr kumimoji="0" lang="es-ES" sz="2000"/>
            </a:lvl3pPr>
            <a:lvl4pPr eaLnBrk="1" latinLnBrk="0" hangingPunct="1">
              <a:defRPr kumimoji="0" lang="es-ES" sz="1800"/>
            </a:lvl4pPr>
            <a:lvl5pPr eaLnBrk="1" latinLnBrk="0" hangingPunct="1">
              <a:defRPr kumimoji="0" lang="es-ES" sz="1800"/>
            </a:lvl5pPr>
            <a:lvl6pPr eaLnBrk="1" latinLnBrk="0" hangingPunct="1">
              <a:defRPr kumimoji="0" lang="es-ES" sz="1800"/>
            </a:lvl6pPr>
            <a:lvl7pPr eaLnBrk="1" latinLnBrk="0" hangingPunct="1">
              <a:defRPr kumimoji="0" lang="es-ES" sz="1800"/>
            </a:lvl7pPr>
            <a:lvl8pPr eaLnBrk="1" latinLnBrk="0" hangingPunct="1">
              <a:defRPr kumimoji="0" lang="es-ES" sz="1800"/>
            </a:lvl8pPr>
            <a:lvl9pPr eaLnBrk="1" latinLnBrk="0" hangingPunct="1">
              <a:defRPr kumimoji="0" lang="es-ES" sz="1800"/>
            </a:lvl9pPr>
          </a:lstStyle>
          <a:p>
            <a:pPr lvl="0" eaLnBrk="1" latinLnBrk="0" hangingPunct="1"/>
            <a:r>
              <a:rPr kumimoji="0" lang="es-ES_tradnl" smtClean="0"/>
              <a:t>Haga clic para modificar el estilo de texto del patrón</a:t>
            </a:r>
          </a:p>
          <a:p>
            <a:pPr lvl="1" eaLnBrk="1" latinLnBrk="0" hangingPunct="1"/>
            <a:r>
              <a:rPr kumimoji="0" lang="es-ES_tradnl" smtClean="0"/>
              <a:t>Segundo nivel</a:t>
            </a:r>
          </a:p>
          <a:p>
            <a:pPr lvl="2" eaLnBrk="1" latinLnBrk="0" hangingPunct="1"/>
            <a:r>
              <a:rPr kumimoji="0" lang="es-ES_tradnl" smtClean="0"/>
              <a:t>Tercer nivel</a:t>
            </a:r>
          </a:p>
          <a:p>
            <a:pPr lvl="3" eaLnBrk="1" latinLnBrk="0" hangingPunct="1"/>
            <a:r>
              <a:rPr kumimoji="0" lang="es-ES_tradnl" smtClean="0"/>
              <a:t>Cuarto nivel</a:t>
            </a:r>
          </a:p>
          <a:p>
            <a:pPr lvl="4" eaLnBrk="1" latinLnBrk="0" hangingPunct="1"/>
            <a:r>
              <a:rPr kumimoji="0" lang="es-ES_tradnl" smtClean="0"/>
              <a:t>Quinto nivel</a:t>
            </a:r>
            <a:endParaRPr kumimoji="0" dirty="0"/>
          </a:p>
        </p:txBody>
      </p:sp>
      <p:sp>
        <p:nvSpPr>
          <p:cNvPr id="5" name="Date Placeholder 4"/>
          <p:cNvSpPr>
            <a:spLocks noGrp="1"/>
          </p:cNvSpPr>
          <p:nvPr>
            <p:ph type="dt" sz="half" idx="10"/>
          </p:nvPr>
        </p:nvSpPr>
        <p:spPr/>
        <p:txBody>
          <a:bodyPr/>
          <a:lstStyle/>
          <a:p>
            <a:fld id="{757B281C-5159-4971-8228-52B9A72E9ED2}" type="datetimeFigureOut">
              <a:rPr kumimoji="0" lang="es-ES"/>
              <a:pPr/>
              <a:t>14/02/2017</a:t>
            </a:fld>
            <a:endParaRPr kumimoji="0" lang="es-ES"/>
          </a:p>
        </p:txBody>
      </p:sp>
      <p:sp>
        <p:nvSpPr>
          <p:cNvPr id="6" name="Footer Placeholder 5"/>
          <p:cNvSpPr>
            <a:spLocks noGrp="1"/>
          </p:cNvSpPr>
          <p:nvPr>
            <p:ph type="ftr" sz="quarter" idx="11"/>
          </p:nvPr>
        </p:nvSpPr>
        <p:spPr/>
        <p:txBody>
          <a:bodyPr/>
          <a:lstStyle/>
          <a:p>
            <a:endParaRPr kumimoji="0" lang="es-ES"/>
          </a:p>
        </p:txBody>
      </p:sp>
      <p:sp>
        <p:nvSpPr>
          <p:cNvPr id="7" name="Slide Number Placeholder 6"/>
          <p:cNvSpPr>
            <a:spLocks noGrp="1"/>
          </p:cNvSpPr>
          <p:nvPr>
            <p:ph type="sldNum" sz="quarter" idx="12"/>
          </p:nvPr>
        </p:nvSpPr>
        <p:spPr/>
        <p:txBody>
          <a:bodyPr/>
          <a:lstStyle/>
          <a:p>
            <a:fld id="{33D6E5A2-EC83-451F-A719-9AC1370DD5CF}" type="slidenum">
              <a:rPr kumimoji="0"/>
              <a:pPr/>
              <a:t>‹Nº›</a:t>
            </a:fld>
            <a:endParaRPr kumimoji="0" lang="es-ES"/>
          </a:p>
        </p:txBody>
      </p:sp>
    </p:spTree>
  </p:cSld>
  <p:clrMapOvr>
    <a:masterClrMapping/>
  </p:clrMapOvr>
  <p:transition spd="slow">
    <p:wipe di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eaLnBrk="1" latinLnBrk="0" hangingPunct="1">
              <a:defRPr kumimoji="0" lang="es-ES"/>
            </a:lvl1pPr>
          </a:lstStyle>
          <a:p>
            <a:pPr eaLnBrk="1" latinLnBrk="0" hangingPunct="1"/>
            <a:r>
              <a:rPr kumimoji="0" lang="es-ES_tradnl" smtClean="0"/>
              <a:t>Clic para editar título</a:t>
            </a:r>
            <a:endParaRPr kumimoji="0" dirty="0"/>
          </a:p>
        </p:txBody>
      </p:sp>
      <p:sp>
        <p:nvSpPr>
          <p:cNvPr id="3" name="Text Placeholder 2"/>
          <p:cNvSpPr>
            <a:spLocks noGrp="1"/>
          </p:cNvSpPr>
          <p:nvPr>
            <p:ph type="body" idx="1"/>
          </p:nvPr>
        </p:nvSpPr>
        <p:spPr>
          <a:xfrm>
            <a:off x="347781" y="2470885"/>
            <a:ext cx="4071819" cy="639762"/>
          </a:xfrm>
        </p:spPr>
        <p:txBody>
          <a:bodyPr anchor="t" anchorCtr="0">
            <a:normAutofit/>
          </a:bodyPr>
          <a:lstStyle>
            <a:lvl1pPr marL="0" indent="0" eaLnBrk="1" latinLnBrk="0" hangingPunct="1">
              <a:buNone/>
              <a:defRPr kumimoji="0" lang="es-ES" sz="1800" b="1">
                <a:solidFill>
                  <a:schemeClr val="accent6"/>
                </a:solidFill>
              </a:defRPr>
            </a:lvl1pPr>
            <a:lvl2pPr marL="457200" indent="0" eaLnBrk="1" latinLnBrk="0" hangingPunct="1">
              <a:buNone/>
              <a:defRPr kumimoji="0" lang="es-ES" sz="2000" b="1"/>
            </a:lvl2pPr>
            <a:lvl3pPr marL="914400" indent="0" eaLnBrk="1" latinLnBrk="0" hangingPunct="1">
              <a:buNone/>
              <a:defRPr kumimoji="0" lang="es-ES" sz="1800" b="1"/>
            </a:lvl3pPr>
            <a:lvl4pPr marL="1371600" indent="0" eaLnBrk="1" latinLnBrk="0" hangingPunct="1">
              <a:buNone/>
              <a:defRPr kumimoji="0" lang="es-ES" sz="1600" b="1"/>
            </a:lvl4pPr>
            <a:lvl5pPr marL="1828800" indent="0" eaLnBrk="1" latinLnBrk="0" hangingPunct="1">
              <a:buNone/>
              <a:defRPr kumimoji="0" lang="es-ES" sz="1600" b="1"/>
            </a:lvl5pPr>
            <a:lvl6pPr marL="2286000" indent="0" eaLnBrk="1" latinLnBrk="0" hangingPunct="1">
              <a:buNone/>
              <a:defRPr kumimoji="0" lang="es-ES" sz="1600" b="1"/>
            </a:lvl6pPr>
            <a:lvl7pPr marL="2743200" indent="0" eaLnBrk="1" latinLnBrk="0" hangingPunct="1">
              <a:buNone/>
              <a:defRPr kumimoji="0" lang="es-ES" sz="1600" b="1"/>
            </a:lvl7pPr>
            <a:lvl8pPr marL="3200400" indent="0" eaLnBrk="1" latinLnBrk="0" hangingPunct="1">
              <a:buNone/>
              <a:defRPr kumimoji="0" lang="es-ES" sz="1600" b="1"/>
            </a:lvl8pPr>
            <a:lvl9pPr marL="3657600" indent="0" eaLnBrk="1" latinLnBrk="0" hangingPunct="1">
              <a:buNone/>
              <a:defRPr kumimoji="0" lang="es-ES" sz="1600" b="1"/>
            </a:lvl9pPr>
          </a:lstStyle>
          <a:p>
            <a:pPr lvl="0" eaLnBrk="1" latinLnBrk="0" hangingPunct="1"/>
            <a:r>
              <a:rPr kumimoji="0" lang="es-ES_tradnl" smtClean="0"/>
              <a:t>Haga clic para modificar el estilo de texto del patrón</a:t>
            </a:r>
          </a:p>
        </p:txBody>
      </p:sp>
      <p:sp>
        <p:nvSpPr>
          <p:cNvPr id="7" name="Date Placeholder 6"/>
          <p:cNvSpPr>
            <a:spLocks noGrp="1"/>
          </p:cNvSpPr>
          <p:nvPr>
            <p:ph type="dt" sz="half" idx="10"/>
          </p:nvPr>
        </p:nvSpPr>
        <p:spPr/>
        <p:txBody>
          <a:bodyPr/>
          <a:lstStyle/>
          <a:p>
            <a:fld id="{757B281C-5159-4971-8228-52B9A72E9ED2}" type="datetimeFigureOut">
              <a:rPr kumimoji="0" lang="es-ES"/>
              <a:pPr/>
              <a:t>14/02/2017</a:t>
            </a:fld>
            <a:endParaRPr kumimoji="0" lang="es-ES"/>
          </a:p>
        </p:txBody>
      </p:sp>
      <p:sp>
        <p:nvSpPr>
          <p:cNvPr id="8" name="Footer Placeholder 7"/>
          <p:cNvSpPr>
            <a:spLocks noGrp="1"/>
          </p:cNvSpPr>
          <p:nvPr>
            <p:ph type="ftr" sz="quarter" idx="11"/>
          </p:nvPr>
        </p:nvSpPr>
        <p:spPr/>
        <p:txBody>
          <a:bodyPr/>
          <a:lstStyle/>
          <a:p>
            <a:endParaRPr kumimoji="0" lang="es-ES"/>
          </a:p>
        </p:txBody>
      </p:sp>
      <p:sp>
        <p:nvSpPr>
          <p:cNvPr id="9" name="Slide Number Placeholder 8"/>
          <p:cNvSpPr>
            <a:spLocks noGrp="1"/>
          </p:cNvSpPr>
          <p:nvPr>
            <p:ph type="sldNum" sz="quarter" idx="12"/>
          </p:nvPr>
        </p:nvSpPr>
        <p:spPr/>
        <p:txBody>
          <a:bodyPr/>
          <a:lstStyle/>
          <a:p>
            <a:fld id="{33D6E5A2-EC83-451F-A719-9AC1370DD5CF}" type="slidenum">
              <a:rPr kumimoji="0"/>
              <a:pPr/>
              <a:t>‹Nº›</a:t>
            </a:fld>
            <a:endParaRPr kumimoji="0" lang="es-ES"/>
          </a:p>
        </p:txBody>
      </p:sp>
      <p:sp>
        <p:nvSpPr>
          <p:cNvPr id="10" name="Content Placeholder 2"/>
          <p:cNvSpPr>
            <a:spLocks noGrp="1"/>
          </p:cNvSpPr>
          <p:nvPr>
            <p:ph sz="half" idx="13"/>
          </p:nvPr>
        </p:nvSpPr>
        <p:spPr>
          <a:xfrm>
            <a:off x="442729" y="3062515"/>
            <a:ext cx="4078377" cy="3281267"/>
          </a:xfrm>
        </p:spPr>
        <p:txBody>
          <a:bodyPr/>
          <a:lstStyle>
            <a:lvl1pPr eaLnBrk="1" latinLnBrk="0" hangingPunct="1">
              <a:defRPr kumimoji="0" lang="es-ES" sz="2800"/>
            </a:lvl1pPr>
            <a:lvl2pPr eaLnBrk="1" latinLnBrk="0" hangingPunct="1">
              <a:defRPr kumimoji="0" lang="es-ES" sz="2400"/>
            </a:lvl2pPr>
            <a:lvl3pPr eaLnBrk="1" latinLnBrk="0" hangingPunct="1">
              <a:defRPr kumimoji="0" lang="es-ES" sz="2000"/>
            </a:lvl3pPr>
            <a:lvl4pPr eaLnBrk="1" latinLnBrk="0" hangingPunct="1">
              <a:defRPr kumimoji="0" lang="es-ES" sz="1800"/>
            </a:lvl4pPr>
            <a:lvl5pPr eaLnBrk="1" latinLnBrk="0" hangingPunct="1">
              <a:defRPr kumimoji="0" lang="es-ES" sz="1800"/>
            </a:lvl5pPr>
            <a:lvl6pPr eaLnBrk="1" latinLnBrk="0" hangingPunct="1">
              <a:defRPr kumimoji="0" lang="es-ES" sz="1800"/>
            </a:lvl6pPr>
            <a:lvl7pPr eaLnBrk="1" latinLnBrk="0" hangingPunct="1">
              <a:defRPr kumimoji="0" lang="es-ES" sz="1800"/>
            </a:lvl7pPr>
            <a:lvl8pPr eaLnBrk="1" latinLnBrk="0" hangingPunct="1">
              <a:defRPr kumimoji="0" lang="es-ES" sz="1800"/>
            </a:lvl8pPr>
            <a:lvl9pPr eaLnBrk="1" latinLnBrk="0" hangingPunct="1">
              <a:defRPr kumimoji="0" lang="es-ES" sz="1800"/>
            </a:lvl9pPr>
          </a:lstStyle>
          <a:p>
            <a:pPr lvl="0" eaLnBrk="1" latinLnBrk="0" hangingPunct="1"/>
            <a:r>
              <a:rPr kumimoji="0" lang="es-ES_tradnl" smtClean="0"/>
              <a:t>Haga clic para modificar el estilo de texto del patrón</a:t>
            </a:r>
          </a:p>
          <a:p>
            <a:pPr lvl="1" eaLnBrk="1" latinLnBrk="0" hangingPunct="1"/>
            <a:r>
              <a:rPr kumimoji="0" lang="es-ES_tradnl" smtClean="0"/>
              <a:t>Segundo nivel</a:t>
            </a:r>
          </a:p>
          <a:p>
            <a:pPr lvl="2" eaLnBrk="1" latinLnBrk="0" hangingPunct="1"/>
            <a:r>
              <a:rPr kumimoji="0" lang="es-ES_tradnl" smtClean="0"/>
              <a:t>Tercer nivel</a:t>
            </a:r>
          </a:p>
          <a:p>
            <a:pPr lvl="3" eaLnBrk="1" latinLnBrk="0" hangingPunct="1"/>
            <a:r>
              <a:rPr kumimoji="0" lang="es-ES_tradnl" smtClean="0"/>
              <a:t>Cuarto nivel</a:t>
            </a:r>
          </a:p>
          <a:p>
            <a:pPr lvl="4" eaLnBrk="1" latinLnBrk="0" hangingPunct="1"/>
            <a:r>
              <a:rPr kumimoji="0" lang="es-ES_tradnl" smtClean="0"/>
              <a:t>Quinto nivel</a:t>
            </a:r>
            <a:endParaRPr kumimoji="0" dirty="0"/>
          </a:p>
        </p:txBody>
      </p:sp>
      <p:sp>
        <p:nvSpPr>
          <p:cNvPr id="11" name="Content Placeholder 3"/>
          <p:cNvSpPr>
            <a:spLocks noGrp="1"/>
          </p:cNvSpPr>
          <p:nvPr>
            <p:ph sz="half" idx="2"/>
          </p:nvPr>
        </p:nvSpPr>
        <p:spPr>
          <a:xfrm>
            <a:off x="4630489" y="3062515"/>
            <a:ext cx="4059273" cy="3281267"/>
          </a:xfrm>
        </p:spPr>
        <p:txBody>
          <a:bodyPr/>
          <a:lstStyle>
            <a:lvl1pPr eaLnBrk="1" latinLnBrk="0" hangingPunct="1">
              <a:defRPr kumimoji="0" lang="es-ES" sz="2800"/>
            </a:lvl1pPr>
            <a:lvl2pPr eaLnBrk="1" latinLnBrk="0" hangingPunct="1">
              <a:defRPr kumimoji="0" lang="es-ES" sz="2400"/>
            </a:lvl2pPr>
            <a:lvl3pPr eaLnBrk="1" latinLnBrk="0" hangingPunct="1">
              <a:defRPr kumimoji="0" lang="es-ES" sz="2000"/>
            </a:lvl3pPr>
            <a:lvl4pPr eaLnBrk="1" latinLnBrk="0" hangingPunct="1">
              <a:defRPr kumimoji="0" lang="es-ES" sz="1800"/>
            </a:lvl4pPr>
            <a:lvl5pPr eaLnBrk="1" latinLnBrk="0" hangingPunct="1">
              <a:defRPr kumimoji="0" lang="es-ES" sz="1800"/>
            </a:lvl5pPr>
            <a:lvl6pPr eaLnBrk="1" latinLnBrk="0" hangingPunct="1">
              <a:defRPr kumimoji="0" lang="es-ES" sz="1800"/>
            </a:lvl6pPr>
            <a:lvl7pPr eaLnBrk="1" latinLnBrk="0" hangingPunct="1">
              <a:defRPr kumimoji="0" lang="es-ES" sz="1800"/>
            </a:lvl7pPr>
            <a:lvl8pPr eaLnBrk="1" latinLnBrk="0" hangingPunct="1">
              <a:defRPr kumimoji="0" lang="es-ES" sz="1800"/>
            </a:lvl8pPr>
            <a:lvl9pPr eaLnBrk="1" latinLnBrk="0" hangingPunct="1">
              <a:defRPr kumimoji="0" lang="es-ES" sz="1800"/>
            </a:lvl9pPr>
          </a:lstStyle>
          <a:p>
            <a:pPr lvl="0" eaLnBrk="1" latinLnBrk="0" hangingPunct="1"/>
            <a:r>
              <a:rPr kumimoji="0" lang="es-ES_tradnl" smtClean="0"/>
              <a:t>Haga clic para modificar el estilo de texto del patrón</a:t>
            </a:r>
          </a:p>
          <a:p>
            <a:pPr lvl="1" eaLnBrk="1" latinLnBrk="0" hangingPunct="1"/>
            <a:r>
              <a:rPr kumimoji="0" lang="es-ES_tradnl" smtClean="0"/>
              <a:t>Segundo nivel</a:t>
            </a:r>
          </a:p>
          <a:p>
            <a:pPr lvl="2" eaLnBrk="1" latinLnBrk="0" hangingPunct="1"/>
            <a:r>
              <a:rPr kumimoji="0" lang="es-ES_tradnl" smtClean="0"/>
              <a:t>Tercer nivel</a:t>
            </a:r>
          </a:p>
          <a:p>
            <a:pPr lvl="3" eaLnBrk="1" latinLnBrk="0" hangingPunct="1"/>
            <a:r>
              <a:rPr kumimoji="0" lang="es-ES_tradnl" smtClean="0"/>
              <a:t>Cuarto nivel</a:t>
            </a:r>
          </a:p>
          <a:p>
            <a:pPr lvl="4" eaLnBrk="1" latinLnBrk="0" hangingPunct="1"/>
            <a:r>
              <a:rPr kumimoji="0" lang="es-ES_tradnl" smtClean="0"/>
              <a:t>Quinto nivel</a:t>
            </a:r>
            <a:endParaRPr kumimoji="0"/>
          </a:p>
        </p:txBody>
      </p:sp>
      <p:sp>
        <p:nvSpPr>
          <p:cNvPr id="12" name="Text Placeholder 2"/>
          <p:cNvSpPr>
            <a:spLocks noGrp="1"/>
          </p:cNvSpPr>
          <p:nvPr>
            <p:ph type="body" idx="14"/>
          </p:nvPr>
        </p:nvSpPr>
        <p:spPr>
          <a:xfrm>
            <a:off x="4495800" y="2471369"/>
            <a:ext cx="4071819" cy="639762"/>
          </a:xfrm>
        </p:spPr>
        <p:txBody>
          <a:bodyPr anchor="t" anchorCtr="0">
            <a:normAutofit/>
          </a:bodyPr>
          <a:lstStyle>
            <a:lvl1pPr marL="0" indent="0" eaLnBrk="1" latinLnBrk="0" hangingPunct="1">
              <a:buNone/>
              <a:defRPr kumimoji="0" lang="es-ES" sz="1800" b="1">
                <a:solidFill>
                  <a:schemeClr val="accent6"/>
                </a:solidFill>
              </a:defRPr>
            </a:lvl1pPr>
            <a:lvl2pPr marL="457200" indent="0" eaLnBrk="1" latinLnBrk="0" hangingPunct="1">
              <a:buNone/>
              <a:defRPr kumimoji="0" lang="es-ES" sz="2000" b="1"/>
            </a:lvl2pPr>
            <a:lvl3pPr marL="914400" indent="0" eaLnBrk="1" latinLnBrk="0" hangingPunct="1">
              <a:buNone/>
              <a:defRPr kumimoji="0" lang="es-ES" sz="1800" b="1"/>
            </a:lvl3pPr>
            <a:lvl4pPr marL="1371600" indent="0" eaLnBrk="1" latinLnBrk="0" hangingPunct="1">
              <a:buNone/>
              <a:defRPr kumimoji="0" lang="es-ES" sz="1600" b="1"/>
            </a:lvl4pPr>
            <a:lvl5pPr marL="1828800" indent="0" eaLnBrk="1" latinLnBrk="0" hangingPunct="1">
              <a:buNone/>
              <a:defRPr kumimoji="0" lang="es-ES" sz="1600" b="1"/>
            </a:lvl5pPr>
            <a:lvl6pPr marL="2286000" indent="0" eaLnBrk="1" latinLnBrk="0" hangingPunct="1">
              <a:buNone/>
              <a:defRPr kumimoji="0" lang="es-ES" sz="1600" b="1"/>
            </a:lvl6pPr>
            <a:lvl7pPr marL="2743200" indent="0" eaLnBrk="1" latinLnBrk="0" hangingPunct="1">
              <a:buNone/>
              <a:defRPr kumimoji="0" lang="es-ES" sz="1600" b="1"/>
            </a:lvl7pPr>
            <a:lvl8pPr marL="3200400" indent="0" eaLnBrk="1" latinLnBrk="0" hangingPunct="1">
              <a:buNone/>
              <a:defRPr kumimoji="0" lang="es-ES" sz="1600" b="1"/>
            </a:lvl8pPr>
            <a:lvl9pPr marL="3657600" indent="0" eaLnBrk="1" latinLnBrk="0" hangingPunct="1">
              <a:buNone/>
              <a:defRPr kumimoji="0" lang="es-ES" sz="1600" b="1"/>
            </a:lvl9pPr>
          </a:lstStyle>
          <a:p>
            <a:pPr lvl="0" eaLnBrk="1" latinLnBrk="0" hangingPunct="1"/>
            <a:r>
              <a:rPr kumimoji="0" lang="es-ES_tradnl" smtClean="0"/>
              <a:t>Haga clic para modificar el estilo de texto del patrón</a:t>
            </a:r>
          </a:p>
        </p:txBody>
      </p:sp>
    </p:spTree>
  </p:cSld>
  <p:clrMapOvr>
    <a:masterClrMapping/>
  </p:clrMapOvr>
  <p:transition spd="slow">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357643" y="1494799"/>
            <a:ext cx="2626046" cy="547918"/>
          </a:xfrm>
        </p:spPr>
        <p:txBody>
          <a:bodyPr anchor="b"/>
          <a:lstStyle>
            <a:lvl1pPr algn="l" eaLnBrk="1" latinLnBrk="0" hangingPunct="1">
              <a:defRPr kumimoji="0" lang="es-ES" sz="2000" b="1"/>
            </a:lvl1pPr>
          </a:lstStyle>
          <a:p>
            <a:pPr eaLnBrk="1" latinLnBrk="0" hangingPunct="1"/>
            <a:r>
              <a:rPr kumimoji="0" lang="es-ES_tradnl" smtClean="0"/>
              <a:t>Clic para editar título</a:t>
            </a:r>
            <a:endParaRPr kumimoji="0" dirty="0"/>
          </a:p>
        </p:txBody>
      </p:sp>
      <p:sp>
        <p:nvSpPr>
          <p:cNvPr id="3" name="Content Placeholder 2"/>
          <p:cNvSpPr>
            <a:spLocks noGrp="1"/>
          </p:cNvSpPr>
          <p:nvPr>
            <p:ph idx="1"/>
          </p:nvPr>
        </p:nvSpPr>
        <p:spPr>
          <a:xfrm>
            <a:off x="3257142" y="1519105"/>
            <a:ext cx="5408313" cy="4607058"/>
          </a:xfrm>
        </p:spPr>
        <p:txBody>
          <a:bodyPr/>
          <a:lstStyle>
            <a:lvl1pPr eaLnBrk="1" latinLnBrk="0" hangingPunct="1">
              <a:defRPr kumimoji="0" lang="es-ES" sz="3200"/>
            </a:lvl1pPr>
            <a:lvl2pPr eaLnBrk="1" latinLnBrk="0" hangingPunct="1">
              <a:defRPr kumimoji="0" lang="es-ES" sz="2800"/>
            </a:lvl2pPr>
            <a:lvl3pPr eaLnBrk="1" latinLnBrk="0" hangingPunct="1">
              <a:defRPr kumimoji="0" lang="es-ES" sz="2400"/>
            </a:lvl3pPr>
            <a:lvl4pPr eaLnBrk="1" latinLnBrk="0" hangingPunct="1">
              <a:defRPr kumimoji="0" lang="es-ES" sz="2000"/>
            </a:lvl4pPr>
            <a:lvl5pPr eaLnBrk="1" latinLnBrk="0" hangingPunct="1">
              <a:defRPr kumimoji="0" lang="es-ES" sz="2000"/>
            </a:lvl5pPr>
            <a:lvl6pPr eaLnBrk="1" latinLnBrk="0" hangingPunct="1">
              <a:defRPr kumimoji="0" lang="es-ES" sz="2000"/>
            </a:lvl6pPr>
            <a:lvl7pPr eaLnBrk="1" latinLnBrk="0" hangingPunct="1">
              <a:defRPr kumimoji="0" lang="es-ES" sz="2000"/>
            </a:lvl7pPr>
            <a:lvl8pPr eaLnBrk="1" latinLnBrk="0" hangingPunct="1">
              <a:defRPr kumimoji="0" lang="es-ES" sz="2000"/>
            </a:lvl8pPr>
            <a:lvl9pPr eaLnBrk="1" latinLnBrk="0" hangingPunct="1">
              <a:defRPr kumimoji="0" lang="es-ES" sz="2000"/>
            </a:lvl9pPr>
          </a:lstStyle>
          <a:p>
            <a:pPr lvl="0" eaLnBrk="1" latinLnBrk="0" hangingPunct="1"/>
            <a:r>
              <a:rPr kumimoji="0" lang="es-ES_tradnl" smtClean="0"/>
              <a:t>Haga clic para modificar el estilo de texto del patrón</a:t>
            </a:r>
          </a:p>
          <a:p>
            <a:pPr lvl="1" eaLnBrk="1" latinLnBrk="0" hangingPunct="1"/>
            <a:r>
              <a:rPr kumimoji="0" lang="es-ES_tradnl" smtClean="0"/>
              <a:t>Segundo nivel</a:t>
            </a:r>
          </a:p>
          <a:p>
            <a:pPr lvl="2" eaLnBrk="1" latinLnBrk="0" hangingPunct="1"/>
            <a:r>
              <a:rPr kumimoji="0" lang="es-ES_tradnl" smtClean="0"/>
              <a:t>Tercer nivel</a:t>
            </a:r>
          </a:p>
          <a:p>
            <a:pPr lvl="3" eaLnBrk="1" latinLnBrk="0" hangingPunct="1"/>
            <a:r>
              <a:rPr kumimoji="0" lang="es-ES_tradnl" smtClean="0"/>
              <a:t>Cuarto nivel</a:t>
            </a:r>
          </a:p>
          <a:p>
            <a:pPr lvl="4" eaLnBrk="1" latinLnBrk="0" hangingPunct="1"/>
            <a:r>
              <a:rPr kumimoji="0" lang="es-ES_tradnl" smtClean="0"/>
              <a:t>Quinto nivel</a:t>
            </a:r>
            <a:endParaRPr kumimoji="0" dirty="0"/>
          </a:p>
        </p:txBody>
      </p:sp>
      <p:sp>
        <p:nvSpPr>
          <p:cNvPr id="4" name="Text Placeholder 3"/>
          <p:cNvSpPr>
            <a:spLocks noGrp="1"/>
          </p:cNvSpPr>
          <p:nvPr>
            <p:ph type="body" sz="half" idx="2"/>
          </p:nvPr>
        </p:nvSpPr>
        <p:spPr>
          <a:xfrm>
            <a:off x="357643" y="2163206"/>
            <a:ext cx="2626046" cy="3973979"/>
          </a:xfrm>
        </p:spPr>
        <p:txBody>
          <a:bodyPr/>
          <a:lstStyle>
            <a:lvl1pPr marL="0" indent="0" eaLnBrk="1" latinLnBrk="0" hangingPunct="1">
              <a:buNone/>
              <a:defRPr kumimoji="0" lang="es-ES" sz="1400"/>
            </a:lvl1pPr>
            <a:lvl2pPr marL="457200" indent="0" eaLnBrk="1" latinLnBrk="0" hangingPunct="1">
              <a:buNone/>
              <a:defRPr kumimoji="0" lang="es-ES" sz="1200"/>
            </a:lvl2pPr>
            <a:lvl3pPr marL="914400" indent="0" eaLnBrk="1" latinLnBrk="0" hangingPunct="1">
              <a:buNone/>
              <a:defRPr kumimoji="0" lang="es-ES" sz="1000"/>
            </a:lvl3pPr>
            <a:lvl4pPr marL="1371600" indent="0" eaLnBrk="1" latinLnBrk="0" hangingPunct="1">
              <a:buNone/>
              <a:defRPr kumimoji="0" lang="es-ES" sz="900"/>
            </a:lvl4pPr>
            <a:lvl5pPr marL="1828800" indent="0" eaLnBrk="1" latinLnBrk="0" hangingPunct="1">
              <a:buNone/>
              <a:defRPr kumimoji="0" lang="es-ES" sz="900"/>
            </a:lvl5pPr>
            <a:lvl6pPr marL="2286000" indent="0" eaLnBrk="1" latinLnBrk="0" hangingPunct="1">
              <a:buNone/>
              <a:defRPr kumimoji="0" lang="es-ES" sz="900"/>
            </a:lvl6pPr>
            <a:lvl7pPr marL="2743200" indent="0" eaLnBrk="1" latinLnBrk="0" hangingPunct="1">
              <a:buNone/>
              <a:defRPr kumimoji="0" lang="es-ES" sz="900"/>
            </a:lvl7pPr>
            <a:lvl8pPr marL="3200400" indent="0" eaLnBrk="1" latinLnBrk="0" hangingPunct="1">
              <a:buNone/>
              <a:defRPr kumimoji="0" lang="es-ES" sz="900"/>
            </a:lvl8pPr>
            <a:lvl9pPr marL="3657600" indent="0" eaLnBrk="1" latinLnBrk="0" hangingPunct="1">
              <a:buNone/>
              <a:defRPr kumimoji="0" lang="es-ES" sz="900"/>
            </a:lvl9pPr>
          </a:lstStyle>
          <a:p>
            <a:pPr lvl="0" eaLnBrk="1" latinLnBrk="0" hangingPunct="1"/>
            <a:r>
              <a:rPr kumimoji="0" lang="es-ES_tradnl" smtClean="0"/>
              <a:t>Haga clic para modificar el estilo de texto del patrón</a:t>
            </a:r>
          </a:p>
        </p:txBody>
      </p:sp>
      <p:sp>
        <p:nvSpPr>
          <p:cNvPr id="5" name="Date Placeholder 4"/>
          <p:cNvSpPr>
            <a:spLocks noGrp="1"/>
          </p:cNvSpPr>
          <p:nvPr>
            <p:ph type="dt" sz="half" idx="10"/>
          </p:nvPr>
        </p:nvSpPr>
        <p:spPr/>
        <p:txBody>
          <a:bodyPr/>
          <a:lstStyle/>
          <a:p>
            <a:fld id="{757B281C-5159-4971-8228-52B9A72E9ED2}" type="datetimeFigureOut">
              <a:rPr kumimoji="0" lang="es-ES"/>
              <a:pPr/>
              <a:t>14/02/2017</a:t>
            </a:fld>
            <a:endParaRPr kumimoji="0" lang="es-ES"/>
          </a:p>
        </p:txBody>
      </p:sp>
      <p:sp>
        <p:nvSpPr>
          <p:cNvPr id="6" name="Footer Placeholder 5"/>
          <p:cNvSpPr>
            <a:spLocks noGrp="1"/>
          </p:cNvSpPr>
          <p:nvPr>
            <p:ph type="ftr" sz="quarter" idx="11"/>
          </p:nvPr>
        </p:nvSpPr>
        <p:spPr/>
        <p:txBody>
          <a:bodyPr/>
          <a:lstStyle/>
          <a:p>
            <a:endParaRPr kumimoji="0" lang="es-ES"/>
          </a:p>
        </p:txBody>
      </p:sp>
      <p:sp>
        <p:nvSpPr>
          <p:cNvPr id="7" name="Slide Number Placeholder 6"/>
          <p:cNvSpPr>
            <a:spLocks noGrp="1"/>
          </p:cNvSpPr>
          <p:nvPr>
            <p:ph type="sldNum" sz="quarter" idx="12"/>
          </p:nvPr>
        </p:nvSpPr>
        <p:spPr/>
        <p:txBody>
          <a:bodyPr/>
          <a:lstStyle/>
          <a:p>
            <a:fld id="{33D6E5A2-EC83-451F-A719-9AC1370DD5CF}" type="slidenum">
              <a:rPr kumimoji="0"/>
              <a:pPr/>
              <a:t>‹Nº›</a:t>
            </a:fld>
            <a:endParaRPr kumimoji="0" lang="es-ES"/>
          </a:p>
        </p:txBody>
      </p:sp>
    </p:spTree>
  </p:cSld>
  <p:clrMapOvr>
    <a:masterClrMapping/>
  </p:clrMapOvr>
  <p:transition spd="slow">
    <p:wipe di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352092" y="5080105"/>
            <a:ext cx="8228284" cy="566738"/>
          </a:xfrm>
        </p:spPr>
        <p:txBody>
          <a:bodyPr anchor="b"/>
          <a:lstStyle>
            <a:lvl1pPr algn="l" eaLnBrk="1" latinLnBrk="0" hangingPunct="1">
              <a:defRPr kumimoji="0" lang="es-ES" sz="2000" b="1"/>
            </a:lvl1pPr>
          </a:lstStyle>
          <a:p>
            <a:pPr eaLnBrk="1" latinLnBrk="0" hangingPunct="1"/>
            <a:r>
              <a:rPr kumimoji="0" lang="es-ES_tradnl" smtClean="0"/>
              <a:t>Clic para editar título</a:t>
            </a:r>
            <a:endParaRPr kumimoji="0" dirty="0"/>
          </a:p>
        </p:txBody>
      </p:sp>
      <p:sp>
        <p:nvSpPr>
          <p:cNvPr id="3" name="Picture Placeholder 2"/>
          <p:cNvSpPr>
            <a:spLocks noGrp="1"/>
          </p:cNvSpPr>
          <p:nvPr>
            <p:ph type="pic" idx="1"/>
          </p:nvPr>
        </p:nvSpPr>
        <p:spPr>
          <a:xfrm>
            <a:off x="437527" y="1244723"/>
            <a:ext cx="8264390" cy="3780477"/>
          </a:xfrm>
        </p:spPr>
        <p:txBody>
          <a:bodyPr/>
          <a:lstStyle>
            <a:lvl1pPr marL="0" indent="0" eaLnBrk="1" latinLnBrk="0" hangingPunct="1">
              <a:buNone/>
              <a:defRPr kumimoji="0" lang="es-ES" sz="3200"/>
            </a:lvl1pPr>
            <a:lvl2pPr marL="457200" indent="0" eaLnBrk="1" latinLnBrk="0" hangingPunct="1">
              <a:buNone/>
              <a:defRPr kumimoji="0" lang="es-ES" sz="2800"/>
            </a:lvl2pPr>
            <a:lvl3pPr marL="914400" indent="0" eaLnBrk="1" latinLnBrk="0" hangingPunct="1">
              <a:buNone/>
              <a:defRPr kumimoji="0" lang="es-ES" sz="2400"/>
            </a:lvl3pPr>
            <a:lvl4pPr marL="1371600" indent="0" eaLnBrk="1" latinLnBrk="0" hangingPunct="1">
              <a:buNone/>
              <a:defRPr kumimoji="0" lang="es-ES" sz="2000"/>
            </a:lvl4pPr>
            <a:lvl5pPr marL="1828800" indent="0" eaLnBrk="1" latinLnBrk="0" hangingPunct="1">
              <a:buNone/>
              <a:defRPr kumimoji="0" lang="es-ES" sz="2000"/>
            </a:lvl5pPr>
            <a:lvl6pPr marL="2286000" indent="0" eaLnBrk="1" latinLnBrk="0" hangingPunct="1">
              <a:buNone/>
              <a:defRPr kumimoji="0" lang="es-ES" sz="2000"/>
            </a:lvl6pPr>
            <a:lvl7pPr marL="2743200" indent="0" eaLnBrk="1" latinLnBrk="0" hangingPunct="1">
              <a:buNone/>
              <a:defRPr kumimoji="0" lang="es-ES" sz="2000"/>
            </a:lvl7pPr>
            <a:lvl8pPr marL="3200400" indent="0" eaLnBrk="1" latinLnBrk="0" hangingPunct="1">
              <a:buNone/>
              <a:defRPr kumimoji="0" lang="es-ES" sz="2000"/>
            </a:lvl8pPr>
            <a:lvl9pPr marL="3657600" indent="0" eaLnBrk="1" latinLnBrk="0" hangingPunct="1">
              <a:buNone/>
              <a:defRPr kumimoji="0" lang="es-ES" sz="2000"/>
            </a:lvl9pPr>
          </a:lstStyle>
          <a:p>
            <a:pPr eaLnBrk="1" latinLnBrk="0" hangingPunct="1"/>
            <a:r>
              <a:rPr kumimoji="0" lang="es-ES_tradnl" smtClean="0"/>
              <a:t>Arrastre la imagen al marcador de posición o haga clic en el icono para agregar</a:t>
            </a:r>
            <a:endParaRPr kumimoji="0" dirty="0"/>
          </a:p>
        </p:txBody>
      </p:sp>
      <p:sp>
        <p:nvSpPr>
          <p:cNvPr id="4" name="Text Placeholder 3"/>
          <p:cNvSpPr>
            <a:spLocks noGrp="1"/>
          </p:cNvSpPr>
          <p:nvPr>
            <p:ph type="body" sz="half" idx="2"/>
          </p:nvPr>
        </p:nvSpPr>
        <p:spPr>
          <a:xfrm>
            <a:off x="358169" y="5646843"/>
            <a:ext cx="8120269" cy="804862"/>
          </a:xfrm>
        </p:spPr>
        <p:txBody>
          <a:bodyPr/>
          <a:lstStyle>
            <a:lvl1pPr marL="0" indent="0" eaLnBrk="1" latinLnBrk="0" hangingPunct="1">
              <a:buNone/>
              <a:defRPr kumimoji="0" lang="es-ES" sz="1400"/>
            </a:lvl1pPr>
            <a:lvl2pPr marL="457200" indent="0" eaLnBrk="1" latinLnBrk="0" hangingPunct="1">
              <a:buNone/>
              <a:defRPr kumimoji="0" lang="es-ES" sz="1200"/>
            </a:lvl2pPr>
            <a:lvl3pPr marL="914400" indent="0" eaLnBrk="1" latinLnBrk="0" hangingPunct="1">
              <a:buNone/>
              <a:defRPr kumimoji="0" lang="es-ES" sz="1000"/>
            </a:lvl3pPr>
            <a:lvl4pPr marL="1371600" indent="0" eaLnBrk="1" latinLnBrk="0" hangingPunct="1">
              <a:buNone/>
              <a:defRPr kumimoji="0" lang="es-ES" sz="900"/>
            </a:lvl4pPr>
            <a:lvl5pPr marL="1828800" indent="0" eaLnBrk="1" latinLnBrk="0" hangingPunct="1">
              <a:buNone/>
              <a:defRPr kumimoji="0" lang="es-ES" sz="900"/>
            </a:lvl5pPr>
            <a:lvl6pPr marL="2286000" indent="0" eaLnBrk="1" latinLnBrk="0" hangingPunct="1">
              <a:buNone/>
              <a:defRPr kumimoji="0" lang="es-ES" sz="900"/>
            </a:lvl6pPr>
            <a:lvl7pPr marL="2743200" indent="0" eaLnBrk="1" latinLnBrk="0" hangingPunct="1">
              <a:buNone/>
              <a:defRPr kumimoji="0" lang="es-ES" sz="900"/>
            </a:lvl7pPr>
            <a:lvl8pPr marL="3200400" indent="0" eaLnBrk="1" latinLnBrk="0" hangingPunct="1">
              <a:buNone/>
              <a:defRPr kumimoji="0" lang="es-ES" sz="900"/>
            </a:lvl8pPr>
            <a:lvl9pPr marL="3657600" indent="0" eaLnBrk="1" latinLnBrk="0" hangingPunct="1">
              <a:buNone/>
              <a:defRPr kumimoji="0" lang="es-ES" sz="900"/>
            </a:lvl9pPr>
          </a:lstStyle>
          <a:p>
            <a:pPr lvl="0" eaLnBrk="1" latinLnBrk="0" hangingPunct="1"/>
            <a:r>
              <a:rPr kumimoji="0" lang="es-ES_tradnl" smtClean="0"/>
              <a:t>Haga clic para modificar el estilo de texto del patrón</a:t>
            </a:r>
          </a:p>
        </p:txBody>
      </p:sp>
      <p:sp>
        <p:nvSpPr>
          <p:cNvPr id="5" name="Date Placeholder 4"/>
          <p:cNvSpPr>
            <a:spLocks noGrp="1"/>
          </p:cNvSpPr>
          <p:nvPr>
            <p:ph type="dt" sz="half" idx="10"/>
          </p:nvPr>
        </p:nvSpPr>
        <p:spPr/>
        <p:txBody>
          <a:bodyPr/>
          <a:lstStyle/>
          <a:p>
            <a:fld id="{757B281C-5159-4971-8228-52B9A72E9ED2}" type="datetimeFigureOut">
              <a:rPr kumimoji="0" lang="es-ES"/>
              <a:pPr/>
              <a:t>14/02/2017</a:t>
            </a:fld>
            <a:endParaRPr kumimoji="0" lang="es-ES"/>
          </a:p>
        </p:txBody>
      </p:sp>
      <p:sp>
        <p:nvSpPr>
          <p:cNvPr id="6" name="Footer Placeholder 5"/>
          <p:cNvSpPr>
            <a:spLocks noGrp="1"/>
          </p:cNvSpPr>
          <p:nvPr>
            <p:ph type="ftr" sz="quarter" idx="11"/>
          </p:nvPr>
        </p:nvSpPr>
        <p:spPr/>
        <p:txBody>
          <a:bodyPr/>
          <a:lstStyle/>
          <a:p>
            <a:endParaRPr kumimoji="0" lang="es-ES"/>
          </a:p>
        </p:txBody>
      </p:sp>
      <p:sp>
        <p:nvSpPr>
          <p:cNvPr id="7" name="Slide Number Placeholder 6"/>
          <p:cNvSpPr>
            <a:spLocks noGrp="1"/>
          </p:cNvSpPr>
          <p:nvPr>
            <p:ph type="sldNum" sz="quarter" idx="12"/>
          </p:nvPr>
        </p:nvSpPr>
        <p:spPr/>
        <p:txBody>
          <a:bodyPr/>
          <a:lstStyle/>
          <a:p>
            <a:fld id="{33D6E5A2-EC83-451F-A719-9AC1370DD5CF}" type="slidenum">
              <a:rPr kumimoji="0"/>
              <a:pPr/>
              <a:t>‹Nº›</a:t>
            </a:fld>
            <a:endParaRPr kumimoji="0" lang="es-ES"/>
          </a:p>
        </p:txBody>
      </p:sp>
    </p:spTree>
  </p:cSld>
  <p:clrMapOvr>
    <a:masterClrMapping/>
  </p:clrMapOvr>
  <p:transition spd="slow">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ítulo y texto">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rot="16200000">
            <a:off x="3475963" y="-152146"/>
            <a:ext cx="2157130" cy="8416311"/>
          </a:xfrm>
        </p:spPr>
        <p:txBody>
          <a:bodyPr vert="eaVert"/>
          <a:lstStyle/>
          <a:p>
            <a:pPr lvl="0" eaLnBrk="1" latinLnBrk="0" hangingPunct="1"/>
            <a:r>
              <a:rPr kumimoji="0" lang="es-ES_tradnl" smtClean="0"/>
              <a:t>Haga clic para modificar el estilo de texto del patrón</a:t>
            </a:r>
          </a:p>
          <a:p>
            <a:pPr lvl="1" eaLnBrk="1" latinLnBrk="0" hangingPunct="1"/>
            <a:r>
              <a:rPr kumimoji="0" lang="es-ES_tradnl" smtClean="0"/>
              <a:t>Segundo nivel</a:t>
            </a:r>
          </a:p>
          <a:p>
            <a:pPr lvl="2" eaLnBrk="1" latinLnBrk="0" hangingPunct="1"/>
            <a:r>
              <a:rPr kumimoji="0" lang="es-ES_tradnl" smtClean="0"/>
              <a:t>Tercer nivel</a:t>
            </a:r>
          </a:p>
          <a:p>
            <a:pPr lvl="3" eaLnBrk="1" latinLnBrk="0" hangingPunct="1"/>
            <a:r>
              <a:rPr kumimoji="0" lang="es-ES_tradnl" smtClean="0"/>
              <a:t>Cuarto nivel</a:t>
            </a:r>
          </a:p>
          <a:p>
            <a:pPr lvl="4" eaLnBrk="1" latinLnBrk="0" hangingPunct="1"/>
            <a:r>
              <a:rPr kumimoji="0" lang="es-ES_tradnl" smtClean="0"/>
              <a:t>Quinto nivel</a:t>
            </a:r>
            <a:endParaRPr kumimoji="0" dirty="0"/>
          </a:p>
        </p:txBody>
      </p:sp>
      <p:sp>
        <p:nvSpPr>
          <p:cNvPr id="4" name="Date Placeholder 3"/>
          <p:cNvSpPr>
            <a:spLocks noGrp="1"/>
          </p:cNvSpPr>
          <p:nvPr>
            <p:ph type="dt" sz="half" idx="10"/>
          </p:nvPr>
        </p:nvSpPr>
        <p:spPr/>
        <p:txBody>
          <a:bodyPr/>
          <a:lstStyle/>
          <a:p>
            <a:fld id="{757B281C-5159-4971-8228-52B9A72E9ED2}" type="datetimeFigureOut">
              <a:rPr kumimoji="0" lang="es-ES"/>
              <a:pPr/>
              <a:t>14/02/2017</a:t>
            </a:fld>
            <a:endParaRPr kumimoji="0" lang="es-ES"/>
          </a:p>
        </p:txBody>
      </p:sp>
      <p:sp>
        <p:nvSpPr>
          <p:cNvPr id="5" name="Footer Placeholder 4"/>
          <p:cNvSpPr>
            <a:spLocks noGrp="1"/>
          </p:cNvSpPr>
          <p:nvPr>
            <p:ph type="ftr" sz="quarter" idx="11"/>
          </p:nvPr>
        </p:nvSpPr>
        <p:spPr/>
        <p:txBody>
          <a:bodyPr/>
          <a:lstStyle/>
          <a:p>
            <a:endParaRPr kumimoji="0" lang="es-ES"/>
          </a:p>
        </p:txBody>
      </p:sp>
      <p:sp>
        <p:nvSpPr>
          <p:cNvPr id="6" name="Slide Number Placeholder 5"/>
          <p:cNvSpPr>
            <a:spLocks noGrp="1"/>
          </p:cNvSpPr>
          <p:nvPr>
            <p:ph type="sldNum" sz="quarter" idx="12"/>
          </p:nvPr>
        </p:nvSpPr>
        <p:spPr/>
        <p:txBody>
          <a:bodyPr/>
          <a:lstStyle/>
          <a:p>
            <a:fld id="{33D6E5A2-EC83-451F-A719-9AC1370DD5CF}" type="slidenum">
              <a:rPr kumimoji="0"/>
              <a:pPr/>
              <a:t>‹Nº›</a:t>
            </a:fld>
            <a:endParaRPr kumimoji="0" lang="es-ES"/>
          </a:p>
        </p:txBody>
      </p:sp>
      <p:sp>
        <p:nvSpPr>
          <p:cNvPr id="7" name="Título 6"/>
          <p:cNvSpPr>
            <a:spLocks noGrp="1"/>
          </p:cNvSpPr>
          <p:nvPr>
            <p:ph type="title"/>
          </p:nvPr>
        </p:nvSpPr>
        <p:spPr/>
        <p:txBody>
          <a:bodyPr/>
          <a:lstStyle/>
          <a:p>
            <a:r>
              <a:rPr lang="es-ES_tradnl" smtClean="0"/>
              <a:t>Clic para editar título</a:t>
            </a:r>
            <a:endParaRPr lang="es-ES"/>
          </a:p>
        </p:txBody>
      </p:sp>
    </p:spTree>
  </p:cSld>
  <p:clrMapOvr>
    <a:masterClrMapping/>
  </p:clrMapOvr>
  <p:transition spd="slow">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o">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757B281C-5159-4971-8228-52B9A72E9ED2}" type="datetimeFigureOut">
              <a:rPr kumimoji="0" lang="es-ES"/>
              <a:pPr/>
              <a:t>14/02/2017</a:t>
            </a:fld>
            <a:endParaRPr kumimoji="0" lang="es-ES"/>
          </a:p>
        </p:txBody>
      </p:sp>
      <p:sp>
        <p:nvSpPr>
          <p:cNvPr id="5" name="Footer Placeholder 4"/>
          <p:cNvSpPr>
            <a:spLocks noGrp="1"/>
          </p:cNvSpPr>
          <p:nvPr>
            <p:ph type="ftr" sz="quarter" idx="11"/>
          </p:nvPr>
        </p:nvSpPr>
        <p:spPr/>
        <p:txBody>
          <a:bodyPr/>
          <a:lstStyle/>
          <a:p>
            <a:endParaRPr kumimoji="0" lang="es-ES"/>
          </a:p>
        </p:txBody>
      </p:sp>
      <p:sp>
        <p:nvSpPr>
          <p:cNvPr id="6" name="Slide Number Placeholder 5"/>
          <p:cNvSpPr>
            <a:spLocks noGrp="1"/>
          </p:cNvSpPr>
          <p:nvPr>
            <p:ph type="sldNum" sz="quarter" idx="12"/>
          </p:nvPr>
        </p:nvSpPr>
        <p:spPr/>
        <p:txBody>
          <a:bodyPr/>
          <a:lstStyle/>
          <a:p>
            <a:fld id="{33D6E5A2-EC83-451F-A719-9AC1370DD5CF}" type="slidenum">
              <a:rPr kumimoji="0"/>
              <a:pPr/>
              <a:t>‹Nº›</a:t>
            </a:fld>
            <a:endParaRPr kumimoji="0" lang="es-ES"/>
          </a:p>
        </p:txBody>
      </p:sp>
      <p:sp>
        <p:nvSpPr>
          <p:cNvPr id="8" name="Vertical Text Placeholder 2"/>
          <p:cNvSpPr>
            <a:spLocks noGrp="1"/>
          </p:cNvSpPr>
          <p:nvPr>
            <p:ph type="body" orient="vert" idx="1" hasCustomPrompt="1"/>
          </p:nvPr>
        </p:nvSpPr>
        <p:spPr>
          <a:xfrm rot="16200000">
            <a:off x="2621312" y="-216865"/>
            <a:ext cx="3901062" cy="8381685"/>
          </a:xfrm>
        </p:spPr>
        <p:txBody>
          <a:bodyPr vert="eaVert"/>
          <a:lstStyle/>
          <a:p>
            <a:pPr lvl="0" eaLnBrk="1" latinLnBrk="0" hangingPunct="1"/>
            <a:r>
              <a:rPr kumimoji="0" lang="es-ES" dirty="0" smtClean="0"/>
              <a:t> </a:t>
            </a:r>
            <a:endParaRPr kumimoji="0" dirty="0"/>
          </a:p>
          <a:p>
            <a:pPr lvl="1" eaLnBrk="1" latinLnBrk="0" hangingPunct="1"/>
            <a:endParaRPr kumimoji="0" dirty="0"/>
          </a:p>
          <a:p>
            <a:pPr lvl="2" eaLnBrk="1" latinLnBrk="0" hangingPunct="1"/>
            <a:endParaRPr kumimoji="0" dirty="0"/>
          </a:p>
          <a:p>
            <a:pPr lvl="3" eaLnBrk="1" latinLnBrk="0" hangingPunct="1"/>
            <a:endParaRPr kumimoji="0" dirty="0"/>
          </a:p>
          <a:p>
            <a:pPr lvl="4" eaLnBrk="1" latinLnBrk="0" hangingPunct="1"/>
            <a:endParaRPr kumimoji="0" dirty="0"/>
          </a:p>
        </p:txBody>
      </p:sp>
    </p:spTree>
  </p:cSld>
  <p:clrMapOvr>
    <a:masterClrMapping/>
  </p:clrMapOvr>
  <p:transition spd="slow">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51396" y="1828800"/>
            <a:ext cx="8411288" cy="914400"/>
          </a:xfrm>
          <a:prstGeom prst="rect">
            <a:avLst/>
          </a:prstGeom>
        </p:spPr>
        <p:txBody>
          <a:bodyPr vert="horz" lIns="91440" tIns="45720" rIns="91440" bIns="45720" rtlCol="0" anchor="t" anchorCtr="0">
            <a:normAutofit/>
          </a:bodyPr>
          <a:lstStyle/>
          <a:p>
            <a:pPr eaLnBrk="1" latinLnBrk="0" hangingPunct="1"/>
            <a:r>
              <a:rPr kumimoji="0" lang="es-ES_tradnl" smtClean="0"/>
              <a:t>Clic para editar título</a:t>
            </a:r>
            <a:endParaRPr kumimoji="0" lang="en-US" dirty="0" smtClean="0"/>
          </a:p>
        </p:txBody>
      </p:sp>
      <p:sp>
        <p:nvSpPr>
          <p:cNvPr id="3" name="Text Placeholder 2"/>
          <p:cNvSpPr>
            <a:spLocks noGrp="1"/>
          </p:cNvSpPr>
          <p:nvPr>
            <p:ph type="body" idx="1"/>
          </p:nvPr>
        </p:nvSpPr>
        <p:spPr>
          <a:xfrm>
            <a:off x="350397" y="2743200"/>
            <a:ext cx="8412287" cy="3581400"/>
          </a:xfrm>
          <a:prstGeom prst="rect">
            <a:avLst/>
          </a:prstGeom>
        </p:spPr>
        <p:txBody>
          <a:bodyPr vert="horz" lIns="91440" tIns="45720" rIns="91440" bIns="45720" rtlCol="0">
            <a:normAutofit/>
          </a:bodyPr>
          <a:lstStyle/>
          <a:p>
            <a:pPr lvl="0" eaLnBrk="1" latinLnBrk="0" hangingPunct="1"/>
            <a:r>
              <a:rPr kumimoji="0" lang="en-US" dirty="0" smtClean="0"/>
              <a:t>Click to edit Master text styles </a:t>
            </a:r>
          </a:p>
          <a:p>
            <a:pPr lvl="2" eaLnBrk="1" latinLnBrk="0" hangingPunct="1"/>
            <a:r>
              <a:rPr kumimoji="0" lang="en-US" dirty="0" smtClean="0"/>
              <a:t>Second level</a:t>
            </a:r>
          </a:p>
          <a:p>
            <a:pPr lvl="3" eaLnBrk="1" latinLnBrk="0" hangingPunct="1"/>
            <a:r>
              <a:rPr kumimoji="0" lang="en-US" dirty="0" smtClean="0"/>
              <a:t>Fourth level</a:t>
            </a:r>
          </a:p>
        </p:txBody>
      </p:sp>
      <p:sp>
        <p:nvSpPr>
          <p:cNvPr id="4" name="Date Placeholder 3"/>
          <p:cNvSpPr>
            <a:spLocks noGrp="1"/>
          </p:cNvSpPr>
          <p:nvPr>
            <p:ph type="dt" sz="half" idx="2"/>
          </p:nvPr>
        </p:nvSpPr>
        <p:spPr>
          <a:xfrm>
            <a:off x="6629400" y="6340475"/>
            <a:ext cx="2133600" cy="365125"/>
          </a:xfrm>
          <a:prstGeom prst="rect">
            <a:avLst/>
          </a:prstGeom>
        </p:spPr>
        <p:txBody>
          <a:bodyPr vert="horz" lIns="91440" tIns="45720" rIns="91440" bIns="45720" rtlCol="0" anchor="ctr"/>
          <a:lstStyle>
            <a:lvl1pPr marL="0" algn="r" defTabSz="914400" rtl="0" eaLnBrk="1" latinLnBrk="0" hangingPunct="1">
              <a:defRPr kumimoji="0" lang="es-ES" sz="1000" b="1" i="0" kern="1200" smtClean="0">
                <a:solidFill>
                  <a:schemeClr val="tx2"/>
                </a:solidFill>
                <a:latin typeface="Open Sans Semibold"/>
                <a:ea typeface="+mn-ea"/>
                <a:cs typeface="Open Sans"/>
              </a:defRPr>
            </a:lvl1pPr>
          </a:lstStyle>
          <a:p>
            <a:fld id="{757B281C-5159-4971-8228-52B9A72E9ED2}" type="datetimeFigureOut">
              <a:rPr lang="es-ES" smtClean="0"/>
              <a:pPr/>
              <a:t>14/02/2017</a:t>
            </a:fld>
            <a:endParaRPr lang="es-ES" dirty="0"/>
          </a:p>
        </p:txBody>
      </p:sp>
      <p:sp>
        <p:nvSpPr>
          <p:cNvPr id="5" name="Footer Placeholder 4"/>
          <p:cNvSpPr>
            <a:spLocks noGrp="1"/>
          </p:cNvSpPr>
          <p:nvPr>
            <p:ph type="ftr" sz="quarter" idx="3"/>
          </p:nvPr>
        </p:nvSpPr>
        <p:spPr>
          <a:xfrm>
            <a:off x="3139630" y="381000"/>
            <a:ext cx="2895600" cy="365125"/>
          </a:xfrm>
          <a:prstGeom prst="rect">
            <a:avLst/>
          </a:prstGeom>
        </p:spPr>
        <p:txBody>
          <a:bodyPr vert="horz" lIns="91440" tIns="45720" rIns="91440" bIns="45720" rtlCol="0" anchor="ctr"/>
          <a:lstStyle>
            <a:lvl1pPr algn="l" eaLnBrk="1" latinLnBrk="0" hangingPunct="1">
              <a:defRPr kumimoji="0" lang="es-ES" sz="1200" b="1" i="0">
                <a:solidFill>
                  <a:schemeClr val="tx2"/>
                </a:solidFill>
                <a:latin typeface="Open Sans Semibold"/>
              </a:defRPr>
            </a:lvl1pPr>
          </a:lstStyle>
          <a:p>
            <a:endParaRPr lang="es-ES" dirty="0"/>
          </a:p>
        </p:txBody>
      </p:sp>
      <p:sp>
        <p:nvSpPr>
          <p:cNvPr id="6" name="Slide Number Placeholder 5"/>
          <p:cNvSpPr>
            <a:spLocks noGrp="1"/>
          </p:cNvSpPr>
          <p:nvPr>
            <p:ph type="sldNum" sz="quarter" idx="4"/>
          </p:nvPr>
        </p:nvSpPr>
        <p:spPr>
          <a:xfrm>
            <a:off x="6629400" y="396875"/>
            <a:ext cx="2133600" cy="365125"/>
          </a:xfrm>
          <a:prstGeom prst="rect">
            <a:avLst/>
          </a:prstGeom>
        </p:spPr>
        <p:txBody>
          <a:bodyPr vert="horz" lIns="91440" tIns="45720" rIns="91440" bIns="45720" rtlCol="0" anchor="ctr"/>
          <a:lstStyle>
            <a:lvl1pPr algn="r" eaLnBrk="1" latinLnBrk="0" hangingPunct="1">
              <a:defRPr kumimoji="0" lang="es-ES" sz="1000" b="1" i="0">
                <a:solidFill>
                  <a:schemeClr val="tx2"/>
                </a:solidFill>
                <a:latin typeface="Open Sans Semibold"/>
                <a:cs typeface="Open Sans"/>
              </a:defRPr>
            </a:lvl1pPr>
          </a:lstStyle>
          <a:p>
            <a:fld id="{33D6E5A2-EC83-451F-A719-9AC1370DD5CF}" type="slidenum">
              <a:rPr lang="es-ES" smtClean="0"/>
              <a:pPr/>
              <a:t>‹Nº›</a:t>
            </a:fld>
            <a:endParaRPr lang="es-ES" dirty="0"/>
          </a:p>
        </p:txBody>
      </p:sp>
      <p:pic>
        <p:nvPicPr>
          <p:cNvPr id="15" name="Imagen 14"/>
          <p:cNvPicPr>
            <a:picLocks noChangeAspect="1"/>
          </p:cNvPicPr>
          <p:nvPr/>
        </p:nvPicPr>
        <p:blipFill rotWithShape="1">
          <a:blip r:embed="rId14"/>
          <a:srcRect t="76752"/>
          <a:stretch/>
        </p:blipFill>
        <p:spPr>
          <a:xfrm>
            <a:off x="457200" y="6453720"/>
            <a:ext cx="1752600" cy="131434"/>
          </a:xfrm>
          <a:prstGeom prst="rect">
            <a:avLst/>
          </a:prstGeom>
        </p:spPr>
      </p:pic>
      <p:pic>
        <p:nvPicPr>
          <p:cNvPr id="16" name="Imagen 15"/>
          <p:cNvPicPr>
            <a:picLocks noChangeAspect="1"/>
          </p:cNvPicPr>
          <p:nvPr/>
        </p:nvPicPr>
        <p:blipFill>
          <a:blip r:embed="rId15"/>
          <a:stretch>
            <a:fillRect/>
          </a:stretch>
        </p:blipFill>
        <p:spPr>
          <a:xfrm>
            <a:off x="457200" y="457201"/>
            <a:ext cx="1295400" cy="40163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52" r:id="rId4"/>
    <p:sldLayoutId id="2147483653" r:id="rId5"/>
    <p:sldLayoutId id="2147483656" r:id="rId6"/>
    <p:sldLayoutId id="2147483657" r:id="rId7"/>
    <p:sldLayoutId id="2147483658" r:id="rId8"/>
    <p:sldLayoutId id="2147483659" r:id="rId9"/>
    <p:sldLayoutId id="2147483654" r:id="rId10"/>
    <p:sldLayoutId id="2147483655" r:id="rId11"/>
    <p:sldLayoutId id="2147483663" r:id="rId12"/>
  </p:sldLayoutIdLst>
  <p:transition spd="slow">
    <p:wipe dir="d"/>
  </p:transition>
  <p:timing>
    <p:tnLst>
      <p:par>
        <p:cTn id="1" dur="indefinite" restart="never" nodeType="tmRoot"/>
      </p:par>
    </p:tnLst>
  </p:timing>
  <p:txStyles>
    <p:titleStyle>
      <a:lvl1pPr algn="l" defTabSz="914400" rtl="0" eaLnBrk="1" latinLnBrk="0" hangingPunct="1">
        <a:spcBef>
          <a:spcPct val="0"/>
        </a:spcBef>
        <a:buNone/>
        <a:defRPr kumimoji="0" lang="es-ES" sz="2600" b="1" i="0" kern="1200">
          <a:solidFill>
            <a:schemeClr val="tx2"/>
          </a:solidFill>
          <a:latin typeface="Open Sans Semibold"/>
          <a:ea typeface="+mj-ea"/>
          <a:cs typeface="+mj-cs"/>
        </a:defRPr>
      </a:lvl1pPr>
    </p:titleStyle>
    <p:bodyStyle>
      <a:lvl1pPr marL="0" indent="0" algn="l" defTabSz="914400" rtl="0" eaLnBrk="1" latinLnBrk="0" hangingPunct="1">
        <a:spcBef>
          <a:spcPct val="20000"/>
        </a:spcBef>
        <a:buFont typeface="Arial" pitchFamily="34" charset="0"/>
        <a:buNone/>
        <a:defRPr kumimoji="0" lang="es-ES" sz="2400" kern="1200">
          <a:solidFill>
            <a:schemeClr val="tx1"/>
          </a:solidFill>
          <a:latin typeface="Open Sans"/>
          <a:ea typeface="+mn-ea"/>
          <a:cs typeface="+mn-cs"/>
        </a:defRPr>
      </a:lvl1pPr>
      <a:lvl2pPr marL="457200" indent="0" algn="l" defTabSz="914400" rtl="0" eaLnBrk="1" latinLnBrk="0" hangingPunct="1">
        <a:spcBef>
          <a:spcPct val="20000"/>
        </a:spcBef>
        <a:buFont typeface="Arial" pitchFamily="34" charset="0"/>
        <a:buNone/>
        <a:defRPr kumimoji="0" lang="es-ES" sz="1800" kern="1200">
          <a:solidFill>
            <a:schemeClr val="tx1"/>
          </a:solidFill>
          <a:latin typeface="Open Sans"/>
          <a:ea typeface="+mn-ea"/>
          <a:cs typeface="+mn-cs"/>
        </a:defRPr>
      </a:lvl2pPr>
      <a:lvl3pPr marL="0" indent="-228600" algn="l" defTabSz="914400" rtl="0" eaLnBrk="1" latinLnBrk="0" hangingPunct="1">
        <a:spcBef>
          <a:spcPct val="20000"/>
        </a:spcBef>
        <a:buFont typeface="Arial" pitchFamily="34" charset="0"/>
        <a:buChar char="•"/>
        <a:defRPr kumimoji="0" lang="es-ES" sz="1800" kern="1200">
          <a:solidFill>
            <a:schemeClr val="tx1"/>
          </a:solidFill>
          <a:latin typeface="Open Sans"/>
          <a:ea typeface="+mn-ea"/>
          <a:cs typeface="+mn-cs"/>
        </a:defRPr>
      </a:lvl3pPr>
      <a:lvl4pPr marL="468000" indent="-228600" algn="l" defTabSz="914400" rtl="0" eaLnBrk="1" latinLnBrk="0" hangingPunct="1">
        <a:spcBef>
          <a:spcPct val="20000"/>
        </a:spcBef>
        <a:buFont typeface="Arial" pitchFamily="34" charset="0"/>
        <a:buChar char="–"/>
        <a:defRPr kumimoji="0" lang="es-ES" sz="1800" kern="1200">
          <a:solidFill>
            <a:schemeClr val="tx1"/>
          </a:solidFill>
          <a:latin typeface="Open Sans"/>
          <a:ea typeface="+mn-ea"/>
          <a:cs typeface="+mn-cs"/>
        </a:defRPr>
      </a:lvl4pPr>
      <a:lvl5pPr marL="2057400" indent="-228600" algn="l" defTabSz="914400" rtl="0" eaLnBrk="1" latinLnBrk="0" hangingPunct="1">
        <a:spcBef>
          <a:spcPct val="20000"/>
        </a:spcBef>
        <a:buFont typeface="Arial" pitchFamily="34" charset="0"/>
        <a:buChar char="»"/>
        <a:defRPr kumimoji="0" lang="es-ES" sz="1800" kern="1200">
          <a:solidFill>
            <a:schemeClr val="tx1"/>
          </a:solidFill>
          <a:latin typeface="Open Sans"/>
          <a:ea typeface="+mn-ea"/>
          <a:cs typeface="+mn-cs"/>
        </a:defRPr>
      </a:lvl5pPr>
      <a:lvl6pPr marL="2514600" indent="-228600" algn="l" defTabSz="914400" rtl="0" eaLnBrk="1" latinLnBrk="0" hangingPunct="1">
        <a:spcBef>
          <a:spcPct val="20000"/>
        </a:spcBef>
        <a:buFont typeface="Arial" pitchFamily="34" charset="0"/>
        <a:buChar char="•"/>
        <a:defRPr kumimoji="0" lang="es-ES"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es-ES"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es-ES"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es-ES" sz="2000" kern="1200">
          <a:solidFill>
            <a:schemeClr val="tx1"/>
          </a:solidFill>
          <a:latin typeface="+mn-lt"/>
          <a:ea typeface="+mn-ea"/>
          <a:cs typeface="+mn-cs"/>
        </a:defRPr>
      </a:lvl9pPr>
    </p:bodyStyle>
    <p:otherStyle>
      <a:defPPr>
        <a:defRPr kumimoji="0" lang="es-ES"/>
      </a:defPPr>
      <a:lvl1pPr marL="0" algn="l" defTabSz="914400" rtl="0" eaLnBrk="1" latinLnBrk="0" hangingPunct="1">
        <a:defRPr kumimoji="0" lang="es-ES" sz="1800" kern="1200">
          <a:solidFill>
            <a:schemeClr val="tx1"/>
          </a:solidFill>
          <a:latin typeface="+mn-lt"/>
          <a:ea typeface="+mn-ea"/>
          <a:cs typeface="+mn-cs"/>
        </a:defRPr>
      </a:lvl1pPr>
      <a:lvl2pPr marL="457200" algn="l" defTabSz="914400" rtl="0" eaLnBrk="1" latinLnBrk="0" hangingPunct="1">
        <a:defRPr kumimoji="0" lang="es-ES" sz="1800" kern="1200">
          <a:solidFill>
            <a:schemeClr val="tx1"/>
          </a:solidFill>
          <a:latin typeface="+mn-lt"/>
          <a:ea typeface="+mn-ea"/>
          <a:cs typeface="+mn-cs"/>
        </a:defRPr>
      </a:lvl2pPr>
      <a:lvl3pPr marL="914400" algn="l" defTabSz="914400" rtl="0" eaLnBrk="1" latinLnBrk="0" hangingPunct="1">
        <a:defRPr kumimoji="0" lang="es-ES" sz="1800" kern="1200">
          <a:solidFill>
            <a:schemeClr val="tx1"/>
          </a:solidFill>
          <a:latin typeface="+mn-lt"/>
          <a:ea typeface="+mn-ea"/>
          <a:cs typeface="+mn-cs"/>
        </a:defRPr>
      </a:lvl3pPr>
      <a:lvl4pPr marL="1371600" algn="l" defTabSz="914400" rtl="0" eaLnBrk="1" latinLnBrk="0" hangingPunct="1">
        <a:defRPr kumimoji="0" lang="es-ES" sz="1800" kern="1200">
          <a:solidFill>
            <a:schemeClr val="tx1"/>
          </a:solidFill>
          <a:latin typeface="+mn-lt"/>
          <a:ea typeface="+mn-ea"/>
          <a:cs typeface="+mn-cs"/>
        </a:defRPr>
      </a:lvl4pPr>
      <a:lvl5pPr marL="1828800" algn="l" defTabSz="914400" rtl="0" eaLnBrk="1" latinLnBrk="0" hangingPunct="1">
        <a:defRPr kumimoji="0" lang="es-ES" sz="1800" kern="1200">
          <a:solidFill>
            <a:schemeClr val="tx1"/>
          </a:solidFill>
          <a:latin typeface="+mn-lt"/>
          <a:ea typeface="+mn-ea"/>
          <a:cs typeface="+mn-cs"/>
        </a:defRPr>
      </a:lvl5pPr>
      <a:lvl6pPr marL="2286000" algn="l" defTabSz="914400" rtl="0" eaLnBrk="1" latinLnBrk="0" hangingPunct="1">
        <a:defRPr kumimoji="0" lang="es-ES" sz="1800" kern="1200">
          <a:solidFill>
            <a:schemeClr val="tx1"/>
          </a:solidFill>
          <a:latin typeface="+mn-lt"/>
          <a:ea typeface="+mn-ea"/>
          <a:cs typeface="+mn-cs"/>
        </a:defRPr>
      </a:lvl6pPr>
      <a:lvl7pPr marL="2743200" algn="l" defTabSz="914400" rtl="0" eaLnBrk="1" latinLnBrk="0" hangingPunct="1">
        <a:defRPr kumimoji="0" lang="es-ES" sz="1800" kern="1200">
          <a:solidFill>
            <a:schemeClr val="tx1"/>
          </a:solidFill>
          <a:latin typeface="+mn-lt"/>
          <a:ea typeface="+mn-ea"/>
          <a:cs typeface="+mn-cs"/>
        </a:defRPr>
      </a:lvl7pPr>
      <a:lvl8pPr marL="3200400" algn="l" defTabSz="914400" rtl="0" eaLnBrk="1" latinLnBrk="0" hangingPunct="1">
        <a:defRPr kumimoji="0" lang="es-ES" sz="1800" kern="1200">
          <a:solidFill>
            <a:schemeClr val="tx1"/>
          </a:solidFill>
          <a:latin typeface="+mn-lt"/>
          <a:ea typeface="+mn-ea"/>
          <a:cs typeface="+mn-cs"/>
        </a:defRPr>
      </a:lvl8pPr>
      <a:lvl9pPr marL="3657600" algn="l" defTabSz="914400" rtl="0" eaLnBrk="1" latinLnBrk="0" hangingPunct="1">
        <a:defRPr kumimoji="0" lang="es-ES"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8.xml"/><Relationship Id="rId5" Type="http://schemas.openxmlformats.org/officeDocument/2006/relationships/image" Target="../media/image17.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8" Type="http://schemas.openxmlformats.org/officeDocument/2006/relationships/hyperlink" Target="file:///\\192.168.0.11\comun_interregv\06_COMUNICACI&#211;N\07_EVENTOS\07_Seminario%202&#170;%20Convocatoria_febrero_2017\Presentaciones\presentaciones_20170208\02_pr&#233;sentation_ALG.pptx" TargetMode="Externa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9.xml"/><Relationship Id="rId1" Type="http://schemas.openxmlformats.org/officeDocument/2006/relationships/slideLayout" Target="../slideLayouts/slideLayout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hyperlink" Target="http://www.interreg-sudoe.eu/" TargetMode="External"/><Relationship Id="rId2" Type="http://schemas.openxmlformats.org/officeDocument/2006/relationships/notesSlide" Target="../notesSlides/notesSlide24.xml"/><Relationship Id="rId1" Type="http://schemas.openxmlformats.org/officeDocument/2006/relationships/slideLayout" Target="../slideLayouts/slideLayout9.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hyperlink" Target="https://esudoe.interreg-sudoe.eu/home.jsp?idioma=pt" TargetMode="External"/></Relationships>
</file>

<file path=ppt/slides/_rels/slide5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11.xml"/><Relationship Id="rId5" Type="http://schemas.openxmlformats.org/officeDocument/2006/relationships/image" Target="../media/image32.png"/><Relationship Id="rId4" Type="http://schemas.openxmlformats.org/officeDocument/2006/relationships/image" Target="../media/image31.png"/></Relationships>
</file>

<file path=ppt/slides/_rels/slide5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11.xml"/><Relationship Id="rId4" Type="http://schemas.openxmlformats.org/officeDocument/2006/relationships/image" Target="../media/image34.png"/></Relationships>
</file>

<file path=ppt/slides/_rels/slide5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8.xml"/><Relationship Id="rId1" Type="http://schemas.openxmlformats.org/officeDocument/2006/relationships/slideLayout" Target="../slideLayouts/slideLayout11.xml"/><Relationship Id="rId5" Type="http://schemas.openxmlformats.org/officeDocument/2006/relationships/image" Target="../media/image30.png"/><Relationship Id="rId4" Type="http://schemas.openxmlformats.org/officeDocument/2006/relationships/image" Target="../media/image36.png"/></Relationships>
</file>

<file path=ppt/slides/_rels/slide5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9.xml"/><Relationship Id="rId1" Type="http://schemas.openxmlformats.org/officeDocument/2006/relationships/slideLayout" Target="../slideLayouts/slideLayout11.xml"/><Relationship Id="rId4" Type="http://schemas.openxmlformats.org/officeDocument/2006/relationships/image" Target="../media/image38.png"/></Relationships>
</file>

<file path=ppt/slides/_rels/slide5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9.xml.rels><?xml version="1.0" encoding="UTF-8" standalone="yes"?>
<Relationships xmlns="http://schemas.openxmlformats.org/package/2006/relationships"><Relationship Id="rId8" Type="http://schemas.openxmlformats.org/officeDocument/2006/relationships/hyperlink" Target="01_propuesta_proyecto_PT_14122016.docx" TargetMode="External"/><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1.xml"/><Relationship Id="rId1" Type="http://schemas.openxmlformats.org/officeDocument/2006/relationships/slideLayout" Target="../slideLayouts/slideLayout9.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openxmlformats.org/officeDocument/2006/relationships/image" Target="../media/image40.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9.png"/><Relationship Id="rId4" Type="http://schemas.openxmlformats.org/officeDocument/2006/relationships/image" Target="../media/image8.png"/></Relationships>
</file>

<file path=ppt/slides/_rels/slide60.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diagramLayout" Target="../diagrams/layout4.xml"/><Relationship Id="rId7" Type="http://schemas.openxmlformats.org/officeDocument/2006/relationships/hyperlink" Target="02_declaracion_bp_PT_14122016.docx" TargetMode="External"/><Relationship Id="rId2" Type="http://schemas.openxmlformats.org/officeDocument/2006/relationships/diagramData" Target="../diagrams/data4.xml"/><Relationship Id="rId1" Type="http://schemas.openxmlformats.org/officeDocument/2006/relationships/slideLayout" Target="../slideLayouts/slideLayout9.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1.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diagramLayout" Target="../diagrams/layout5.xml"/><Relationship Id="rId7" Type="http://schemas.openxmlformats.org/officeDocument/2006/relationships/hyperlink" Target="03_declaracion_interes_beneficiario_PT_14122016.docx" TargetMode="External"/><Relationship Id="rId2" Type="http://schemas.openxmlformats.org/officeDocument/2006/relationships/diagramData" Target="../diagrams/data5.xml"/><Relationship Id="rId1" Type="http://schemas.openxmlformats.org/officeDocument/2006/relationships/slideLayout" Target="../slideLayouts/slideLayout9.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62.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41.png"/><Relationship Id="rId1" Type="http://schemas.openxmlformats.org/officeDocument/2006/relationships/slideLayout" Target="../slideLayouts/slideLayout9.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2" Type="http://schemas.openxmlformats.org/officeDocument/2006/relationships/image" Target="../media/image42.gif"/><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381000" y="1676400"/>
            <a:ext cx="5562600" cy="1470025"/>
          </a:xfrm>
        </p:spPr>
        <p:txBody>
          <a:bodyPr>
            <a:normAutofit/>
          </a:bodyPr>
          <a:lstStyle/>
          <a:p>
            <a:r>
              <a:rPr lang="es-ES" dirty="0" smtClean="0"/>
              <a:t>Segunda convocatoria de proyectos del programa Interreg Sudoe</a:t>
            </a:r>
            <a:endParaRPr lang="es-ES" dirty="0"/>
          </a:p>
        </p:txBody>
      </p:sp>
      <p:sp>
        <p:nvSpPr>
          <p:cNvPr id="3" name="Subtítulo 2"/>
          <p:cNvSpPr>
            <a:spLocks noGrp="1"/>
          </p:cNvSpPr>
          <p:nvPr>
            <p:ph type="subTitle" idx="1"/>
          </p:nvPr>
        </p:nvSpPr>
        <p:spPr>
          <a:xfrm>
            <a:off x="381000" y="3352800"/>
            <a:ext cx="4772528" cy="990600"/>
          </a:xfrm>
        </p:spPr>
        <p:txBody>
          <a:bodyPr>
            <a:normAutofit fontScale="85000" lnSpcReduction="10000"/>
          </a:bodyPr>
          <a:lstStyle/>
          <a:p>
            <a:r>
              <a:rPr lang="es-ES" dirty="0"/>
              <a:t>Todo lo que quiere saber y no se atreve a preguntar sobre la segunda convocatoria de proyectos del programa Interreg Sudoe </a:t>
            </a:r>
            <a:endParaRPr lang="es-ES" dirty="0"/>
          </a:p>
        </p:txBody>
      </p:sp>
    </p:spTree>
    <p:extLst>
      <p:ext uri="{BB962C8B-B14F-4D97-AF65-F5344CB8AC3E}">
        <p14:creationId xmlns:p14="http://schemas.microsoft.com/office/powerpoint/2010/main" val="62088491"/>
      </p:ext>
    </p:extLst>
  </p:cSld>
  <p:clrMapOvr>
    <a:masterClrMapping/>
  </p:clrMapOvr>
  <p:transition spd="slow">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lstStyle/>
          <a:p>
            <a:r>
              <a:rPr lang="es-ES" dirty="0" smtClean="0"/>
              <a:t>Los productos esperados por el Programa Sudoe</a:t>
            </a:r>
            <a:endParaRPr lang="fr-FR" dirty="0"/>
          </a:p>
        </p:txBody>
      </p:sp>
      <p:sp>
        <p:nvSpPr>
          <p:cNvPr id="5" name="Rectángulo 4"/>
          <p:cNvSpPr/>
          <p:nvPr/>
        </p:nvSpPr>
        <p:spPr>
          <a:xfrm>
            <a:off x="351396" y="2571956"/>
            <a:ext cx="4343400" cy="1477328"/>
          </a:xfrm>
          <a:prstGeom prst="rect">
            <a:avLst/>
          </a:prstGeom>
          <a:ln>
            <a:noFill/>
          </a:ln>
        </p:spPr>
        <p:txBody>
          <a:bodyPr wrap="square">
            <a:spAutoFit/>
          </a:bodyPr>
          <a:lstStyle/>
          <a:p>
            <a:r>
              <a:rPr lang="fr-FR" sz="3600" dirty="0" smtClean="0">
                <a:solidFill>
                  <a:srgbClr val="FDC608"/>
                </a:solidFill>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300</a:t>
            </a:r>
            <a:r>
              <a:rPr lang="fr-FR" sz="3600"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 </a:t>
            </a:r>
            <a:r>
              <a:rPr lang="es-ES" dirty="0" smtClean="0">
                <a:latin typeface="Open Sans" panose="020B0606030504020204" pitchFamily="34" charset="0"/>
                <a:ea typeface="Open Sans" panose="020B0606030504020204" pitchFamily="34" charset="0"/>
                <a:cs typeface="Open Sans" panose="020B0606030504020204" pitchFamily="34" charset="0"/>
              </a:rPr>
              <a:t>empresas </a:t>
            </a:r>
            <a:r>
              <a:rPr lang="es-ES" dirty="0">
                <a:latin typeface="Open Sans" panose="020B0606030504020204" pitchFamily="34" charset="0"/>
                <a:ea typeface="Open Sans" panose="020B0606030504020204" pitchFamily="34" charset="0"/>
                <a:cs typeface="Open Sans" panose="020B0606030504020204" pitchFamily="34" charset="0"/>
              </a:rPr>
              <a:t>que participan en proyectos de investigación transfronterizos, transnacionales o interregionales</a:t>
            </a:r>
            <a:endParaRPr lang="fr-FR" dirty="0">
              <a:latin typeface="Open Sans" panose="020B0606030504020204" pitchFamily="34" charset="0"/>
              <a:ea typeface="Open Sans" panose="020B0606030504020204" pitchFamily="34" charset="0"/>
              <a:cs typeface="Open Sans" panose="020B0606030504020204" pitchFamily="34" charset="0"/>
            </a:endParaRPr>
          </a:p>
        </p:txBody>
      </p:sp>
      <p:sp>
        <p:nvSpPr>
          <p:cNvPr id="6" name="Rectángulo 5"/>
          <p:cNvSpPr/>
          <p:nvPr/>
        </p:nvSpPr>
        <p:spPr>
          <a:xfrm>
            <a:off x="4757737" y="2637472"/>
            <a:ext cx="4237280" cy="1477328"/>
          </a:xfrm>
          <a:prstGeom prst="rect">
            <a:avLst/>
          </a:prstGeom>
          <a:ln>
            <a:noFill/>
          </a:ln>
        </p:spPr>
        <p:txBody>
          <a:bodyPr wrap="square">
            <a:spAutoFit/>
          </a:bodyPr>
          <a:lstStyle/>
          <a:p>
            <a:r>
              <a:rPr lang="fr-FR" sz="3600" dirty="0" smtClean="0">
                <a:solidFill>
                  <a:srgbClr val="FDC608"/>
                </a:solidFill>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300</a:t>
            </a:r>
            <a:r>
              <a:rPr lang="fr-FR" sz="3600"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 </a:t>
            </a:r>
            <a:r>
              <a:rPr lang="es-ES" dirty="0" smtClean="0">
                <a:latin typeface="Open Sans" panose="020B0606030504020204" pitchFamily="34" charset="0"/>
                <a:ea typeface="Open Sans" panose="020B0606030504020204" pitchFamily="34" charset="0"/>
                <a:cs typeface="Open Sans" panose="020B0606030504020204" pitchFamily="34" charset="0"/>
              </a:rPr>
              <a:t>centros </a:t>
            </a:r>
            <a:r>
              <a:rPr lang="es-ES" dirty="0">
                <a:latin typeface="Open Sans" panose="020B0606030504020204" pitchFamily="34" charset="0"/>
                <a:ea typeface="Open Sans" panose="020B0606030504020204" pitchFamily="34" charset="0"/>
                <a:cs typeface="Open Sans" panose="020B0606030504020204" pitchFamily="34" charset="0"/>
              </a:rPr>
              <a:t>de investigación que participan en proyectos de investigación transfronterizos, transnacionales o interregionales</a:t>
            </a:r>
            <a:endParaRPr lang="fr-FR" dirty="0">
              <a:latin typeface="Open Sans" panose="020B0606030504020204" pitchFamily="34" charset="0"/>
              <a:ea typeface="Open Sans" panose="020B0606030504020204" pitchFamily="34" charset="0"/>
              <a:cs typeface="Open Sans" panose="020B0606030504020204" pitchFamily="34" charset="0"/>
            </a:endParaRPr>
          </a:p>
        </p:txBody>
      </p:sp>
      <p:sp>
        <p:nvSpPr>
          <p:cNvPr id="7" name="Rectángulo 6"/>
          <p:cNvSpPr/>
          <p:nvPr/>
        </p:nvSpPr>
        <p:spPr>
          <a:xfrm>
            <a:off x="351396" y="4209868"/>
            <a:ext cx="4220604" cy="2031325"/>
          </a:xfrm>
          <a:prstGeom prst="rect">
            <a:avLst/>
          </a:prstGeom>
          <a:ln>
            <a:noFill/>
          </a:ln>
        </p:spPr>
        <p:txBody>
          <a:bodyPr wrap="square">
            <a:spAutoFit/>
          </a:bodyPr>
          <a:lstStyle/>
          <a:p>
            <a:pPr marL="0" lvl="1"/>
            <a:r>
              <a:rPr lang="fr-FR" sz="3600" dirty="0" smtClean="0">
                <a:solidFill>
                  <a:srgbClr val="98C222"/>
                </a:solidFill>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50</a:t>
            </a:r>
            <a:r>
              <a:rPr lang="fr-FR" sz="3600"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 </a:t>
            </a:r>
            <a:r>
              <a:rPr lang="es-ES" dirty="0">
                <a:latin typeface="Open Sans" panose="020B0606030504020204" pitchFamily="34" charset="0"/>
                <a:ea typeface="Open Sans" panose="020B0606030504020204" pitchFamily="34" charset="0"/>
                <a:cs typeface="Open Sans" panose="020B0606030504020204" pitchFamily="34" charset="0"/>
              </a:rPr>
              <a:t>l</a:t>
            </a:r>
            <a:r>
              <a:rPr lang="es-ES" dirty="0" smtClean="0">
                <a:latin typeface="Open Sans" panose="020B0606030504020204" pitchFamily="34" charset="0"/>
                <a:ea typeface="Open Sans" panose="020B0606030504020204" pitchFamily="34" charset="0"/>
                <a:cs typeface="Open Sans" panose="020B0606030504020204" pitchFamily="34" charset="0"/>
              </a:rPr>
              <a:t>ugares </a:t>
            </a:r>
            <a:r>
              <a:rPr lang="es-ES" dirty="0">
                <a:latin typeface="Open Sans" panose="020B0606030504020204" pitchFamily="34" charset="0"/>
                <a:ea typeface="Open Sans" panose="020B0606030504020204" pitchFamily="34" charset="0"/>
                <a:cs typeface="Open Sans" panose="020B0606030504020204" pitchFamily="34" charset="0"/>
              </a:rPr>
              <a:t>apoyados/valorizados inscritos en procesos de gestión de desarrollo sostenible o de preservación del medio ambiente y de atenuación del impacto de las actividades humanas</a:t>
            </a:r>
            <a:endParaRPr lang="fr-FR" dirty="0">
              <a:latin typeface="Open Sans" panose="020B0606030504020204" pitchFamily="34" charset="0"/>
              <a:ea typeface="Open Sans" panose="020B0606030504020204" pitchFamily="34" charset="0"/>
              <a:cs typeface="Open Sans" panose="020B0606030504020204" pitchFamily="34" charset="0"/>
            </a:endParaRPr>
          </a:p>
        </p:txBody>
      </p:sp>
      <p:sp>
        <p:nvSpPr>
          <p:cNvPr id="8" name="Rectángulo 7"/>
          <p:cNvSpPr/>
          <p:nvPr/>
        </p:nvSpPr>
        <p:spPr>
          <a:xfrm>
            <a:off x="4785640" y="4472580"/>
            <a:ext cx="3824960" cy="1754326"/>
          </a:xfrm>
          <a:prstGeom prst="rect">
            <a:avLst/>
          </a:prstGeom>
          <a:ln>
            <a:noFill/>
          </a:ln>
        </p:spPr>
        <p:txBody>
          <a:bodyPr wrap="square">
            <a:spAutoFit/>
          </a:bodyPr>
          <a:lstStyle/>
          <a:p>
            <a:r>
              <a:rPr lang="fr-FR" sz="3600" dirty="0" smtClean="0">
                <a:solidFill>
                  <a:srgbClr val="98C222"/>
                </a:solidFill>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12</a:t>
            </a:r>
            <a:r>
              <a:rPr lang="fr-FR" sz="3600"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 </a:t>
            </a:r>
            <a:r>
              <a:rPr lang="es-ES" dirty="0">
                <a:latin typeface="Open Sans" panose="020B0606030504020204" pitchFamily="34" charset="0"/>
                <a:ea typeface="Open Sans" panose="020B0606030504020204" pitchFamily="34" charset="0"/>
                <a:cs typeface="Open Sans" panose="020B0606030504020204" pitchFamily="34" charset="0"/>
              </a:rPr>
              <a:t>herramientas y modelos desarrollados para la mejora del conocimiento, de la gestión y de la calidad ecológica de los espacios del SUDOE</a:t>
            </a:r>
            <a:endParaRPr lang="fr-FR" dirty="0">
              <a:latin typeface="Open Sans" panose="020B0606030504020204" pitchFamily="34" charset="0"/>
              <a:ea typeface="Open Sans" panose="020B0606030504020204" pitchFamily="34" charset="0"/>
              <a:cs typeface="Open Sans" panose="020B0606030504020204" pitchFamily="34" charset="0"/>
            </a:endParaRPr>
          </a:p>
        </p:txBody>
      </p:sp>
      <p:pic>
        <p:nvPicPr>
          <p:cNvPr id="9" name="Marcador de contenido 8"/>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698251" y="944017"/>
            <a:ext cx="741407" cy="689277"/>
          </a:xfrm>
          <a:prstGeom prst="rect">
            <a:avLst/>
          </a:prstGeom>
        </p:spPr>
      </p:pic>
      <p:sp>
        <p:nvSpPr>
          <p:cNvPr id="10" name="CuadroTexto 9"/>
          <p:cNvSpPr txBox="1"/>
          <p:nvPr/>
        </p:nvSpPr>
        <p:spPr>
          <a:xfrm>
            <a:off x="1799195" y="1023421"/>
            <a:ext cx="1706828" cy="400110"/>
          </a:xfrm>
          <a:prstGeom prst="rect">
            <a:avLst/>
          </a:prstGeom>
          <a:noFill/>
        </p:spPr>
        <p:txBody>
          <a:bodyPr wrap="square" rtlCol="0">
            <a:spAutoFit/>
          </a:bodyPr>
          <a:lstStyle/>
          <a:p>
            <a:pPr algn="ctr"/>
            <a:r>
              <a:rPr lang="es-ES" sz="2000" b="1" dirty="0" smtClean="0">
                <a:solidFill>
                  <a:srgbClr val="C16023"/>
                </a:solidFill>
                <a:latin typeface="Open Sans" panose="020B0606030504020204" pitchFamily="34" charset="0"/>
                <a:ea typeface="Open Sans" panose="020B0606030504020204" pitchFamily="34" charset="0"/>
                <a:cs typeface="Open Sans" panose="020B0606030504020204" pitchFamily="34" charset="0"/>
              </a:rPr>
              <a:t>Fiche 3.2</a:t>
            </a:r>
            <a:endParaRPr lang="fr-FR" sz="2000" b="1" dirty="0">
              <a:solidFill>
                <a:srgbClr val="C16023"/>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695994602"/>
      </p:ext>
    </p:extLst>
  </p:cSld>
  <p:clrMapOvr>
    <a:masterClrMapping/>
  </p:clrMapOvr>
  <mc:AlternateContent xmlns:mc="http://schemas.openxmlformats.org/markup-compatibility/2006" xmlns:p14="http://schemas.microsoft.com/office/powerpoint/2010/main">
    <mc:Choice Requires="p14">
      <p:transition spd="slow" p14:dur="1500">
        <p:split orient="vert" dir="in"/>
      </p:transition>
    </mc:Choice>
    <mc:Fallback xmlns="">
      <p:transition spd="slow">
        <p:split orient="vert" dir="in"/>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48652" y="2051467"/>
            <a:ext cx="6966548" cy="1362075"/>
          </a:xfrm>
        </p:spPr>
        <p:txBody>
          <a:bodyPr/>
          <a:lstStyle/>
          <a:p>
            <a:r>
              <a:rPr lang="es-ES" dirty="0" smtClean="0"/>
              <a:t>La segunda convocatoria de proyectos</a:t>
            </a:r>
            <a:endParaRPr lang="fr-FR" dirty="0"/>
          </a:p>
        </p:txBody>
      </p:sp>
    </p:spTree>
    <p:extLst>
      <p:ext uri="{BB962C8B-B14F-4D97-AF65-F5344CB8AC3E}">
        <p14:creationId xmlns:p14="http://schemas.microsoft.com/office/powerpoint/2010/main" val="3743499339"/>
      </p:ext>
    </p:extLst>
  </p:cSld>
  <p:clrMapOvr>
    <a:masterClrMapping/>
  </p:clrMapOvr>
  <p:transition spd="slow">
    <p:wipe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ES" dirty="0" smtClean="0"/>
              <a:t>Texto oficial</a:t>
            </a:r>
            <a:endParaRPr lang="fr-FR" dirty="0"/>
          </a:p>
        </p:txBody>
      </p:sp>
      <p:sp>
        <p:nvSpPr>
          <p:cNvPr id="4" name="Marcador de texto 3"/>
          <p:cNvSpPr>
            <a:spLocks noGrp="1"/>
          </p:cNvSpPr>
          <p:nvPr>
            <p:ph type="body" sz="half" idx="2"/>
          </p:nvPr>
        </p:nvSpPr>
        <p:spPr>
          <a:xfrm>
            <a:off x="357642" y="2163206"/>
            <a:ext cx="3528558" cy="3973979"/>
          </a:xfrm>
        </p:spPr>
        <p:txBody>
          <a:bodyPr>
            <a:normAutofit/>
          </a:bodyPr>
          <a:lstStyle/>
          <a:p>
            <a:endParaRPr lang="es-ES" sz="1800" dirty="0"/>
          </a:p>
          <a:p>
            <a:r>
              <a:rPr lang="es-ES" sz="1800" dirty="0" smtClean="0"/>
              <a:t>Publicado en la web de Programa Interreg </a:t>
            </a:r>
            <a:r>
              <a:rPr lang="es-ES" sz="1800" dirty="0" smtClean="0"/>
              <a:t>Sudoe</a:t>
            </a:r>
          </a:p>
          <a:p>
            <a:r>
              <a:rPr lang="es-ES" sz="1800" dirty="0" smtClean="0">
                <a:hlinkClick r:id=""/>
              </a:rPr>
              <a:t>www.interreg-sudoe.eu</a:t>
            </a:r>
            <a:endParaRPr lang="es-ES" sz="1800" dirty="0" smtClean="0"/>
          </a:p>
          <a:p>
            <a:endParaRPr lang="es-ES" sz="1800" dirty="0"/>
          </a:p>
          <a:p>
            <a:r>
              <a:rPr lang="es-ES" sz="1800" dirty="0" smtClean="0"/>
              <a:t>Disponible en</a:t>
            </a:r>
            <a:endParaRPr sz="1800" dirty="0"/>
          </a:p>
          <a:p>
            <a:pPr marL="285750" indent="-285750">
              <a:buFont typeface="Arial" panose="020B0604020202020204" pitchFamily="34" charset="0"/>
              <a:buChar char="•"/>
            </a:pPr>
            <a:r>
              <a:rPr lang="es-ES" sz="1800" dirty="0" smtClean="0"/>
              <a:t>Español</a:t>
            </a:r>
            <a:endParaRPr lang="es-ES" sz="1800" dirty="0" smtClean="0"/>
          </a:p>
          <a:p>
            <a:pPr marL="285750" indent="-285750">
              <a:buFont typeface="Arial" panose="020B0604020202020204" pitchFamily="34" charset="0"/>
              <a:buChar char="•"/>
            </a:pPr>
            <a:r>
              <a:rPr lang="es-ES" sz="1800" dirty="0" smtClean="0"/>
              <a:t>Francés</a:t>
            </a:r>
            <a:endParaRPr lang="es-ES" sz="1800" dirty="0" smtClean="0"/>
          </a:p>
          <a:p>
            <a:pPr marL="285750" indent="-285750">
              <a:buFont typeface="Arial" panose="020B0604020202020204" pitchFamily="34" charset="0"/>
              <a:buChar char="•"/>
            </a:pPr>
            <a:r>
              <a:rPr lang="es-ES" sz="1800" dirty="0" smtClean="0"/>
              <a:t>Portugués</a:t>
            </a:r>
            <a:endParaRPr lang="es-ES" sz="1800" dirty="0" smtClean="0"/>
          </a:p>
          <a:p>
            <a:endParaRPr lang="es-ES" sz="1800" dirty="0" smtClean="0"/>
          </a:p>
          <a:p>
            <a:endParaRPr lang="fr-FR" sz="1800" dirty="0"/>
          </a:p>
        </p:txBody>
      </p:sp>
      <p:pic>
        <p:nvPicPr>
          <p:cNvPr id="3" name="Imagen 2"/>
          <p:cNvPicPr>
            <a:picLocks noChangeAspect="1"/>
          </p:cNvPicPr>
          <p:nvPr/>
        </p:nvPicPr>
        <p:blipFill>
          <a:blip r:embed="rId3"/>
          <a:stretch>
            <a:fillRect/>
          </a:stretch>
        </p:blipFill>
        <p:spPr>
          <a:xfrm>
            <a:off x="4267200" y="533400"/>
            <a:ext cx="4235667" cy="6123751"/>
          </a:xfrm>
          <a:prstGeom prst="rect">
            <a:avLst/>
          </a:prstGeom>
        </p:spPr>
      </p:pic>
    </p:spTree>
    <p:extLst>
      <p:ext uri="{BB962C8B-B14F-4D97-AF65-F5344CB8AC3E}">
        <p14:creationId xmlns:p14="http://schemas.microsoft.com/office/powerpoint/2010/main" val="2478814981"/>
      </p:ext>
    </p:extLst>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Ejes prioritarios abiertos y presupuesto </a:t>
            </a:r>
            <a:r>
              <a:rPr lang="es-ES" sz="2000" dirty="0" smtClean="0"/>
              <a:t>(en euros)</a:t>
            </a:r>
            <a:endParaRPr lang="es-ES" dirty="0"/>
          </a:p>
        </p:txBody>
      </p:sp>
      <p:sp>
        <p:nvSpPr>
          <p:cNvPr id="3" name="Marcador de contenido 2"/>
          <p:cNvSpPr>
            <a:spLocks noGrp="1"/>
          </p:cNvSpPr>
          <p:nvPr>
            <p:ph sz="half" idx="1"/>
          </p:nvPr>
        </p:nvSpPr>
        <p:spPr>
          <a:xfrm>
            <a:off x="442729" y="2503485"/>
            <a:ext cx="3670539" cy="3456268"/>
          </a:xfrm>
          <a:prstGeom prst="ellipse">
            <a:avLst/>
          </a:prstGeom>
          <a:solidFill>
            <a:srgbClr val="FDC608"/>
          </a:solidFill>
        </p:spPr>
        <p:txBody>
          <a:bodyPr>
            <a:normAutofit fontScale="70000" lnSpcReduction="20000"/>
          </a:bodyPr>
          <a:lstStyle/>
          <a:p>
            <a:pPr algn="ctr"/>
            <a:r>
              <a:rPr lang="es-ES" b="1" dirty="0" smtClean="0">
                <a:solidFill>
                  <a:schemeClr val="bg1"/>
                </a:solidFill>
              </a:rPr>
              <a:t>Eje</a:t>
            </a:r>
            <a:r>
              <a:rPr lang="es-ES" b="1" dirty="0" smtClean="0">
                <a:solidFill>
                  <a:schemeClr val="bg1"/>
                </a:solidFill>
              </a:rPr>
              <a:t> </a:t>
            </a:r>
            <a:r>
              <a:rPr lang="es-ES" b="1" dirty="0" smtClean="0">
                <a:solidFill>
                  <a:schemeClr val="bg1"/>
                </a:solidFill>
              </a:rPr>
              <a:t>1 – </a:t>
            </a:r>
            <a:r>
              <a:rPr lang="es-ES" b="1" dirty="0" smtClean="0">
                <a:solidFill>
                  <a:schemeClr val="bg1"/>
                </a:solidFill>
              </a:rPr>
              <a:t>innovación</a:t>
            </a:r>
            <a:endParaRPr lang="es-ES" b="1" dirty="0" smtClean="0">
              <a:solidFill>
                <a:schemeClr val="bg1"/>
              </a:solidFill>
            </a:endParaRPr>
          </a:p>
          <a:p>
            <a:pPr algn="ctr"/>
            <a:endParaRPr lang="es-ES" b="1" dirty="0">
              <a:solidFill>
                <a:schemeClr val="bg1"/>
              </a:solidFill>
            </a:endParaRPr>
          </a:p>
          <a:p>
            <a:pPr algn="ctr"/>
            <a:endParaRPr lang="es-ES" b="1" dirty="0" smtClean="0">
              <a:solidFill>
                <a:schemeClr val="bg1"/>
              </a:solidFill>
            </a:endParaRPr>
          </a:p>
          <a:p>
            <a:pPr algn="ctr"/>
            <a:endParaRPr lang="es-ES" b="1" dirty="0">
              <a:solidFill>
                <a:schemeClr val="bg1"/>
              </a:solidFill>
            </a:endParaRPr>
          </a:p>
          <a:p>
            <a:pPr algn="ctr"/>
            <a:endParaRPr lang="es-ES" b="1" dirty="0" smtClean="0">
              <a:solidFill>
                <a:schemeClr val="bg1"/>
              </a:solidFill>
            </a:endParaRPr>
          </a:p>
          <a:p>
            <a:pPr algn="ctr"/>
            <a:endParaRPr lang="es-ES" b="1" dirty="0">
              <a:solidFill>
                <a:schemeClr val="bg1"/>
              </a:solidFill>
            </a:endParaRPr>
          </a:p>
          <a:p>
            <a:pPr algn="ctr"/>
            <a:r>
              <a:rPr lang="es-ES" b="1" dirty="0" smtClean="0">
                <a:solidFill>
                  <a:schemeClr val="bg1"/>
                </a:solidFill>
              </a:rPr>
              <a:t>16 </a:t>
            </a:r>
            <a:r>
              <a:rPr lang="es-ES" b="1" dirty="0" smtClean="0">
                <a:solidFill>
                  <a:schemeClr val="bg1"/>
                </a:solidFill>
              </a:rPr>
              <a:t>millones</a:t>
            </a:r>
            <a:endParaRPr lang="es-ES" b="1" dirty="0">
              <a:solidFill>
                <a:schemeClr val="bg1"/>
              </a:solidFill>
            </a:endParaRPr>
          </a:p>
        </p:txBody>
      </p:sp>
      <p:sp>
        <p:nvSpPr>
          <p:cNvPr id="4" name="Marcador de contenido 3"/>
          <p:cNvSpPr>
            <a:spLocks noGrp="1"/>
          </p:cNvSpPr>
          <p:nvPr>
            <p:ph sz="half" idx="2"/>
          </p:nvPr>
        </p:nvSpPr>
        <p:spPr>
          <a:xfrm>
            <a:off x="5033454" y="2503485"/>
            <a:ext cx="3653346" cy="3456268"/>
          </a:xfrm>
          <a:prstGeom prst="ellipse">
            <a:avLst/>
          </a:prstGeom>
          <a:solidFill>
            <a:srgbClr val="98C222"/>
          </a:solidFill>
        </p:spPr>
        <p:txBody>
          <a:bodyPr>
            <a:normAutofit fontScale="70000" lnSpcReduction="20000"/>
          </a:bodyPr>
          <a:lstStyle/>
          <a:p>
            <a:pPr algn="ctr"/>
            <a:r>
              <a:rPr lang="es-ES" b="1" dirty="0" smtClean="0">
                <a:solidFill>
                  <a:schemeClr val="bg1"/>
                </a:solidFill>
              </a:rPr>
              <a:t>Eje 5 </a:t>
            </a:r>
            <a:r>
              <a:rPr lang="es-ES" b="1" dirty="0" smtClean="0">
                <a:solidFill>
                  <a:schemeClr val="bg1"/>
                </a:solidFill>
              </a:rPr>
              <a:t>– </a:t>
            </a:r>
            <a:r>
              <a:rPr lang="es-ES" b="1" dirty="0" smtClean="0">
                <a:solidFill>
                  <a:schemeClr val="bg1"/>
                </a:solidFill>
              </a:rPr>
              <a:t>patrimonio</a:t>
            </a:r>
            <a:endParaRPr lang="es-ES" b="1" dirty="0" smtClean="0">
              <a:solidFill>
                <a:schemeClr val="bg1"/>
              </a:solidFill>
            </a:endParaRPr>
          </a:p>
          <a:p>
            <a:pPr algn="ctr"/>
            <a:endParaRPr lang="es-ES" b="1" dirty="0">
              <a:solidFill>
                <a:schemeClr val="bg1"/>
              </a:solidFill>
            </a:endParaRPr>
          </a:p>
          <a:p>
            <a:pPr algn="ctr"/>
            <a:endParaRPr lang="es-ES" b="1" dirty="0" smtClean="0">
              <a:solidFill>
                <a:schemeClr val="bg1"/>
              </a:solidFill>
            </a:endParaRPr>
          </a:p>
          <a:p>
            <a:pPr algn="ctr"/>
            <a:endParaRPr lang="es-ES" b="1" dirty="0">
              <a:solidFill>
                <a:schemeClr val="bg1"/>
              </a:solidFill>
            </a:endParaRPr>
          </a:p>
          <a:p>
            <a:pPr algn="ctr"/>
            <a:endParaRPr lang="es-ES" b="1" dirty="0" smtClean="0">
              <a:solidFill>
                <a:schemeClr val="bg1"/>
              </a:solidFill>
            </a:endParaRPr>
          </a:p>
          <a:p>
            <a:pPr algn="ctr"/>
            <a:endParaRPr lang="es-ES" b="1" dirty="0">
              <a:solidFill>
                <a:schemeClr val="bg1"/>
              </a:solidFill>
            </a:endParaRPr>
          </a:p>
          <a:p>
            <a:pPr algn="ctr"/>
            <a:r>
              <a:rPr lang="es-ES" b="1" dirty="0" smtClean="0">
                <a:solidFill>
                  <a:schemeClr val="bg1"/>
                </a:solidFill>
              </a:rPr>
              <a:t>9 </a:t>
            </a:r>
            <a:r>
              <a:rPr lang="es-ES" b="1" dirty="0" smtClean="0">
                <a:solidFill>
                  <a:schemeClr val="bg1"/>
                </a:solidFill>
              </a:rPr>
              <a:t>millones</a:t>
            </a:r>
            <a:endParaRPr lang="es-ES" b="1" dirty="0">
              <a:solidFill>
                <a:schemeClr val="bg1"/>
              </a:solidFill>
            </a:endParaRPr>
          </a:p>
        </p:txBody>
      </p:sp>
      <p:pic>
        <p:nvPicPr>
          <p:cNvPr id="5" name="Imagen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582812" y="3417885"/>
            <a:ext cx="1390371" cy="1390371"/>
          </a:xfrm>
          <a:prstGeom prst="rect">
            <a:avLst/>
          </a:prstGeom>
        </p:spPr>
      </p:pic>
      <p:pic>
        <p:nvPicPr>
          <p:cNvPr id="7" name="Imagen 6"/>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230400" y="3429000"/>
            <a:ext cx="1389600" cy="1389600"/>
          </a:xfrm>
          <a:prstGeom prst="rect">
            <a:avLst/>
          </a:prstGeom>
        </p:spPr>
      </p:pic>
      <p:sp>
        <p:nvSpPr>
          <p:cNvPr id="8" name="CuadroTexto 7"/>
          <p:cNvSpPr txBox="1"/>
          <p:nvPr/>
        </p:nvSpPr>
        <p:spPr>
          <a:xfrm>
            <a:off x="4253444" y="3771561"/>
            <a:ext cx="457200" cy="1015663"/>
          </a:xfrm>
          <a:prstGeom prst="rect">
            <a:avLst/>
          </a:prstGeom>
          <a:noFill/>
        </p:spPr>
        <p:txBody>
          <a:bodyPr wrap="square" rtlCol="0">
            <a:spAutoFit/>
          </a:bodyPr>
          <a:lstStyle/>
          <a:p>
            <a:r>
              <a:rPr lang="es-ES" sz="6000" b="1" dirty="0">
                <a:solidFill>
                  <a:schemeClr val="tx2"/>
                </a:solidFill>
                <a:latin typeface="Open Sans Semibold"/>
                <a:ea typeface="+mj-ea"/>
                <a:cs typeface="+mj-cs"/>
              </a:rPr>
              <a:t>+</a:t>
            </a:r>
            <a:endParaRPr lang="fr-FR" sz="6000" b="1" dirty="0">
              <a:solidFill>
                <a:schemeClr val="tx2"/>
              </a:solidFill>
              <a:latin typeface="Open Sans Semibold"/>
              <a:ea typeface="+mj-ea"/>
              <a:cs typeface="+mj-cs"/>
            </a:endParaRPr>
          </a:p>
        </p:txBody>
      </p:sp>
      <p:sp>
        <p:nvSpPr>
          <p:cNvPr id="9" name="CuadroTexto 8"/>
          <p:cNvSpPr txBox="1"/>
          <p:nvPr/>
        </p:nvSpPr>
        <p:spPr>
          <a:xfrm>
            <a:off x="4226550" y="5451921"/>
            <a:ext cx="771353" cy="1015663"/>
          </a:xfrm>
          <a:prstGeom prst="rect">
            <a:avLst/>
          </a:prstGeom>
          <a:noFill/>
        </p:spPr>
        <p:txBody>
          <a:bodyPr wrap="square" rtlCol="0">
            <a:spAutoFit/>
          </a:bodyPr>
          <a:lstStyle/>
          <a:p>
            <a:r>
              <a:rPr lang="es-ES" sz="6000" b="1" dirty="0">
                <a:solidFill>
                  <a:schemeClr val="tx2"/>
                </a:solidFill>
                <a:effectLst>
                  <a:outerShdw blurRad="38100" dist="38100" dir="2700000" algn="tl">
                    <a:srgbClr val="000000">
                      <a:alpha val="43137"/>
                    </a:srgbClr>
                  </a:outerShdw>
                </a:effectLst>
                <a:latin typeface="Open Sans Semibold"/>
                <a:ea typeface="+mj-ea"/>
                <a:cs typeface="+mj-cs"/>
              </a:rPr>
              <a:t>=</a:t>
            </a:r>
            <a:endParaRPr lang="fr-FR" sz="6000" b="1" dirty="0">
              <a:solidFill>
                <a:schemeClr val="tx2"/>
              </a:solidFill>
              <a:effectLst>
                <a:outerShdw blurRad="38100" dist="38100" dir="2700000" algn="tl">
                  <a:srgbClr val="000000">
                    <a:alpha val="43137"/>
                  </a:srgbClr>
                </a:outerShdw>
              </a:effectLst>
              <a:latin typeface="Open Sans Semibold"/>
              <a:ea typeface="+mj-ea"/>
              <a:cs typeface="+mj-cs"/>
            </a:endParaRPr>
          </a:p>
        </p:txBody>
      </p:sp>
      <p:sp>
        <p:nvSpPr>
          <p:cNvPr id="10" name="Rectángulo 9"/>
          <p:cNvSpPr/>
          <p:nvPr/>
        </p:nvSpPr>
        <p:spPr>
          <a:xfrm>
            <a:off x="3596680" y="6092380"/>
            <a:ext cx="2020105" cy="492443"/>
          </a:xfrm>
          <a:prstGeom prst="rect">
            <a:avLst/>
          </a:prstGeom>
        </p:spPr>
        <p:txBody>
          <a:bodyPr wrap="none">
            <a:spAutoFit/>
          </a:bodyPr>
          <a:lstStyle/>
          <a:p>
            <a:r>
              <a:rPr lang="es-ES" sz="2600" b="1" dirty="0">
                <a:solidFill>
                  <a:schemeClr val="tx2"/>
                </a:solidFill>
                <a:latin typeface="Open Sans Semibold"/>
                <a:ea typeface="+mj-ea"/>
                <a:cs typeface="+mj-cs"/>
              </a:rPr>
              <a:t>25 </a:t>
            </a:r>
            <a:r>
              <a:rPr lang="es-ES" sz="2600" b="1" dirty="0" smtClean="0">
                <a:solidFill>
                  <a:schemeClr val="tx2"/>
                </a:solidFill>
                <a:latin typeface="Open Sans Semibold"/>
                <a:ea typeface="+mj-ea"/>
                <a:cs typeface="+mj-cs"/>
              </a:rPr>
              <a:t>millones</a:t>
            </a:r>
            <a:endParaRPr lang="es-ES" sz="2600" b="1" dirty="0">
              <a:solidFill>
                <a:schemeClr val="tx2"/>
              </a:solidFill>
              <a:latin typeface="Open Sans Semibold"/>
              <a:ea typeface="+mj-ea"/>
              <a:cs typeface="+mj-cs"/>
            </a:endParaRPr>
          </a:p>
        </p:txBody>
      </p:sp>
    </p:spTree>
    <p:extLst>
      <p:ext uri="{BB962C8B-B14F-4D97-AF65-F5344CB8AC3E}">
        <p14:creationId xmlns:p14="http://schemas.microsoft.com/office/powerpoint/2010/main" val="1890538797"/>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heel(1)">
                                      <p:cBhvr>
                                        <p:cTn id="7" dur="2000"/>
                                        <p:tgtEl>
                                          <p:spTgt spid="3">
                                            <p:bg/>
                                          </p:spTgt>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heel(1)">
                                      <p:cBhvr>
                                        <p:cTn id="10" dur="2000"/>
                                        <p:tgtEl>
                                          <p:spTgt spid="3">
                                            <p:txEl>
                                              <p:pRg st="0" end="0"/>
                                            </p:txEl>
                                          </p:spTgt>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Effect transition="in" filter="wheel(1)">
                                      <p:cBhvr>
                                        <p:cTn id="13" dur="2000"/>
                                        <p:tgtEl>
                                          <p:spTgt spid="3">
                                            <p:txEl>
                                              <p:pRg st="6" end="6"/>
                                            </p:txEl>
                                          </p:spTgt>
                                        </p:tgtEl>
                                      </p:cBhvr>
                                    </p:animEffect>
                                  </p:childTnLst>
                                </p:cTn>
                              </p:par>
                              <p:par>
                                <p:cTn id="14" presetID="21" presetClass="entr" presetSubtype="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heel(1)">
                                      <p:cBhvr>
                                        <p:cTn id="16" dur="2000"/>
                                        <p:tgtEl>
                                          <p:spTgt spid="5"/>
                                        </p:tgtEl>
                                      </p:cBhvr>
                                    </p:animEffect>
                                  </p:childTnLst>
                                </p:cTn>
                              </p:par>
                            </p:childTnLst>
                          </p:cTn>
                        </p:par>
                        <p:par>
                          <p:cTn id="17" fill="hold">
                            <p:stCondLst>
                              <p:cond delay="2000"/>
                            </p:stCondLst>
                            <p:childTnLst>
                              <p:par>
                                <p:cTn id="18" presetID="21" presetClass="entr" presetSubtype="1" fill="hold" grpId="0" nodeType="afterEffect">
                                  <p:stCondLst>
                                    <p:cond delay="0"/>
                                  </p:stCondLst>
                                  <p:childTnLst>
                                    <p:set>
                                      <p:cBhvr>
                                        <p:cTn id="19" dur="1" fill="hold">
                                          <p:stCondLst>
                                            <p:cond delay="0"/>
                                          </p:stCondLst>
                                        </p:cTn>
                                        <p:tgtEl>
                                          <p:spTgt spid="4">
                                            <p:bg/>
                                          </p:spTgt>
                                        </p:tgtEl>
                                        <p:attrNameLst>
                                          <p:attrName>style.visibility</p:attrName>
                                        </p:attrNameLst>
                                      </p:cBhvr>
                                      <p:to>
                                        <p:strVal val="visible"/>
                                      </p:to>
                                    </p:set>
                                    <p:animEffect transition="in" filter="wheel(1)">
                                      <p:cBhvr>
                                        <p:cTn id="20" dur="2000"/>
                                        <p:tgtEl>
                                          <p:spTgt spid="4">
                                            <p:bg/>
                                          </p:spTgt>
                                        </p:tgtEl>
                                      </p:cBhvr>
                                    </p:animEffect>
                                  </p:childTnLst>
                                </p:cTn>
                              </p:par>
                              <p:par>
                                <p:cTn id="21" presetID="21" presetClass="entr" presetSubtype="1" fill="hold" grpId="0" nodeType="withEffect">
                                  <p:stCondLst>
                                    <p:cond delay="0"/>
                                  </p:stCondLst>
                                  <p:childTnLst>
                                    <p:set>
                                      <p:cBhvr>
                                        <p:cTn id="22" dur="1" fill="hold">
                                          <p:stCondLst>
                                            <p:cond delay="0"/>
                                          </p:stCondLst>
                                        </p:cTn>
                                        <p:tgtEl>
                                          <p:spTgt spid="4">
                                            <p:txEl>
                                              <p:pRg st="0" end="0"/>
                                            </p:txEl>
                                          </p:spTgt>
                                        </p:tgtEl>
                                        <p:attrNameLst>
                                          <p:attrName>style.visibility</p:attrName>
                                        </p:attrNameLst>
                                      </p:cBhvr>
                                      <p:to>
                                        <p:strVal val="visible"/>
                                      </p:to>
                                    </p:set>
                                    <p:animEffect transition="in" filter="wheel(1)">
                                      <p:cBhvr>
                                        <p:cTn id="23" dur="2000"/>
                                        <p:tgtEl>
                                          <p:spTgt spid="4">
                                            <p:txEl>
                                              <p:pRg st="0" end="0"/>
                                            </p:txEl>
                                          </p:spTgt>
                                        </p:tgtEl>
                                      </p:cBhvr>
                                    </p:animEffect>
                                  </p:childTnLst>
                                </p:cTn>
                              </p:par>
                              <p:par>
                                <p:cTn id="24" presetID="21" presetClass="entr" presetSubtype="1" fill="hold" grpId="0" nodeType="withEffect">
                                  <p:stCondLst>
                                    <p:cond delay="0"/>
                                  </p:stCondLst>
                                  <p:childTnLst>
                                    <p:set>
                                      <p:cBhvr>
                                        <p:cTn id="25" dur="1" fill="hold">
                                          <p:stCondLst>
                                            <p:cond delay="0"/>
                                          </p:stCondLst>
                                        </p:cTn>
                                        <p:tgtEl>
                                          <p:spTgt spid="4">
                                            <p:txEl>
                                              <p:pRg st="6" end="6"/>
                                            </p:txEl>
                                          </p:spTgt>
                                        </p:tgtEl>
                                        <p:attrNameLst>
                                          <p:attrName>style.visibility</p:attrName>
                                        </p:attrNameLst>
                                      </p:cBhvr>
                                      <p:to>
                                        <p:strVal val="visible"/>
                                      </p:to>
                                    </p:set>
                                    <p:animEffect transition="in" filter="wheel(1)">
                                      <p:cBhvr>
                                        <p:cTn id="26" dur="2000"/>
                                        <p:tgtEl>
                                          <p:spTgt spid="4">
                                            <p:txEl>
                                              <p:pRg st="6" end="6"/>
                                            </p:txEl>
                                          </p:spTgt>
                                        </p:tgtEl>
                                      </p:cBhvr>
                                    </p:animEffect>
                                  </p:childTnLst>
                                </p:cTn>
                              </p:par>
                              <p:par>
                                <p:cTn id="27" presetID="21" presetClass="entr" presetSubtype="1"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heel(1)">
                                      <p:cBhvr>
                                        <p:cTn id="29" dur="2000"/>
                                        <p:tgtEl>
                                          <p:spTgt spid="7"/>
                                        </p:tgtEl>
                                      </p:cBhvr>
                                    </p:animEffect>
                                  </p:childTnLst>
                                </p:cTn>
                              </p:par>
                            </p:childTnLst>
                          </p:cTn>
                        </p:par>
                        <p:par>
                          <p:cTn id="30" fill="hold">
                            <p:stCondLst>
                              <p:cond delay="4000"/>
                            </p:stCondLst>
                            <p:childTnLst>
                              <p:par>
                                <p:cTn id="31" presetID="53" presetClass="entr" presetSubtype="16"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childTnLst>
                          </p:cTn>
                        </p:par>
                        <p:par>
                          <p:cTn id="36" fill="hold">
                            <p:stCondLst>
                              <p:cond delay="4500"/>
                            </p:stCondLst>
                            <p:childTnLst>
                              <p:par>
                                <p:cTn id="37" presetID="53" presetClass="entr" presetSubtype="16"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fltVal val="0"/>
                                          </p:val>
                                        </p:tav>
                                        <p:tav tm="100000">
                                          <p:val>
                                            <p:strVal val="#ppt_w"/>
                                          </p:val>
                                        </p:tav>
                                      </p:tavLst>
                                    </p:anim>
                                    <p:anim calcmode="lin" valueType="num">
                                      <p:cBhvr>
                                        <p:cTn id="40" dur="500" fill="hold"/>
                                        <p:tgtEl>
                                          <p:spTgt spid="9"/>
                                        </p:tgtEl>
                                        <p:attrNameLst>
                                          <p:attrName>ppt_h</p:attrName>
                                        </p:attrNameLst>
                                      </p:cBhvr>
                                      <p:tavLst>
                                        <p:tav tm="0">
                                          <p:val>
                                            <p:fltVal val="0"/>
                                          </p:val>
                                        </p:tav>
                                        <p:tav tm="100000">
                                          <p:val>
                                            <p:strVal val="#ppt_h"/>
                                          </p:val>
                                        </p:tav>
                                      </p:tavLst>
                                    </p:anim>
                                    <p:animEffect transition="in" filter="fade">
                                      <p:cBhvr>
                                        <p:cTn id="41" dur="500"/>
                                        <p:tgtEl>
                                          <p:spTgt spid="9"/>
                                        </p:tgtEl>
                                      </p:cBhvr>
                                    </p:animEffect>
                                  </p:childTnLst>
                                </p:cTn>
                              </p:par>
                            </p:childTnLst>
                          </p:cTn>
                        </p:par>
                        <p:par>
                          <p:cTn id="42" fill="hold">
                            <p:stCondLst>
                              <p:cond delay="5000"/>
                            </p:stCondLst>
                            <p:childTnLst>
                              <p:par>
                                <p:cTn id="43" presetID="23" presetClass="entr" presetSubtype="16"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8" grpId="0"/>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a:xfrm rot="16200000">
            <a:off x="4280637" y="-1281648"/>
            <a:ext cx="547784" cy="8416311"/>
          </a:xfrm>
        </p:spPr>
        <p:txBody>
          <a:bodyPr>
            <a:noAutofit/>
          </a:bodyPr>
          <a:lstStyle/>
          <a:p>
            <a:r>
              <a:rPr lang="es-ES" dirty="0" smtClean="0"/>
              <a:t>Primera fase : del 13 al 31 marzo 2017</a:t>
            </a:r>
            <a:endParaRPr lang="es-ES" dirty="0" smtClean="0"/>
          </a:p>
        </p:txBody>
      </p:sp>
      <p:sp>
        <p:nvSpPr>
          <p:cNvPr id="3" name="Título 2"/>
          <p:cNvSpPr>
            <a:spLocks noGrp="1"/>
          </p:cNvSpPr>
          <p:nvPr>
            <p:ph type="title"/>
          </p:nvPr>
        </p:nvSpPr>
        <p:spPr/>
        <p:txBody>
          <a:bodyPr/>
          <a:lstStyle/>
          <a:p>
            <a:r>
              <a:rPr lang="es-ES" dirty="0" smtClean="0"/>
              <a:t>Calendario</a:t>
            </a:r>
            <a:r>
              <a:rPr dirty="0" smtClean="0"/>
              <a:t> </a:t>
            </a:r>
            <a:endParaRPr lang="fr-FR" dirty="0"/>
          </a:p>
        </p:txBody>
      </p:sp>
      <p:pic>
        <p:nvPicPr>
          <p:cNvPr id="7" name="Imagen 6"/>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800600" y="453912"/>
            <a:ext cx="3747658" cy="2160572"/>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9" name="Rectángulo 8"/>
          <p:cNvSpPr/>
          <p:nvPr/>
        </p:nvSpPr>
        <p:spPr>
          <a:xfrm>
            <a:off x="2145724" y="3148469"/>
            <a:ext cx="6998276" cy="1938992"/>
          </a:xfrm>
          <a:prstGeom prst="rect">
            <a:avLst/>
          </a:prstGeom>
        </p:spPr>
        <p:txBody>
          <a:bodyPr wrap="square">
            <a:spAutoFit/>
          </a:bodyPr>
          <a:lstStyle/>
          <a:p>
            <a:pPr algn="r"/>
            <a:r>
              <a:rPr lang="es-ES" sz="2400" dirty="0" smtClean="0">
                <a:latin typeface="Open Sans" panose="020B0606030504020204" pitchFamily="34" charset="0"/>
                <a:ea typeface="Open Sans" panose="020B0606030504020204" pitchFamily="34" charset="0"/>
                <a:cs typeface="Open Sans" panose="020B0606030504020204" pitchFamily="34" charset="0"/>
              </a:rPr>
              <a:t>… apertura de </a:t>
            </a:r>
            <a:r>
              <a:rPr lang="es-ES" sz="2400" dirty="0" err="1" smtClean="0">
                <a:latin typeface="Open Sans" panose="020B0606030504020204" pitchFamily="34" charset="0"/>
                <a:ea typeface="Open Sans" panose="020B0606030504020204" pitchFamily="34" charset="0"/>
                <a:cs typeface="Open Sans" panose="020B0606030504020204" pitchFamily="34" charset="0"/>
              </a:rPr>
              <a:t>eSudoe</a:t>
            </a:r>
            <a:r>
              <a:rPr lang="es-ES" sz="2400" dirty="0" smtClean="0">
                <a:latin typeface="Open Sans" panose="020B0606030504020204" pitchFamily="34" charset="0"/>
                <a:ea typeface="Open Sans" panose="020B0606030504020204" pitchFamily="34" charset="0"/>
                <a:cs typeface="Open Sans" panose="020B0606030504020204" pitchFamily="34" charset="0"/>
              </a:rPr>
              <a:t> para cumplimentar el dossier</a:t>
            </a:r>
          </a:p>
          <a:p>
            <a:pPr algn="ctr"/>
            <a:r>
              <a:rPr lang="es-ES" sz="2400" dirty="0" smtClean="0">
                <a:latin typeface="Open Sans" panose="020B0606030504020204" pitchFamily="34" charset="0"/>
                <a:ea typeface="Open Sans" panose="020B0606030504020204" pitchFamily="34" charset="0"/>
                <a:cs typeface="Open Sans" panose="020B0606030504020204" pitchFamily="34" charset="0"/>
              </a:rPr>
              <a:t>UTC/GMT +1 hora</a:t>
            </a:r>
          </a:p>
          <a:p>
            <a:pPr algn="ctr"/>
            <a:r>
              <a:rPr lang="es-ES" sz="2400" dirty="0" smtClean="0">
                <a:latin typeface="Open Sans" panose="020B0606030504020204" pitchFamily="34" charset="0"/>
                <a:ea typeface="Open Sans" panose="020B0606030504020204" pitchFamily="34" charset="0"/>
                <a:cs typeface="Open Sans" panose="020B0606030504020204" pitchFamily="34" charset="0"/>
              </a:rPr>
              <a:t>13 marzo 2017 a 00:00:00 </a:t>
            </a:r>
          </a:p>
          <a:p>
            <a:pPr algn="ctr"/>
            <a:r>
              <a:rPr lang="es-ES" sz="2400" dirty="0" smtClean="0">
                <a:latin typeface="Open Sans" panose="020B0606030504020204" pitchFamily="34" charset="0"/>
                <a:ea typeface="Open Sans" panose="020B0606030504020204" pitchFamily="34" charset="0"/>
                <a:cs typeface="Open Sans" panose="020B0606030504020204" pitchFamily="34" charset="0"/>
              </a:rPr>
              <a:t>31 marzo 2017 a 12:00:00 </a:t>
            </a:r>
            <a:endParaRPr lang="es-E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10" name="Rectángulo 9"/>
          <p:cNvSpPr/>
          <p:nvPr/>
        </p:nvSpPr>
        <p:spPr>
          <a:xfrm>
            <a:off x="3733800" y="5213983"/>
            <a:ext cx="5256661" cy="1200329"/>
          </a:xfrm>
          <a:prstGeom prst="rect">
            <a:avLst/>
          </a:prstGeom>
        </p:spPr>
        <p:txBody>
          <a:bodyPr wrap="square">
            <a:spAutoFit/>
          </a:bodyPr>
          <a:lstStyle/>
          <a:p>
            <a:pPr algn="r"/>
            <a:r>
              <a:rPr lang="es-ES" sz="2400" dirty="0" smtClean="0">
                <a:latin typeface="Open Sans" panose="020B0606030504020204" pitchFamily="34" charset="0"/>
                <a:ea typeface="Open Sans" panose="020B0606030504020204" pitchFamily="34" charset="0"/>
                <a:cs typeface="Open Sans" panose="020B0606030504020204" pitchFamily="34" charset="0"/>
              </a:rPr>
              <a:t>… preparación de las candidaturas posible tras la publicación del lanzamiento el 15 diciembre 2016</a:t>
            </a:r>
            <a:endParaRPr lang="es-ES" sz="2400" dirty="0">
              <a:latin typeface="Open Sans" panose="020B0606030504020204" pitchFamily="34" charset="0"/>
              <a:ea typeface="Open Sans" panose="020B0606030504020204" pitchFamily="34" charset="0"/>
              <a:cs typeface="Open Sans" panose="020B0606030504020204" pitchFamily="34" charset="0"/>
            </a:endParaRPr>
          </a:p>
        </p:txBody>
      </p:sp>
      <p:pic>
        <p:nvPicPr>
          <p:cNvPr id="11" name="Marcador de contenido 8"/>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698251" y="944017"/>
            <a:ext cx="741407" cy="689277"/>
          </a:xfrm>
          <a:prstGeom prst="rect">
            <a:avLst/>
          </a:prstGeom>
        </p:spPr>
      </p:pic>
      <p:sp>
        <p:nvSpPr>
          <p:cNvPr id="12" name="CuadroTexto 11"/>
          <p:cNvSpPr txBox="1"/>
          <p:nvPr/>
        </p:nvSpPr>
        <p:spPr>
          <a:xfrm>
            <a:off x="1799195" y="1023421"/>
            <a:ext cx="1706828" cy="400110"/>
          </a:xfrm>
          <a:prstGeom prst="rect">
            <a:avLst/>
          </a:prstGeom>
          <a:noFill/>
        </p:spPr>
        <p:txBody>
          <a:bodyPr wrap="square" rtlCol="0">
            <a:spAutoFit/>
          </a:bodyPr>
          <a:lstStyle/>
          <a:p>
            <a:pPr algn="ctr"/>
            <a:r>
              <a:rPr lang="es-ES" sz="2000" b="1" dirty="0" smtClean="0">
                <a:solidFill>
                  <a:srgbClr val="C16023"/>
                </a:solidFill>
                <a:latin typeface="Open Sans" panose="020B0606030504020204" pitchFamily="34" charset="0"/>
                <a:ea typeface="Open Sans" panose="020B0606030504020204" pitchFamily="34" charset="0"/>
                <a:cs typeface="Open Sans" panose="020B0606030504020204" pitchFamily="34" charset="0"/>
              </a:rPr>
              <a:t>Fiche 5</a:t>
            </a:r>
            <a:endParaRPr lang="fr-FR" sz="2000" b="1" dirty="0">
              <a:solidFill>
                <a:srgbClr val="C16023"/>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4" name="Imagen 3"/>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66076" y="3566684"/>
            <a:ext cx="3567724" cy="262616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598792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repeatCount="indefinite" fill="remove" nodeType="afterEffect">
                                  <p:stCondLst>
                                    <p:cond delay="0"/>
                                  </p:stCondLst>
                                  <p:endCondLst>
                                    <p:cond evt="onNext" delay="0">
                                      <p:tgtEl>
                                        <p:sldTgt/>
                                      </p:tgtEl>
                                    </p:cond>
                                  </p:endCondLst>
                                  <p:childTnLst>
                                    <p:anim calcmode="discrete" valueType="str">
                                      <p:cBhvr override="childStyle">
                                        <p:cTn id="6" dur="500" fill="hold"/>
                                        <p:tgtEl>
                                          <p:spTgt spid="9">
                                            <p:txEl>
                                              <p:pRg st="1" end="1"/>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par>
                                <p:cTn id="7" presetID="10" presetClass="emph" presetSubtype="0" repeatCount="indefinite" fill="remove" nodeType="withEffect">
                                  <p:stCondLst>
                                    <p:cond delay="0"/>
                                  </p:stCondLst>
                                  <p:endCondLst>
                                    <p:cond evt="onNext" delay="0">
                                      <p:tgtEl>
                                        <p:sldTgt/>
                                      </p:tgtEl>
                                    </p:cond>
                                  </p:endCondLst>
                                  <p:childTnLst>
                                    <p:anim calcmode="discrete" valueType="str">
                                      <p:cBhvr override="childStyle">
                                        <p:cTn id="8" dur="500" fill="hold"/>
                                        <p:tgtEl>
                                          <p:spTgt spid="9">
                                            <p:txEl>
                                              <p:pRg st="2" end="2"/>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par>
                                <p:cTn id="9" presetID="10" presetClass="emph" presetSubtype="0" repeatCount="indefinite" fill="remove" nodeType="withEffect">
                                  <p:stCondLst>
                                    <p:cond delay="0"/>
                                  </p:stCondLst>
                                  <p:endCondLst>
                                    <p:cond evt="onNext" delay="0">
                                      <p:tgtEl>
                                        <p:sldTgt/>
                                      </p:tgtEl>
                                    </p:cond>
                                  </p:endCondLst>
                                  <p:childTnLst>
                                    <p:anim calcmode="discrete" valueType="str">
                                      <p:cBhvr override="childStyle">
                                        <p:cTn id="10" dur="500" fill="hold"/>
                                        <p:tgtEl>
                                          <p:spTgt spid="9">
                                            <p:txEl>
                                              <p:pRg st="3" end="3"/>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La </a:t>
            </a:r>
            <a:r>
              <a:rPr lang="es-ES" dirty="0" smtClean="0"/>
              <a:t>selección de los proyectos</a:t>
            </a:r>
            <a:endParaRPr lang="fr-FR" dirty="0"/>
          </a:p>
        </p:txBody>
      </p:sp>
    </p:spTree>
    <p:extLst>
      <p:ext uri="{BB962C8B-B14F-4D97-AF65-F5344CB8AC3E}">
        <p14:creationId xmlns:p14="http://schemas.microsoft.com/office/powerpoint/2010/main" val="2645957432"/>
      </p:ext>
    </p:extLst>
  </p:cSld>
  <p:clrMapOvr>
    <a:masterClrMapping/>
  </p:clrMapOvr>
  <p:transition spd="slow">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a:xfrm rot="16200000">
            <a:off x="2209802" y="1828799"/>
            <a:ext cx="2819398" cy="3733801"/>
          </a:xfrm>
        </p:spPr>
        <p:txBody>
          <a:bodyPr>
            <a:noAutofit/>
          </a:bodyPr>
          <a:lstStyle/>
          <a:p>
            <a:r>
              <a:rPr lang="es-ES" sz="2600" b="1" dirty="0" smtClean="0">
                <a:solidFill>
                  <a:schemeClr val="tx2"/>
                </a:solidFill>
                <a:latin typeface="Open Sans Semibold"/>
                <a:ea typeface="+mj-ea"/>
                <a:cs typeface="+mj-cs"/>
              </a:rPr>
              <a:t>Mi propuesta de proyecto responde a los criterios de admisibilidad y de selección del Programa Sudoe</a:t>
            </a:r>
            <a:r>
              <a:rPr lang="es-ES" sz="2600" b="1" dirty="0" smtClean="0">
                <a:solidFill>
                  <a:schemeClr val="tx2"/>
                </a:solidFill>
                <a:latin typeface="Open Sans Semibold"/>
                <a:ea typeface="+mj-ea"/>
                <a:cs typeface="+mj-cs"/>
              </a:rPr>
              <a:t>?</a:t>
            </a:r>
            <a:endParaRPr lang="fr-FR" sz="2600" b="1" dirty="0">
              <a:solidFill>
                <a:schemeClr val="tx2"/>
              </a:solidFill>
              <a:latin typeface="Open Sans Semibold"/>
              <a:ea typeface="+mj-ea"/>
              <a:cs typeface="+mj-cs"/>
            </a:endParaRPr>
          </a:p>
        </p:txBody>
      </p:sp>
      <p:pic>
        <p:nvPicPr>
          <p:cNvPr id="4" name="Imagen 3"/>
          <p:cNvPicPr>
            <a:picLocks noChangeAspect="1"/>
          </p:cNvPicPr>
          <p:nvPr/>
        </p:nvPicPr>
        <p:blipFill rotWithShape="1">
          <a:blip r:embed="rId3" cstate="email">
            <a:duotone>
              <a:schemeClr val="accent5">
                <a:shade val="45000"/>
                <a:satMod val="135000"/>
              </a:schemeClr>
              <a:prstClr val="white"/>
            </a:duotone>
            <a:extLst>
              <a:ext uri="{28A0092B-C50C-407E-A947-70E740481C1C}">
                <a14:useLocalDpi xmlns:a14="http://schemas.microsoft.com/office/drawing/2010/main" val="0"/>
              </a:ext>
            </a:extLst>
          </a:blip>
          <a:srcRect/>
          <a:stretch/>
        </p:blipFill>
        <p:spPr>
          <a:xfrm rot="5400000">
            <a:off x="5473533" y="2451267"/>
            <a:ext cx="3473391" cy="1466457"/>
          </a:xfrm>
          <a:prstGeom prst="rect">
            <a:avLst/>
          </a:prstGeom>
        </p:spPr>
      </p:pic>
    </p:spTree>
    <p:extLst>
      <p:ext uri="{BB962C8B-B14F-4D97-AF65-F5344CB8AC3E}">
        <p14:creationId xmlns:p14="http://schemas.microsoft.com/office/powerpoint/2010/main" val="3673068998"/>
      </p:ext>
    </p:extLst>
  </p:cSld>
  <p:clrMapOvr>
    <a:masterClrMapping/>
  </p:clrMapOvr>
  <mc:AlternateContent xmlns:mc="http://schemas.openxmlformats.org/markup-compatibility/2006" xmlns:p14="http://schemas.microsoft.com/office/powerpoint/2010/main">
    <mc:Choice Requires="p14">
      <p:transition spd="slow" p14:dur="1500">
        <p14:ripple dir="l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Los criterios de admisibilidad</a:t>
            </a:r>
            <a:endParaRPr lang="fr-FR" dirty="0"/>
          </a:p>
        </p:txBody>
      </p:sp>
      <p:sp>
        <p:nvSpPr>
          <p:cNvPr id="3" name="Marcador de texto 2"/>
          <p:cNvSpPr>
            <a:spLocks noGrp="1"/>
          </p:cNvSpPr>
          <p:nvPr>
            <p:ph type="body" idx="1"/>
          </p:nvPr>
        </p:nvSpPr>
        <p:spPr/>
        <p:txBody>
          <a:bodyPr>
            <a:noAutofit/>
          </a:bodyPr>
          <a:lstStyle/>
          <a:p>
            <a:pPr algn="ctr"/>
            <a:r>
              <a:rPr lang="es-ES" sz="2400" dirty="0"/>
              <a:t>6</a:t>
            </a:r>
            <a:r>
              <a:rPr lang="es-ES" sz="2400" dirty="0" smtClean="0"/>
              <a:t> </a:t>
            </a:r>
            <a:r>
              <a:rPr lang="es-ES" sz="2400" dirty="0" smtClean="0"/>
              <a:t>criterios subsanables</a:t>
            </a:r>
            <a:endParaRPr lang="fr-FR" sz="2400" dirty="0"/>
          </a:p>
        </p:txBody>
      </p:sp>
      <p:sp>
        <p:nvSpPr>
          <p:cNvPr id="4" name="Marcador de contenido 3"/>
          <p:cNvSpPr>
            <a:spLocks noGrp="1"/>
          </p:cNvSpPr>
          <p:nvPr>
            <p:ph sz="half" idx="13"/>
          </p:nvPr>
        </p:nvSpPr>
        <p:spPr/>
        <p:txBody>
          <a:bodyPr>
            <a:normAutofit/>
          </a:bodyPr>
          <a:lstStyle/>
          <a:p>
            <a:pPr algn="ctr">
              <a:lnSpc>
                <a:spcPct val="150000"/>
              </a:lnSpc>
            </a:pPr>
            <a:r>
              <a:rPr lang="es-ES" sz="2000" dirty="0" smtClean="0"/>
              <a:t>Se solicita </a:t>
            </a:r>
            <a:r>
              <a:rPr lang="es-ES" sz="2000" dirty="0" err="1" smtClean="0"/>
              <a:t>apòrtar</a:t>
            </a:r>
            <a:r>
              <a:rPr lang="es-ES" sz="2000" dirty="0" smtClean="0"/>
              <a:t> la documentación en un plazo de </a:t>
            </a:r>
            <a:r>
              <a:rPr lang="es-ES" sz="2000" dirty="0" smtClean="0">
                <a:solidFill>
                  <a:srgbClr val="C16023"/>
                </a:solidFill>
              </a:rPr>
              <a:t>20 días naturales</a:t>
            </a:r>
            <a:endParaRPr lang="es-ES" sz="2000" dirty="0">
              <a:solidFill>
                <a:srgbClr val="C16023"/>
              </a:solidFill>
            </a:endParaRPr>
          </a:p>
          <a:p>
            <a:pPr algn="ctr">
              <a:lnSpc>
                <a:spcPct val="150000"/>
              </a:lnSpc>
            </a:pPr>
            <a:r>
              <a:rPr lang="es-ES" sz="2000" u="sng" dirty="0" smtClean="0"/>
              <a:t>Respeto escrupuloso del </a:t>
            </a:r>
            <a:r>
              <a:rPr lang="es-ES" sz="2000" u="sng" dirty="0" err="1" smtClean="0"/>
              <a:t>plazoi</a:t>
            </a:r>
            <a:endParaRPr lang="fr-FR" sz="2000" u="sng" dirty="0"/>
          </a:p>
        </p:txBody>
      </p:sp>
      <p:sp>
        <p:nvSpPr>
          <p:cNvPr id="5" name="Marcador de contenido 4"/>
          <p:cNvSpPr>
            <a:spLocks noGrp="1"/>
          </p:cNvSpPr>
          <p:nvPr>
            <p:ph sz="half" idx="2"/>
          </p:nvPr>
        </p:nvSpPr>
        <p:spPr/>
        <p:txBody>
          <a:bodyPr>
            <a:normAutofit/>
          </a:bodyPr>
          <a:lstStyle/>
          <a:p>
            <a:pPr algn="ctr">
              <a:lnSpc>
                <a:spcPct val="150000"/>
              </a:lnSpc>
            </a:pPr>
            <a:r>
              <a:rPr lang="es-ES" sz="2000" dirty="0" smtClean="0"/>
              <a:t>la </a:t>
            </a:r>
            <a:r>
              <a:rPr lang="es-ES" sz="2000" dirty="0" smtClean="0"/>
              <a:t>candidatura no se instruye y se propone como inelegible</a:t>
            </a:r>
            <a:endParaRPr lang="es-ES" sz="2000" dirty="0"/>
          </a:p>
        </p:txBody>
      </p:sp>
      <p:sp>
        <p:nvSpPr>
          <p:cNvPr id="6" name="Marcador de texto 5"/>
          <p:cNvSpPr>
            <a:spLocks noGrp="1"/>
          </p:cNvSpPr>
          <p:nvPr>
            <p:ph type="body" idx="14"/>
          </p:nvPr>
        </p:nvSpPr>
        <p:spPr/>
        <p:txBody>
          <a:bodyPr>
            <a:normAutofit/>
          </a:bodyPr>
          <a:lstStyle/>
          <a:p>
            <a:pPr algn="ctr"/>
            <a:r>
              <a:rPr lang="es-ES" sz="2400" dirty="0" smtClean="0"/>
              <a:t>6 </a:t>
            </a:r>
            <a:r>
              <a:rPr lang="es-ES" sz="2400" dirty="0"/>
              <a:t>criterios </a:t>
            </a:r>
            <a:r>
              <a:rPr lang="es-ES" sz="2400" dirty="0" smtClean="0"/>
              <a:t>excluyentes</a:t>
            </a:r>
            <a:endParaRPr lang="fr-FR" sz="2400" dirty="0"/>
          </a:p>
        </p:txBody>
      </p:sp>
      <p:sp>
        <p:nvSpPr>
          <p:cNvPr id="7" name="Rectángulo 6"/>
          <p:cNvSpPr/>
          <p:nvPr/>
        </p:nvSpPr>
        <p:spPr>
          <a:xfrm>
            <a:off x="442729" y="5029200"/>
            <a:ext cx="1393227" cy="646331"/>
          </a:xfrm>
          <a:prstGeom prst="rect">
            <a:avLst/>
          </a:prstGeom>
        </p:spPr>
        <p:txBody>
          <a:bodyPr wrap="square">
            <a:spAutoFit/>
          </a:bodyPr>
          <a:lstStyle/>
          <a:p>
            <a:pPr algn="ctr"/>
            <a:r>
              <a:rPr lang="es-ES" dirty="0" smtClean="0">
                <a:latin typeface="Open Sans" panose="020B0606030504020204" pitchFamily="34" charset="0"/>
                <a:ea typeface="Open Sans" panose="020B0606030504020204" pitchFamily="34" charset="0"/>
                <a:cs typeface="Open Sans" panose="020B0606030504020204" pitchFamily="34" charset="0"/>
              </a:rPr>
              <a:t>dossier </a:t>
            </a:r>
            <a:r>
              <a:rPr lang="es-ES" dirty="0" smtClean="0">
                <a:latin typeface="Open Sans" panose="020B0606030504020204" pitchFamily="34" charset="0"/>
                <a:ea typeface="Open Sans" panose="020B0606030504020204" pitchFamily="34" charset="0"/>
                <a:cs typeface="Open Sans" panose="020B0606030504020204" pitchFamily="34" charset="0"/>
              </a:rPr>
              <a:t>corregido</a:t>
            </a:r>
            <a:endParaRPr lang="fr-FR" dirty="0">
              <a:latin typeface="Open Sans" panose="020B0606030504020204" pitchFamily="34" charset="0"/>
              <a:ea typeface="Open Sans" panose="020B0606030504020204" pitchFamily="34" charset="0"/>
              <a:cs typeface="Open Sans" panose="020B0606030504020204" pitchFamily="34" charset="0"/>
            </a:endParaRPr>
          </a:p>
        </p:txBody>
      </p:sp>
      <p:sp>
        <p:nvSpPr>
          <p:cNvPr id="8" name="Rectángulo 7"/>
          <p:cNvSpPr/>
          <p:nvPr/>
        </p:nvSpPr>
        <p:spPr>
          <a:xfrm>
            <a:off x="2778597" y="5017168"/>
            <a:ext cx="1447800" cy="646331"/>
          </a:xfrm>
          <a:prstGeom prst="rect">
            <a:avLst/>
          </a:prstGeom>
        </p:spPr>
        <p:txBody>
          <a:bodyPr wrap="square">
            <a:spAutoFit/>
          </a:bodyPr>
          <a:lstStyle/>
          <a:p>
            <a:pPr algn="ctr"/>
            <a:r>
              <a:rPr lang="es-ES" dirty="0" smtClean="0">
                <a:latin typeface="Open Sans" panose="020B0606030504020204" pitchFamily="34" charset="0"/>
                <a:ea typeface="Open Sans" panose="020B0606030504020204" pitchFamily="34" charset="0"/>
                <a:cs typeface="Open Sans" panose="020B0606030504020204" pitchFamily="34" charset="0"/>
              </a:rPr>
              <a:t>dossier </a:t>
            </a:r>
            <a:r>
              <a:rPr lang="es-ES" dirty="0" smtClean="0">
                <a:latin typeface="Open Sans" panose="020B0606030504020204" pitchFamily="34" charset="0"/>
                <a:ea typeface="Open Sans" panose="020B0606030504020204" pitchFamily="34" charset="0"/>
                <a:cs typeface="Open Sans" panose="020B0606030504020204" pitchFamily="34" charset="0"/>
              </a:rPr>
              <a:t>no corregido</a:t>
            </a:r>
            <a:endParaRPr lang="fr-FR" dirty="0">
              <a:latin typeface="Open Sans" panose="020B0606030504020204" pitchFamily="34" charset="0"/>
              <a:ea typeface="Open Sans" panose="020B0606030504020204" pitchFamily="34" charset="0"/>
              <a:cs typeface="Open Sans" panose="020B0606030504020204" pitchFamily="34" charset="0"/>
            </a:endParaRPr>
          </a:p>
        </p:txBody>
      </p:sp>
      <p:sp>
        <p:nvSpPr>
          <p:cNvPr id="9" name="CuadroTexto 8"/>
          <p:cNvSpPr txBox="1"/>
          <p:nvPr/>
        </p:nvSpPr>
        <p:spPr>
          <a:xfrm>
            <a:off x="465068" y="5995885"/>
            <a:ext cx="1370888" cy="369332"/>
          </a:xfrm>
          <a:prstGeom prst="rect">
            <a:avLst/>
          </a:prstGeom>
          <a:noFill/>
        </p:spPr>
        <p:txBody>
          <a:bodyPr wrap="none" rtlCol="0">
            <a:spAutoFit/>
          </a:bodyPr>
          <a:lstStyle/>
          <a:p>
            <a:r>
              <a:rPr lang="es-ES" dirty="0" smtClean="0">
                <a:latin typeface="Open Sans" panose="020B0606030504020204" pitchFamily="34" charset="0"/>
                <a:ea typeface="Open Sans" panose="020B0606030504020204" pitchFamily="34" charset="0"/>
                <a:cs typeface="Open Sans" panose="020B0606030504020204" pitchFamily="34" charset="0"/>
              </a:rPr>
              <a:t>instrucción</a:t>
            </a:r>
            <a:endParaRPr lang="fr-FR" dirty="0">
              <a:latin typeface="Open Sans" panose="020B0606030504020204" pitchFamily="34" charset="0"/>
              <a:ea typeface="Open Sans" panose="020B0606030504020204" pitchFamily="34" charset="0"/>
              <a:cs typeface="Open Sans" panose="020B0606030504020204" pitchFamily="34" charset="0"/>
            </a:endParaRPr>
          </a:p>
        </p:txBody>
      </p:sp>
      <p:sp>
        <p:nvSpPr>
          <p:cNvPr id="10" name="CuadroTexto 9"/>
          <p:cNvSpPr txBox="1"/>
          <p:nvPr/>
        </p:nvSpPr>
        <p:spPr>
          <a:xfrm>
            <a:off x="2895600" y="6012647"/>
            <a:ext cx="1141659" cy="369332"/>
          </a:xfrm>
          <a:prstGeom prst="rect">
            <a:avLst/>
          </a:prstGeom>
          <a:noFill/>
        </p:spPr>
        <p:txBody>
          <a:bodyPr wrap="none" rtlCol="0">
            <a:spAutoFit/>
          </a:bodyPr>
          <a:lstStyle/>
          <a:p>
            <a:r>
              <a:rPr lang="es-ES" dirty="0" err="1" smtClean="0">
                <a:latin typeface="Open Sans" panose="020B0606030504020204" pitchFamily="34" charset="0"/>
                <a:ea typeface="Open Sans" panose="020B0606030504020204" pitchFamily="34" charset="0"/>
                <a:cs typeface="Open Sans" panose="020B0606030504020204" pitchFamily="34" charset="0"/>
              </a:rPr>
              <a:t>ineligible</a:t>
            </a:r>
            <a:endParaRPr lang="fr-FR" dirty="0">
              <a:latin typeface="Open Sans" panose="020B0606030504020204" pitchFamily="34" charset="0"/>
              <a:ea typeface="Open Sans" panose="020B0606030504020204" pitchFamily="34" charset="0"/>
              <a:cs typeface="Open Sans" panose="020B0606030504020204" pitchFamily="34" charset="0"/>
            </a:endParaRPr>
          </a:p>
        </p:txBody>
      </p:sp>
      <p:sp>
        <p:nvSpPr>
          <p:cNvPr id="11" name="Flecha derecha 10"/>
          <p:cNvSpPr/>
          <p:nvPr/>
        </p:nvSpPr>
        <p:spPr>
          <a:xfrm rot="5400000">
            <a:off x="958183" y="5661322"/>
            <a:ext cx="384658" cy="327336"/>
          </a:xfrm>
          <a:prstGeom prst="rightArrow">
            <a:avLst/>
          </a:prstGeom>
          <a:solidFill>
            <a:srgbClr val="C160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Flecha derecha 11"/>
          <p:cNvSpPr/>
          <p:nvPr/>
        </p:nvSpPr>
        <p:spPr>
          <a:xfrm rot="5400000">
            <a:off x="3388715" y="5612281"/>
            <a:ext cx="384658" cy="327336"/>
          </a:xfrm>
          <a:prstGeom prst="rightArrow">
            <a:avLst/>
          </a:prstGeom>
          <a:solidFill>
            <a:srgbClr val="C160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3" name="Marcador de contenido 8"/>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8336228" y="14434"/>
            <a:ext cx="741407" cy="689277"/>
          </a:xfrm>
          <a:prstGeom prst="rect">
            <a:avLst/>
          </a:prstGeom>
        </p:spPr>
      </p:pic>
      <p:sp>
        <p:nvSpPr>
          <p:cNvPr id="14" name="CuadroTexto 13"/>
          <p:cNvSpPr txBox="1"/>
          <p:nvPr/>
        </p:nvSpPr>
        <p:spPr>
          <a:xfrm>
            <a:off x="7437172" y="93838"/>
            <a:ext cx="1706828" cy="400110"/>
          </a:xfrm>
          <a:prstGeom prst="rect">
            <a:avLst/>
          </a:prstGeom>
          <a:noFill/>
        </p:spPr>
        <p:txBody>
          <a:bodyPr wrap="square" rtlCol="0">
            <a:spAutoFit/>
          </a:bodyPr>
          <a:lstStyle/>
          <a:p>
            <a:pPr algn="ctr"/>
            <a:r>
              <a:rPr lang="es-ES" sz="2000" b="1" dirty="0" smtClean="0">
                <a:solidFill>
                  <a:srgbClr val="C16023"/>
                </a:solidFill>
                <a:latin typeface="Open Sans" panose="020B0606030504020204" pitchFamily="34" charset="0"/>
                <a:ea typeface="Open Sans" panose="020B0606030504020204" pitchFamily="34" charset="0"/>
                <a:cs typeface="Open Sans" panose="020B0606030504020204" pitchFamily="34" charset="0"/>
              </a:rPr>
              <a:t>Fiche 6</a:t>
            </a:r>
            <a:endParaRPr lang="fr-FR" sz="2000" b="1" dirty="0">
              <a:solidFill>
                <a:srgbClr val="C16023"/>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025129233"/>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4206112" y="5168108"/>
            <a:ext cx="720000" cy="1283184"/>
          </a:xfrm>
          <a:prstGeom prst="rect">
            <a:avLst/>
          </a:prstGeom>
          <a:solidFill>
            <a:srgbClr val="9FAEE5"/>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smtClean="0">
                <a:latin typeface="Open Sans" panose="020B0606030504020204" pitchFamily="34" charset="0"/>
                <a:ea typeface="Open Sans" panose="020B0606030504020204" pitchFamily="34" charset="0"/>
                <a:cs typeface="Open Sans" panose="020B0606030504020204" pitchFamily="34" charset="0"/>
              </a:rPr>
              <a:t>30%</a:t>
            </a:r>
            <a:endParaRPr lang="fr-FR"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5" name="Rectángulo 4"/>
          <p:cNvSpPr/>
          <p:nvPr/>
        </p:nvSpPr>
        <p:spPr>
          <a:xfrm>
            <a:off x="4221800" y="4240129"/>
            <a:ext cx="720000" cy="838200"/>
          </a:xfrm>
          <a:prstGeom prst="rect">
            <a:avLst/>
          </a:prstGeom>
          <a:solidFill>
            <a:srgbClr val="9FAEE5"/>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smtClean="0">
                <a:latin typeface="Open Sans" panose="020B0606030504020204" pitchFamily="34" charset="0"/>
                <a:ea typeface="Open Sans" panose="020B0606030504020204" pitchFamily="34" charset="0"/>
                <a:cs typeface="Open Sans" panose="020B0606030504020204" pitchFamily="34" charset="0"/>
              </a:rPr>
              <a:t>17%</a:t>
            </a:r>
            <a:endParaRPr lang="fr-FR"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6" name="Rectángulo 5"/>
          <p:cNvSpPr/>
          <p:nvPr/>
        </p:nvSpPr>
        <p:spPr>
          <a:xfrm>
            <a:off x="4221800" y="3020929"/>
            <a:ext cx="720000" cy="1114644"/>
          </a:xfrm>
          <a:prstGeom prst="rect">
            <a:avLst/>
          </a:prstGeom>
          <a:solidFill>
            <a:srgbClr val="9FAEE5"/>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smtClean="0">
                <a:latin typeface="Open Sans" panose="020B0606030504020204" pitchFamily="34" charset="0"/>
                <a:ea typeface="Open Sans" panose="020B0606030504020204" pitchFamily="34" charset="0"/>
                <a:cs typeface="Open Sans" panose="020B0606030504020204" pitchFamily="34" charset="0"/>
              </a:rPr>
              <a:t>26%</a:t>
            </a:r>
            <a:endParaRPr lang="fr-FR"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10" name="Rectángulo 9"/>
          <p:cNvSpPr/>
          <p:nvPr/>
        </p:nvSpPr>
        <p:spPr>
          <a:xfrm flipH="1">
            <a:off x="4221800" y="2182729"/>
            <a:ext cx="720000" cy="784919"/>
          </a:xfrm>
          <a:prstGeom prst="rect">
            <a:avLst/>
          </a:prstGeom>
          <a:solidFill>
            <a:srgbClr val="9FAEE5"/>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smtClean="0">
                <a:latin typeface="Open Sans" panose="020B0606030504020204" pitchFamily="34" charset="0"/>
                <a:ea typeface="Open Sans" panose="020B0606030504020204" pitchFamily="34" charset="0"/>
                <a:cs typeface="Open Sans" panose="020B0606030504020204" pitchFamily="34" charset="0"/>
              </a:rPr>
              <a:t>19%</a:t>
            </a:r>
            <a:endParaRPr lang="fr-FR"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11" name="Rectángulo 10"/>
          <p:cNvSpPr/>
          <p:nvPr/>
        </p:nvSpPr>
        <p:spPr>
          <a:xfrm>
            <a:off x="4221800" y="1674256"/>
            <a:ext cx="720000" cy="432273"/>
          </a:xfrm>
          <a:prstGeom prst="rect">
            <a:avLst/>
          </a:prstGeom>
          <a:solidFill>
            <a:srgbClr val="9FAEE5"/>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latin typeface="Open Sans" panose="020B0606030504020204" pitchFamily="34" charset="0"/>
                <a:ea typeface="Open Sans" panose="020B0606030504020204" pitchFamily="34" charset="0"/>
                <a:cs typeface="Open Sans" panose="020B0606030504020204" pitchFamily="34" charset="0"/>
              </a:rPr>
              <a:t>8</a:t>
            </a:r>
            <a:r>
              <a:rPr lang="es-ES" sz="1600" dirty="0" smtClean="0">
                <a:latin typeface="Open Sans" panose="020B0606030504020204" pitchFamily="34" charset="0"/>
                <a:ea typeface="Open Sans" panose="020B0606030504020204" pitchFamily="34" charset="0"/>
                <a:cs typeface="Open Sans" panose="020B0606030504020204" pitchFamily="34" charset="0"/>
              </a:rPr>
              <a:t>%</a:t>
            </a:r>
            <a:endParaRPr lang="fr-FR"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13" name="Rectángulo 12"/>
          <p:cNvSpPr/>
          <p:nvPr/>
        </p:nvSpPr>
        <p:spPr>
          <a:xfrm>
            <a:off x="7689482" y="5560456"/>
            <a:ext cx="720000" cy="879267"/>
          </a:xfrm>
          <a:prstGeom prst="rect">
            <a:avLst/>
          </a:prstGeom>
          <a:solidFill>
            <a:srgbClr val="C16023">
              <a:alpha val="25098"/>
            </a:srgbClr>
          </a:solidFill>
          <a:ln>
            <a:solidFill>
              <a:srgbClr val="C160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smtClean="0">
                <a:solidFill>
                  <a:srgbClr val="C16023"/>
                </a:solidFill>
                <a:latin typeface="Open Sans" panose="020B0606030504020204" pitchFamily="34" charset="0"/>
                <a:ea typeface="Open Sans" panose="020B0606030504020204" pitchFamily="34" charset="0"/>
                <a:cs typeface="Open Sans" panose="020B0606030504020204" pitchFamily="34" charset="0"/>
              </a:rPr>
              <a:t>18%</a:t>
            </a:r>
            <a:endParaRPr lang="fr-FR" sz="1600" dirty="0">
              <a:solidFill>
                <a:srgbClr val="C16023"/>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Rectángulo 14"/>
          <p:cNvSpPr/>
          <p:nvPr/>
        </p:nvSpPr>
        <p:spPr>
          <a:xfrm>
            <a:off x="7685000" y="4469661"/>
            <a:ext cx="720000" cy="594883"/>
          </a:xfrm>
          <a:prstGeom prst="rect">
            <a:avLst/>
          </a:prstGeom>
          <a:solidFill>
            <a:srgbClr val="C16023">
              <a:alpha val="25098"/>
            </a:srgbClr>
          </a:solidFill>
          <a:ln>
            <a:solidFill>
              <a:srgbClr val="C160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smtClean="0">
                <a:solidFill>
                  <a:srgbClr val="C16023"/>
                </a:solidFill>
                <a:latin typeface="Open Sans" panose="020B0606030504020204" pitchFamily="34" charset="0"/>
                <a:ea typeface="Open Sans" panose="020B0606030504020204" pitchFamily="34" charset="0"/>
                <a:cs typeface="Open Sans" panose="020B0606030504020204" pitchFamily="34" charset="0"/>
              </a:rPr>
              <a:t>14%</a:t>
            </a:r>
            <a:endParaRPr lang="fr-FR" sz="1600" dirty="0">
              <a:solidFill>
                <a:srgbClr val="C16023"/>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7" name="Rectángulo 16"/>
          <p:cNvSpPr/>
          <p:nvPr/>
        </p:nvSpPr>
        <p:spPr>
          <a:xfrm>
            <a:off x="7685000" y="3366020"/>
            <a:ext cx="720000" cy="700517"/>
          </a:xfrm>
          <a:prstGeom prst="rect">
            <a:avLst/>
          </a:prstGeom>
          <a:solidFill>
            <a:srgbClr val="C16023">
              <a:alpha val="25098"/>
            </a:srgbClr>
          </a:solidFill>
          <a:ln>
            <a:solidFill>
              <a:srgbClr val="C160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smtClean="0">
                <a:solidFill>
                  <a:srgbClr val="C16023"/>
                </a:solidFill>
                <a:latin typeface="Open Sans" panose="020B0606030504020204" pitchFamily="34" charset="0"/>
                <a:ea typeface="Open Sans" panose="020B0606030504020204" pitchFamily="34" charset="0"/>
                <a:cs typeface="Open Sans" panose="020B0606030504020204" pitchFamily="34" charset="0"/>
              </a:rPr>
              <a:t>22%</a:t>
            </a:r>
            <a:endParaRPr lang="fr-FR" sz="1600" dirty="0">
              <a:solidFill>
                <a:srgbClr val="C16023"/>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9" name="Rectángulo 18"/>
          <p:cNvSpPr/>
          <p:nvPr/>
        </p:nvSpPr>
        <p:spPr>
          <a:xfrm>
            <a:off x="7685000" y="2286723"/>
            <a:ext cx="720000" cy="685800"/>
          </a:xfrm>
          <a:prstGeom prst="rect">
            <a:avLst/>
          </a:prstGeom>
          <a:solidFill>
            <a:srgbClr val="C16023">
              <a:alpha val="25098"/>
            </a:srgbClr>
          </a:solidFill>
          <a:ln>
            <a:solidFill>
              <a:srgbClr val="C160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smtClean="0">
                <a:solidFill>
                  <a:srgbClr val="C16023"/>
                </a:solidFill>
                <a:latin typeface="Open Sans" panose="020B0606030504020204" pitchFamily="34" charset="0"/>
                <a:ea typeface="Open Sans" panose="020B0606030504020204" pitchFamily="34" charset="0"/>
                <a:cs typeface="Open Sans" panose="020B0606030504020204" pitchFamily="34" charset="0"/>
              </a:rPr>
              <a:t>14%</a:t>
            </a:r>
            <a:endParaRPr lang="fr-FR" sz="1600" dirty="0">
              <a:solidFill>
                <a:srgbClr val="C16023"/>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1" name="Rectángulo 20"/>
          <p:cNvSpPr/>
          <p:nvPr/>
        </p:nvSpPr>
        <p:spPr>
          <a:xfrm>
            <a:off x="7685000" y="1628418"/>
            <a:ext cx="720000" cy="428844"/>
          </a:xfrm>
          <a:prstGeom prst="rect">
            <a:avLst/>
          </a:prstGeom>
          <a:solidFill>
            <a:srgbClr val="C16023">
              <a:alpha val="25098"/>
            </a:srgbClr>
          </a:solidFill>
          <a:ln>
            <a:solidFill>
              <a:srgbClr val="C160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smtClean="0">
                <a:solidFill>
                  <a:srgbClr val="C16023"/>
                </a:solidFill>
                <a:latin typeface="Open Sans" panose="020B0606030504020204" pitchFamily="34" charset="0"/>
                <a:ea typeface="Open Sans" panose="020B0606030504020204" pitchFamily="34" charset="0"/>
                <a:cs typeface="Open Sans" panose="020B0606030504020204" pitchFamily="34" charset="0"/>
              </a:rPr>
              <a:t>10%</a:t>
            </a:r>
            <a:endParaRPr lang="fr-FR" sz="1600" dirty="0">
              <a:solidFill>
                <a:srgbClr val="C16023"/>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2" name="Rectángulo 21"/>
          <p:cNvSpPr/>
          <p:nvPr/>
        </p:nvSpPr>
        <p:spPr>
          <a:xfrm>
            <a:off x="7685000" y="618020"/>
            <a:ext cx="720000" cy="203674"/>
          </a:xfrm>
          <a:prstGeom prst="rect">
            <a:avLst/>
          </a:prstGeom>
          <a:solidFill>
            <a:srgbClr val="C16023">
              <a:alpha val="25098"/>
            </a:srgbClr>
          </a:solidFill>
          <a:ln>
            <a:solidFill>
              <a:srgbClr val="C160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smtClean="0">
                <a:solidFill>
                  <a:srgbClr val="C16023"/>
                </a:solidFill>
                <a:latin typeface="Open Sans" panose="020B0606030504020204" pitchFamily="34" charset="0"/>
                <a:ea typeface="Open Sans" panose="020B0606030504020204" pitchFamily="34" charset="0"/>
                <a:cs typeface="Open Sans" panose="020B0606030504020204" pitchFamily="34" charset="0"/>
              </a:rPr>
              <a:t>4%</a:t>
            </a:r>
            <a:endParaRPr lang="fr-FR" sz="1600" dirty="0">
              <a:solidFill>
                <a:srgbClr val="C16023"/>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 name="Rectángulo 22"/>
          <p:cNvSpPr/>
          <p:nvPr/>
        </p:nvSpPr>
        <p:spPr>
          <a:xfrm>
            <a:off x="7685000" y="936424"/>
            <a:ext cx="720000" cy="566528"/>
          </a:xfrm>
          <a:prstGeom prst="rect">
            <a:avLst/>
          </a:prstGeom>
          <a:solidFill>
            <a:srgbClr val="C16023">
              <a:alpha val="25098"/>
            </a:srgbClr>
          </a:solidFill>
          <a:ln>
            <a:solidFill>
              <a:srgbClr val="C160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rgbClr val="C16023"/>
                </a:solidFill>
                <a:latin typeface="Open Sans" panose="020B0606030504020204" pitchFamily="34" charset="0"/>
                <a:ea typeface="Open Sans" panose="020B0606030504020204" pitchFamily="34" charset="0"/>
                <a:cs typeface="Open Sans" panose="020B0606030504020204" pitchFamily="34" charset="0"/>
              </a:rPr>
              <a:t>8</a:t>
            </a:r>
            <a:r>
              <a:rPr lang="es-ES" sz="1600" dirty="0" smtClean="0">
                <a:solidFill>
                  <a:srgbClr val="C16023"/>
                </a:solidFill>
                <a:latin typeface="Open Sans" panose="020B0606030504020204" pitchFamily="34" charset="0"/>
                <a:ea typeface="Open Sans" panose="020B0606030504020204" pitchFamily="34" charset="0"/>
                <a:cs typeface="Open Sans" panose="020B0606030504020204" pitchFamily="34" charset="0"/>
              </a:rPr>
              <a:t>%</a:t>
            </a:r>
            <a:endParaRPr lang="fr-FR" sz="1600" dirty="0">
              <a:solidFill>
                <a:srgbClr val="C16023"/>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Rectángulo 25"/>
          <p:cNvSpPr/>
          <p:nvPr/>
        </p:nvSpPr>
        <p:spPr>
          <a:xfrm>
            <a:off x="7685000" y="76200"/>
            <a:ext cx="720000" cy="432273"/>
          </a:xfrm>
          <a:prstGeom prst="rect">
            <a:avLst/>
          </a:prstGeom>
          <a:solidFill>
            <a:srgbClr val="C16023">
              <a:alpha val="25098"/>
            </a:srgbClr>
          </a:solidFill>
          <a:ln>
            <a:solidFill>
              <a:srgbClr val="C160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smtClean="0">
                <a:solidFill>
                  <a:srgbClr val="C16023"/>
                </a:solidFill>
                <a:latin typeface="Open Sans" panose="020B0606030504020204" pitchFamily="34" charset="0"/>
                <a:ea typeface="Open Sans" panose="020B0606030504020204" pitchFamily="34" charset="0"/>
                <a:cs typeface="Open Sans" panose="020B0606030504020204" pitchFamily="34" charset="0"/>
              </a:rPr>
              <a:t>10%</a:t>
            </a:r>
            <a:endParaRPr lang="fr-FR" sz="1600" dirty="0">
              <a:solidFill>
                <a:srgbClr val="C16023"/>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8" name="Rectángulo 27"/>
          <p:cNvSpPr/>
          <p:nvPr/>
        </p:nvSpPr>
        <p:spPr>
          <a:xfrm>
            <a:off x="5126936" y="5513041"/>
            <a:ext cx="2357247" cy="461665"/>
          </a:xfrm>
          <a:prstGeom prst="rect">
            <a:avLst/>
          </a:prstGeom>
        </p:spPr>
        <p:txBody>
          <a:bodyPr wrap="none">
            <a:spAutoFit/>
          </a:bodyPr>
          <a:lstStyle/>
          <a:p>
            <a:pPr algn="ctr">
              <a:lnSpc>
                <a:spcPct val="150000"/>
              </a:lnSpc>
            </a:pPr>
            <a:r>
              <a:rPr lang="es-ES" sz="1600" dirty="0" smtClean="0">
                <a:latin typeface="Open Sans" panose="020B0606030504020204" pitchFamily="34" charset="0"/>
                <a:ea typeface="Open Sans" panose="020B0606030504020204" pitchFamily="34" charset="0"/>
                <a:cs typeface="Open Sans" panose="020B0606030504020204" pitchFamily="34" charset="0"/>
              </a:rPr>
              <a:t>Contexto del proyecto</a:t>
            </a:r>
            <a:endParaRPr lang="fr-FR"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30" name="Rectángulo 29"/>
          <p:cNvSpPr/>
          <p:nvPr/>
        </p:nvSpPr>
        <p:spPr>
          <a:xfrm>
            <a:off x="5378504" y="4398869"/>
            <a:ext cx="1658339" cy="461665"/>
          </a:xfrm>
          <a:prstGeom prst="rect">
            <a:avLst/>
          </a:prstGeom>
        </p:spPr>
        <p:txBody>
          <a:bodyPr wrap="none">
            <a:spAutoFit/>
          </a:bodyPr>
          <a:lstStyle/>
          <a:p>
            <a:pPr algn="ctr">
              <a:lnSpc>
                <a:spcPct val="150000"/>
              </a:lnSpc>
            </a:pPr>
            <a:r>
              <a:rPr lang="es-ES" sz="1600" dirty="0">
                <a:latin typeface="Open Sans" panose="020B0606030504020204" pitchFamily="34" charset="0"/>
                <a:ea typeface="Open Sans" panose="020B0606030504020204" pitchFamily="34" charset="0"/>
                <a:cs typeface="Open Sans" panose="020B0606030504020204" pitchFamily="34" charset="0"/>
              </a:rPr>
              <a:t>VA </a:t>
            </a:r>
            <a:r>
              <a:rPr lang="es-ES" sz="1600" dirty="0" smtClean="0">
                <a:latin typeface="Open Sans" panose="020B0606030504020204" pitchFamily="34" charset="0"/>
                <a:ea typeface="Open Sans" panose="020B0606030504020204" pitchFamily="34" charset="0"/>
                <a:cs typeface="Open Sans" panose="020B0606030504020204" pitchFamily="34" charset="0"/>
              </a:rPr>
              <a:t>cooperación</a:t>
            </a:r>
            <a:endParaRPr lang="es-ES"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32" name="Rectángulo 31"/>
          <p:cNvSpPr/>
          <p:nvPr/>
        </p:nvSpPr>
        <p:spPr>
          <a:xfrm>
            <a:off x="5130886" y="3298917"/>
            <a:ext cx="2500813" cy="461665"/>
          </a:xfrm>
          <a:prstGeom prst="rect">
            <a:avLst/>
          </a:prstGeom>
        </p:spPr>
        <p:txBody>
          <a:bodyPr wrap="none">
            <a:spAutoFit/>
          </a:bodyPr>
          <a:lstStyle/>
          <a:p>
            <a:pPr algn="ctr">
              <a:lnSpc>
                <a:spcPct val="150000"/>
              </a:lnSpc>
            </a:pPr>
            <a:r>
              <a:rPr lang="es-ES" sz="1600" dirty="0" smtClean="0">
                <a:latin typeface="Open Sans" panose="020B0606030504020204" pitchFamily="34" charset="0"/>
                <a:ea typeface="Open Sans" panose="020B0606030504020204" pitchFamily="34" charset="0"/>
                <a:cs typeface="Open Sans" panose="020B0606030504020204" pitchFamily="34" charset="0"/>
              </a:rPr>
              <a:t>Productos + entregables</a:t>
            </a:r>
            <a:endParaRPr lang="es-ES"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34" name="Rectángulo 33"/>
          <p:cNvSpPr/>
          <p:nvPr/>
        </p:nvSpPr>
        <p:spPr>
          <a:xfrm>
            <a:off x="5579936" y="2491667"/>
            <a:ext cx="1431802" cy="338554"/>
          </a:xfrm>
          <a:prstGeom prst="rect">
            <a:avLst/>
          </a:prstGeom>
        </p:spPr>
        <p:txBody>
          <a:bodyPr wrap="none">
            <a:spAutoFit/>
          </a:bodyPr>
          <a:lstStyle/>
          <a:p>
            <a:r>
              <a:rPr lang="es-ES" sz="1600" dirty="0" smtClean="0">
                <a:latin typeface="Open Sans" panose="020B0606030504020204" pitchFamily="34" charset="0"/>
                <a:ea typeface="Open Sans" panose="020B0606030504020204" pitchFamily="34" charset="0"/>
                <a:cs typeface="Open Sans" panose="020B0606030504020204" pitchFamily="34" charset="0"/>
              </a:rPr>
              <a:t>partenariado</a:t>
            </a:r>
            <a:endParaRPr lang="fr-FR"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36" name="Rectángulo 35"/>
          <p:cNvSpPr/>
          <p:nvPr/>
        </p:nvSpPr>
        <p:spPr>
          <a:xfrm>
            <a:off x="5394437" y="1605280"/>
            <a:ext cx="1626472" cy="461665"/>
          </a:xfrm>
          <a:prstGeom prst="rect">
            <a:avLst/>
          </a:prstGeom>
        </p:spPr>
        <p:txBody>
          <a:bodyPr wrap="none">
            <a:spAutoFit/>
          </a:bodyPr>
          <a:lstStyle/>
          <a:p>
            <a:pPr algn="ctr">
              <a:lnSpc>
                <a:spcPct val="150000"/>
              </a:lnSpc>
            </a:pPr>
            <a:r>
              <a:rPr lang="es-ES" sz="1600" dirty="0">
                <a:latin typeface="Open Sans" panose="020B0606030504020204" pitchFamily="34" charset="0"/>
                <a:ea typeface="Open Sans" panose="020B0606030504020204" pitchFamily="34" charset="0"/>
                <a:cs typeface="Open Sans" panose="020B0606030504020204" pitchFamily="34" charset="0"/>
              </a:rPr>
              <a:t>plan de </a:t>
            </a:r>
            <a:r>
              <a:rPr lang="es-ES" sz="1600" dirty="0" smtClean="0">
                <a:latin typeface="Open Sans" panose="020B0606030504020204" pitchFamily="34" charset="0"/>
                <a:ea typeface="Open Sans" panose="020B0606030504020204" pitchFamily="34" charset="0"/>
                <a:cs typeface="Open Sans" panose="020B0606030504020204" pitchFamily="34" charset="0"/>
              </a:rPr>
              <a:t>trabajo</a:t>
            </a:r>
            <a:endParaRPr lang="es-ES"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38" name="Rectángulo 37"/>
          <p:cNvSpPr/>
          <p:nvPr/>
        </p:nvSpPr>
        <p:spPr>
          <a:xfrm>
            <a:off x="5879456" y="1122246"/>
            <a:ext cx="883575" cy="338554"/>
          </a:xfrm>
          <a:prstGeom prst="rect">
            <a:avLst/>
          </a:prstGeom>
        </p:spPr>
        <p:txBody>
          <a:bodyPr wrap="none">
            <a:spAutoFit/>
          </a:bodyPr>
          <a:lstStyle/>
          <a:p>
            <a:r>
              <a:rPr lang="es-ES" sz="1600" dirty="0" smtClean="0">
                <a:latin typeface="Open Sans" panose="020B0606030504020204" pitchFamily="34" charset="0"/>
                <a:ea typeface="Open Sans" panose="020B0606030504020204" pitchFamily="34" charset="0"/>
                <a:cs typeface="Open Sans" panose="020B0606030504020204" pitchFamily="34" charset="0"/>
              </a:rPr>
              <a:t>gestión</a:t>
            </a:r>
            <a:endParaRPr lang="fr-FR"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39" name="Rectángulo 38"/>
          <p:cNvSpPr/>
          <p:nvPr/>
        </p:nvSpPr>
        <p:spPr>
          <a:xfrm>
            <a:off x="5542757" y="497502"/>
            <a:ext cx="1511952" cy="338554"/>
          </a:xfrm>
          <a:prstGeom prst="rect">
            <a:avLst/>
          </a:prstGeom>
        </p:spPr>
        <p:txBody>
          <a:bodyPr wrap="none">
            <a:spAutoFit/>
          </a:bodyPr>
          <a:lstStyle/>
          <a:p>
            <a:r>
              <a:rPr lang="es-ES" sz="1600" dirty="0" smtClean="0">
                <a:latin typeface="Open Sans" panose="020B0606030504020204" pitchFamily="34" charset="0"/>
                <a:ea typeface="Open Sans" panose="020B0606030504020204" pitchFamily="34" charset="0"/>
                <a:cs typeface="Open Sans" panose="020B0606030504020204" pitchFamily="34" charset="0"/>
              </a:rPr>
              <a:t>comunicación</a:t>
            </a:r>
            <a:endParaRPr lang="fr-FR"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40" name="Rectángulo 39"/>
          <p:cNvSpPr/>
          <p:nvPr/>
        </p:nvSpPr>
        <p:spPr>
          <a:xfrm>
            <a:off x="5950722" y="116502"/>
            <a:ext cx="1389226" cy="338554"/>
          </a:xfrm>
          <a:prstGeom prst="rect">
            <a:avLst/>
          </a:prstGeom>
        </p:spPr>
        <p:txBody>
          <a:bodyPr wrap="none">
            <a:spAutoFit/>
          </a:bodyPr>
          <a:lstStyle/>
          <a:p>
            <a:r>
              <a:rPr lang="es-ES" sz="1600" dirty="0" smtClean="0">
                <a:latin typeface="Open Sans" panose="020B0606030504020204" pitchFamily="34" charset="0"/>
                <a:ea typeface="Open Sans" panose="020B0606030504020204" pitchFamily="34" charset="0"/>
                <a:cs typeface="Open Sans" panose="020B0606030504020204" pitchFamily="34" charset="0"/>
              </a:rPr>
              <a:t>presupuesto</a:t>
            </a:r>
            <a:endParaRPr lang="fr-FR" sz="160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12" name="Conector recto 11"/>
          <p:cNvCxnSpPr/>
          <p:nvPr/>
        </p:nvCxnSpPr>
        <p:spPr>
          <a:xfrm>
            <a:off x="4941800" y="4240129"/>
            <a:ext cx="2743200" cy="225718"/>
          </a:xfrm>
          <a:prstGeom prst="line">
            <a:avLst/>
          </a:prstGeom>
          <a:ln w="25400">
            <a:gradFill flip="none" rotWithShape="1">
              <a:gsLst>
                <a:gs pos="20000">
                  <a:srgbClr val="003399"/>
                </a:gs>
                <a:gs pos="50000">
                  <a:schemeClr val="accent6">
                    <a:lumMod val="45000"/>
                    <a:lumOff val="55000"/>
                  </a:schemeClr>
                </a:gs>
                <a:gs pos="83000">
                  <a:schemeClr val="accent6">
                    <a:lumMod val="45000"/>
                    <a:lumOff val="55000"/>
                  </a:schemeClr>
                </a:gs>
                <a:gs pos="100000">
                  <a:srgbClr val="C16023"/>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sp>
        <p:nvSpPr>
          <p:cNvPr id="43" name="CuadroTexto 42"/>
          <p:cNvSpPr txBox="1"/>
          <p:nvPr/>
        </p:nvSpPr>
        <p:spPr>
          <a:xfrm>
            <a:off x="4011547" y="6477000"/>
            <a:ext cx="825867" cy="338554"/>
          </a:xfrm>
          <a:prstGeom prst="rect">
            <a:avLst/>
          </a:prstGeom>
          <a:noFill/>
        </p:spPr>
        <p:txBody>
          <a:bodyPr wrap="none" rtlCol="0">
            <a:spAutoFit/>
          </a:bodyPr>
          <a:lstStyle/>
          <a:p>
            <a:r>
              <a:rPr lang="es-ES" sz="1600" dirty="0" err="1" smtClean="0">
                <a:latin typeface="Open Sans" panose="020B0606030504020204" pitchFamily="34" charset="0"/>
                <a:ea typeface="Open Sans" panose="020B0606030504020204" pitchFamily="34" charset="0"/>
                <a:cs typeface="Open Sans" panose="020B0606030504020204" pitchFamily="34" charset="0"/>
              </a:rPr>
              <a:t>1</a:t>
            </a:r>
            <a:r>
              <a:rPr lang="es-ES" sz="1600" baseline="30000" dirty="0" err="1">
                <a:latin typeface="Open Sans" panose="020B0606030504020204" pitchFamily="34" charset="0"/>
                <a:ea typeface="Open Sans" panose="020B0606030504020204" pitchFamily="34" charset="0"/>
                <a:cs typeface="Open Sans" panose="020B0606030504020204" pitchFamily="34" charset="0"/>
              </a:rPr>
              <a:t>a</a:t>
            </a:r>
            <a:r>
              <a:rPr lang="es-ES" sz="1600" dirty="0" smtClean="0">
                <a:latin typeface="Open Sans" panose="020B0606030504020204" pitchFamily="34" charset="0"/>
                <a:ea typeface="Open Sans" panose="020B0606030504020204" pitchFamily="34" charset="0"/>
                <a:cs typeface="Open Sans" panose="020B0606030504020204" pitchFamily="34" charset="0"/>
              </a:rPr>
              <a:t> fase</a:t>
            </a:r>
            <a:endParaRPr lang="fr-FR"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44" name="CuadroTexto 43"/>
          <p:cNvSpPr txBox="1"/>
          <p:nvPr/>
        </p:nvSpPr>
        <p:spPr>
          <a:xfrm>
            <a:off x="7509875" y="6477000"/>
            <a:ext cx="825867" cy="338554"/>
          </a:xfrm>
          <a:prstGeom prst="rect">
            <a:avLst/>
          </a:prstGeom>
          <a:noFill/>
        </p:spPr>
        <p:txBody>
          <a:bodyPr wrap="none" rtlCol="0">
            <a:spAutoFit/>
          </a:bodyPr>
          <a:lstStyle/>
          <a:p>
            <a:r>
              <a:rPr lang="es-ES" sz="1600" dirty="0" err="1" smtClean="0">
                <a:latin typeface="Open Sans" panose="020B0606030504020204" pitchFamily="34" charset="0"/>
                <a:ea typeface="Open Sans" panose="020B0606030504020204" pitchFamily="34" charset="0"/>
                <a:cs typeface="Open Sans" panose="020B0606030504020204" pitchFamily="34" charset="0"/>
              </a:rPr>
              <a:t>2</a:t>
            </a:r>
            <a:r>
              <a:rPr lang="es-ES" sz="1600" baseline="30000" dirty="0" err="1">
                <a:latin typeface="Open Sans" panose="020B0606030504020204" pitchFamily="34" charset="0"/>
                <a:ea typeface="Open Sans" panose="020B0606030504020204" pitchFamily="34" charset="0"/>
                <a:cs typeface="Open Sans" panose="020B0606030504020204" pitchFamily="34" charset="0"/>
              </a:rPr>
              <a:t>a</a:t>
            </a:r>
            <a:r>
              <a:rPr lang="es-ES" sz="1600" dirty="0" smtClean="0">
                <a:latin typeface="Open Sans" panose="020B0606030504020204" pitchFamily="34" charset="0"/>
                <a:ea typeface="Open Sans" panose="020B0606030504020204" pitchFamily="34" charset="0"/>
                <a:cs typeface="Open Sans" panose="020B0606030504020204" pitchFamily="34" charset="0"/>
              </a:rPr>
              <a:t> fase</a:t>
            </a:r>
            <a:endParaRPr lang="fr-FR" sz="160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48" name="Conector recto 47"/>
          <p:cNvCxnSpPr/>
          <p:nvPr/>
        </p:nvCxnSpPr>
        <p:spPr>
          <a:xfrm>
            <a:off x="4957488" y="5068358"/>
            <a:ext cx="2727512" cy="9971"/>
          </a:xfrm>
          <a:prstGeom prst="line">
            <a:avLst/>
          </a:prstGeom>
          <a:ln w="25400">
            <a:gradFill flip="none" rotWithShape="1">
              <a:gsLst>
                <a:gs pos="20000">
                  <a:srgbClr val="003399"/>
                </a:gs>
                <a:gs pos="50000">
                  <a:schemeClr val="accent6">
                    <a:lumMod val="45000"/>
                    <a:lumOff val="55000"/>
                  </a:schemeClr>
                </a:gs>
                <a:gs pos="83000">
                  <a:schemeClr val="accent6">
                    <a:lumMod val="45000"/>
                    <a:lumOff val="55000"/>
                  </a:schemeClr>
                </a:gs>
                <a:gs pos="100000">
                  <a:srgbClr val="C16023"/>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cxnSp>
        <p:nvCxnSpPr>
          <p:cNvPr id="51" name="Conector recto 50"/>
          <p:cNvCxnSpPr/>
          <p:nvPr/>
        </p:nvCxnSpPr>
        <p:spPr>
          <a:xfrm>
            <a:off x="4927008" y="6429752"/>
            <a:ext cx="2727512" cy="9971"/>
          </a:xfrm>
          <a:prstGeom prst="line">
            <a:avLst/>
          </a:prstGeom>
          <a:ln w="25400">
            <a:gradFill flip="none" rotWithShape="1">
              <a:gsLst>
                <a:gs pos="20000">
                  <a:srgbClr val="003399"/>
                </a:gs>
                <a:gs pos="50000">
                  <a:schemeClr val="accent6">
                    <a:lumMod val="45000"/>
                    <a:lumOff val="55000"/>
                  </a:schemeClr>
                </a:gs>
                <a:gs pos="83000">
                  <a:schemeClr val="accent6">
                    <a:lumMod val="45000"/>
                    <a:lumOff val="55000"/>
                  </a:schemeClr>
                </a:gs>
                <a:gs pos="100000">
                  <a:srgbClr val="C16023"/>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cxnSp>
        <p:nvCxnSpPr>
          <p:cNvPr id="52" name="Conector recto 51"/>
          <p:cNvCxnSpPr/>
          <p:nvPr/>
        </p:nvCxnSpPr>
        <p:spPr>
          <a:xfrm>
            <a:off x="4921974" y="5168341"/>
            <a:ext cx="2763026" cy="354059"/>
          </a:xfrm>
          <a:prstGeom prst="line">
            <a:avLst/>
          </a:prstGeom>
          <a:ln w="25400">
            <a:gradFill flip="none" rotWithShape="1">
              <a:gsLst>
                <a:gs pos="20000">
                  <a:srgbClr val="003399"/>
                </a:gs>
                <a:gs pos="50000">
                  <a:schemeClr val="accent6">
                    <a:lumMod val="45000"/>
                    <a:lumOff val="55000"/>
                  </a:schemeClr>
                </a:gs>
                <a:gs pos="83000">
                  <a:schemeClr val="accent6">
                    <a:lumMod val="45000"/>
                    <a:lumOff val="55000"/>
                  </a:schemeClr>
                </a:gs>
                <a:gs pos="100000">
                  <a:srgbClr val="C16023"/>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cxnSp>
        <p:nvCxnSpPr>
          <p:cNvPr id="54" name="Conector recto 53"/>
          <p:cNvCxnSpPr/>
          <p:nvPr/>
        </p:nvCxnSpPr>
        <p:spPr>
          <a:xfrm flipV="1">
            <a:off x="4957488" y="4081542"/>
            <a:ext cx="2697032" cy="41914"/>
          </a:xfrm>
          <a:prstGeom prst="line">
            <a:avLst/>
          </a:prstGeom>
          <a:ln w="25400">
            <a:gradFill flip="none" rotWithShape="1">
              <a:gsLst>
                <a:gs pos="20000">
                  <a:srgbClr val="003399"/>
                </a:gs>
                <a:gs pos="50000">
                  <a:schemeClr val="accent6">
                    <a:lumMod val="45000"/>
                    <a:lumOff val="55000"/>
                  </a:schemeClr>
                </a:gs>
                <a:gs pos="83000">
                  <a:schemeClr val="accent6">
                    <a:lumMod val="45000"/>
                    <a:lumOff val="55000"/>
                  </a:schemeClr>
                </a:gs>
                <a:gs pos="100000">
                  <a:srgbClr val="C16023"/>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cxnSp>
        <p:nvCxnSpPr>
          <p:cNvPr id="56" name="Conector recto 55"/>
          <p:cNvCxnSpPr/>
          <p:nvPr/>
        </p:nvCxnSpPr>
        <p:spPr>
          <a:xfrm>
            <a:off x="4911320" y="3017115"/>
            <a:ext cx="2773680" cy="348905"/>
          </a:xfrm>
          <a:prstGeom prst="line">
            <a:avLst/>
          </a:prstGeom>
          <a:ln w="25400">
            <a:gradFill flip="none" rotWithShape="1">
              <a:gsLst>
                <a:gs pos="20000">
                  <a:srgbClr val="003399"/>
                </a:gs>
                <a:gs pos="50000">
                  <a:schemeClr val="accent6">
                    <a:lumMod val="45000"/>
                    <a:lumOff val="55000"/>
                  </a:schemeClr>
                </a:gs>
                <a:gs pos="83000">
                  <a:schemeClr val="accent6">
                    <a:lumMod val="45000"/>
                    <a:lumOff val="55000"/>
                  </a:schemeClr>
                </a:gs>
                <a:gs pos="100000">
                  <a:srgbClr val="C16023"/>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cxnSp>
        <p:nvCxnSpPr>
          <p:cNvPr id="58" name="Conector recto 57"/>
          <p:cNvCxnSpPr/>
          <p:nvPr/>
        </p:nvCxnSpPr>
        <p:spPr>
          <a:xfrm>
            <a:off x="4957488" y="2960363"/>
            <a:ext cx="2727512" cy="12160"/>
          </a:xfrm>
          <a:prstGeom prst="line">
            <a:avLst/>
          </a:prstGeom>
          <a:ln w="25400">
            <a:gradFill flip="none" rotWithShape="1">
              <a:gsLst>
                <a:gs pos="20000">
                  <a:srgbClr val="003399"/>
                </a:gs>
                <a:gs pos="50000">
                  <a:schemeClr val="accent6">
                    <a:lumMod val="45000"/>
                    <a:lumOff val="55000"/>
                  </a:schemeClr>
                </a:gs>
                <a:gs pos="83000">
                  <a:schemeClr val="accent6">
                    <a:lumMod val="45000"/>
                    <a:lumOff val="55000"/>
                  </a:schemeClr>
                </a:gs>
                <a:gs pos="100000">
                  <a:srgbClr val="C16023"/>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cxnSp>
        <p:nvCxnSpPr>
          <p:cNvPr id="60" name="Conector recto 59"/>
          <p:cNvCxnSpPr/>
          <p:nvPr/>
        </p:nvCxnSpPr>
        <p:spPr>
          <a:xfrm>
            <a:off x="4926560" y="2194748"/>
            <a:ext cx="2758440" cy="101834"/>
          </a:xfrm>
          <a:prstGeom prst="line">
            <a:avLst/>
          </a:prstGeom>
          <a:ln w="25400">
            <a:gradFill flip="none" rotWithShape="1">
              <a:gsLst>
                <a:gs pos="20000">
                  <a:srgbClr val="003399"/>
                </a:gs>
                <a:gs pos="50000">
                  <a:schemeClr val="accent6">
                    <a:lumMod val="45000"/>
                    <a:lumOff val="55000"/>
                  </a:schemeClr>
                </a:gs>
                <a:gs pos="83000">
                  <a:schemeClr val="accent6">
                    <a:lumMod val="45000"/>
                    <a:lumOff val="55000"/>
                  </a:schemeClr>
                </a:gs>
                <a:gs pos="100000">
                  <a:srgbClr val="C16023"/>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cxnSp>
        <p:nvCxnSpPr>
          <p:cNvPr id="62" name="Conector recto 61"/>
          <p:cNvCxnSpPr/>
          <p:nvPr/>
        </p:nvCxnSpPr>
        <p:spPr>
          <a:xfrm flipV="1">
            <a:off x="4957488" y="2061076"/>
            <a:ext cx="2727512" cy="24904"/>
          </a:xfrm>
          <a:prstGeom prst="line">
            <a:avLst/>
          </a:prstGeom>
          <a:ln w="25400">
            <a:gradFill flip="none" rotWithShape="1">
              <a:gsLst>
                <a:gs pos="20000">
                  <a:srgbClr val="003399"/>
                </a:gs>
                <a:gs pos="50000">
                  <a:schemeClr val="accent6">
                    <a:lumMod val="45000"/>
                    <a:lumOff val="55000"/>
                  </a:schemeClr>
                </a:gs>
                <a:gs pos="83000">
                  <a:schemeClr val="accent6">
                    <a:lumMod val="45000"/>
                    <a:lumOff val="55000"/>
                  </a:schemeClr>
                </a:gs>
                <a:gs pos="100000">
                  <a:srgbClr val="C16023"/>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cxnSp>
        <p:nvCxnSpPr>
          <p:cNvPr id="64" name="Conector recto 63"/>
          <p:cNvCxnSpPr/>
          <p:nvPr/>
        </p:nvCxnSpPr>
        <p:spPr>
          <a:xfrm flipV="1">
            <a:off x="4942024" y="1638854"/>
            <a:ext cx="2742976" cy="45382"/>
          </a:xfrm>
          <a:prstGeom prst="line">
            <a:avLst/>
          </a:prstGeom>
          <a:ln w="25400">
            <a:gradFill flip="none" rotWithShape="1">
              <a:gsLst>
                <a:gs pos="20000">
                  <a:srgbClr val="003399"/>
                </a:gs>
                <a:gs pos="50000">
                  <a:schemeClr val="accent6">
                    <a:lumMod val="45000"/>
                    <a:lumOff val="55000"/>
                  </a:schemeClr>
                </a:gs>
                <a:gs pos="83000">
                  <a:schemeClr val="accent6">
                    <a:lumMod val="45000"/>
                    <a:lumOff val="55000"/>
                  </a:schemeClr>
                </a:gs>
                <a:gs pos="100000">
                  <a:srgbClr val="C16023"/>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sp>
        <p:nvSpPr>
          <p:cNvPr id="67" name="Título 1"/>
          <p:cNvSpPr txBox="1">
            <a:spLocks/>
          </p:cNvSpPr>
          <p:nvPr/>
        </p:nvSpPr>
        <p:spPr>
          <a:xfrm>
            <a:off x="351396" y="1828800"/>
            <a:ext cx="3534804" cy="1905000"/>
          </a:xfrm>
          <a:prstGeom prst="rect">
            <a:avLst/>
          </a:prstGeom>
        </p:spPr>
        <p:txBody>
          <a:bodyPr/>
          <a:lstStyle>
            <a:lvl1pPr algn="l" defTabSz="914400" rtl="0" eaLnBrk="1" latinLnBrk="0" hangingPunct="1">
              <a:spcBef>
                <a:spcPct val="0"/>
              </a:spcBef>
              <a:buNone/>
              <a:defRPr kumimoji="0" lang="es-ES" sz="2600" b="1" i="0" kern="1200">
                <a:solidFill>
                  <a:schemeClr val="tx2"/>
                </a:solidFill>
                <a:latin typeface="Open Sans Semibold"/>
                <a:ea typeface="+mj-ea"/>
                <a:cs typeface="+mj-cs"/>
              </a:defRPr>
            </a:lvl1pPr>
          </a:lstStyle>
          <a:p>
            <a:r>
              <a:rPr lang="es-ES" dirty="0" smtClean="0"/>
              <a:t>Los criterios de selección y su ponderación en las dos fases</a:t>
            </a:r>
            <a:endParaRPr lang="es-ES" dirty="0"/>
          </a:p>
        </p:txBody>
      </p:sp>
      <p:pic>
        <p:nvPicPr>
          <p:cNvPr id="37" name="Marcador de contenido 8"/>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661056" y="4490134"/>
            <a:ext cx="741407" cy="689277"/>
          </a:xfrm>
          <a:prstGeom prst="rect">
            <a:avLst/>
          </a:prstGeom>
        </p:spPr>
      </p:pic>
      <p:sp>
        <p:nvSpPr>
          <p:cNvPr id="41" name="CuadroTexto 40"/>
          <p:cNvSpPr txBox="1"/>
          <p:nvPr/>
        </p:nvSpPr>
        <p:spPr>
          <a:xfrm>
            <a:off x="762000" y="4569538"/>
            <a:ext cx="1706828" cy="400110"/>
          </a:xfrm>
          <a:prstGeom prst="rect">
            <a:avLst/>
          </a:prstGeom>
          <a:noFill/>
        </p:spPr>
        <p:txBody>
          <a:bodyPr wrap="square" rtlCol="0">
            <a:spAutoFit/>
          </a:bodyPr>
          <a:lstStyle/>
          <a:p>
            <a:pPr algn="ctr"/>
            <a:r>
              <a:rPr lang="es-ES" sz="2000" b="1" dirty="0" smtClean="0">
                <a:solidFill>
                  <a:srgbClr val="C16023"/>
                </a:solidFill>
                <a:latin typeface="Open Sans" panose="020B0606030504020204" pitchFamily="34" charset="0"/>
                <a:ea typeface="Open Sans" panose="020B0606030504020204" pitchFamily="34" charset="0"/>
                <a:cs typeface="Open Sans" panose="020B0606030504020204" pitchFamily="34" charset="0"/>
              </a:rPr>
              <a:t>Fiche 6</a:t>
            </a:r>
            <a:endParaRPr lang="fr-FR" sz="2000" b="1" dirty="0">
              <a:solidFill>
                <a:srgbClr val="C16023"/>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993514240"/>
      </p:ext>
    </p:extLst>
  </p:cSld>
  <p:clrMapOvr>
    <a:masterClrMapping/>
  </p:clrMapOvr>
  <p:transition spd="slow">
    <p:comb/>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a 7"/>
          <p:cNvGraphicFramePr/>
          <p:nvPr>
            <p:extLst>
              <p:ext uri="{D42A27DB-BD31-4B8C-83A1-F6EECF244321}">
                <p14:modId xmlns:p14="http://schemas.microsoft.com/office/powerpoint/2010/main" val="1030086034"/>
              </p:ext>
            </p:extLst>
          </p:nvPr>
        </p:nvGraphicFramePr>
        <p:xfrm>
          <a:off x="381000" y="1295400"/>
          <a:ext cx="8382000" cy="533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ítulo 1"/>
          <p:cNvSpPr txBox="1">
            <a:spLocks/>
          </p:cNvSpPr>
          <p:nvPr/>
        </p:nvSpPr>
        <p:spPr>
          <a:xfrm>
            <a:off x="2590800" y="381000"/>
            <a:ext cx="5791200" cy="457200"/>
          </a:xfrm>
          <a:prstGeom prst="rect">
            <a:avLst/>
          </a:prstGeom>
        </p:spPr>
        <p:txBody>
          <a:bodyPr/>
          <a:lstStyle>
            <a:lvl1pPr algn="l" defTabSz="914400" rtl="0" eaLnBrk="1" latinLnBrk="0" hangingPunct="1">
              <a:spcBef>
                <a:spcPct val="0"/>
              </a:spcBef>
              <a:buNone/>
              <a:defRPr kumimoji="0" lang="es-ES" sz="2600" b="1" i="0" kern="1200">
                <a:solidFill>
                  <a:schemeClr val="tx2"/>
                </a:solidFill>
                <a:latin typeface="Open Sans Semibold"/>
                <a:ea typeface="+mj-ea"/>
                <a:cs typeface="+mj-cs"/>
              </a:defRPr>
            </a:lvl1pPr>
          </a:lstStyle>
          <a:p>
            <a:r>
              <a:rPr lang="es-ES" dirty="0" smtClean="0"/>
              <a:t>La puntuación de las candidaturas</a:t>
            </a:r>
            <a:endParaRPr lang="es-ES" dirty="0"/>
          </a:p>
        </p:txBody>
      </p:sp>
      <p:sp>
        <p:nvSpPr>
          <p:cNvPr id="2" name="Flecha derecha 1">
            <a:hlinkClick r:id="rId8" action="ppaction://hlinkpres?slideindex=1&amp;slidetitle="/>
          </p:cNvPr>
          <p:cNvSpPr/>
          <p:nvPr/>
        </p:nvSpPr>
        <p:spPr>
          <a:xfrm>
            <a:off x="8126955" y="6373368"/>
            <a:ext cx="978408" cy="484632"/>
          </a:xfrm>
          <a:prstGeom prst="rightArrow">
            <a:avLst/>
          </a:prstGeom>
          <a:solidFill>
            <a:schemeClr val="accent1">
              <a:lumMod val="40000"/>
              <a:lumOff val="6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3676199002"/>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graphicEl>
                                              <a:dgm id="{551DA360-CF2C-48A6-82AD-D18B85C4B0A5}"/>
                                            </p:graphicEl>
                                          </p:spTgt>
                                        </p:tgtEl>
                                        <p:attrNameLst>
                                          <p:attrName>style.visibility</p:attrName>
                                        </p:attrNameLst>
                                      </p:cBhvr>
                                      <p:to>
                                        <p:strVal val="visible"/>
                                      </p:to>
                                    </p:set>
                                    <p:animEffect transition="in" filter="wipe(up)">
                                      <p:cBhvr>
                                        <p:cTn id="7" dur="500"/>
                                        <p:tgtEl>
                                          <p:spTgt spid="8">
                                            <p:graphicEl>
                                              <a:dgm id="{551DA360-CF2C-48A6-82AD-D18B85C4B0A5}"/>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8">
                                            <p:graphicEl>
                                              <a:dgm id="{837272A8-5388-4BBC-A39D-18C8C61645CA}"/>
                                            </p:graphicEl>
                                          </p:spTgt>
                                        </p:tgtEl>
                                        <p:attrNameLst>
                                          <p:attrName>style.visibility</p:attrName>
                                        </p:attrNameLst>
                                      </p:cBhvr>
                                      <p:to>
                                        <p:strVal val="visible"/>
                                      </p:to>
                                    </p:set>
                                    <p:animEffect transition="in" filter="wipe(up)">
                                      <p:cBhvr>
                                        <p:cTn id="12" dur="500"/>
                                        <p:tgtEl>
                                          <p:spTgt spid="8">
                                            <p:graphicEl>
                                              <a:dgm id="{837272A8-5388-4BBC-A39D-18C8C61645CA}"/>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8">
                                            <p:graphicEl>
                                              <a:dgm id="{9DAB6F64-E47F-4FB7-8B4E-B856C73D03DD}"/>
                                            </p:graphicEl>
                                          </p:spTgt>
                                        </p:tgtEl>
                                        <p:attrNameLst>
                                          <p:attrName>style.visibility</p:attrName>
                                        </p:attrNameLst>
                                      </p:cBhvr>
                                      <p:to>
                                        <p:strVal val="visible"/>
                                      </p:to>
                                    </p:set>
                                    <p:animEffect transition="in" filter="wipe(up)">
                                      <p:cBhvr>
                                        <p:cTn id="17" dur="500"/>
                                        <p:tgtEl>
                                          <p:spTgt spid="8">
                                            <p:graphicEl>
                                              <a:dgm id="{9DAB6F64-E47F-4FB7-8B4E-B856C73D03DD}"/>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8">
                                            <p:graphicEl>
                                              <a:dgm id="{3D59D19E-09FE-4393-8A2C-C8F0F7E485CE}"/>
                                            </p:graphicEl>
                                          </p:spTgt>
                                        </p:tgtEl>
                                        <p:attrNameLst>
                                          <p:attrName>style.visibility</p:attrName>
                                        </p:attrNameLst>
                                      </p:cBhvr>
                                      <p:to>
                                        <p:strVal val="visible"/>
                                      </p:to>
                                    </p:set>
                                    <p:animEffect transition="in" filter="wipe(up)">
                                      <p:cBhvr>
                                        <p:cTn id="22" dur="500"/>
                                        <p:tgtEl>
                                          <p:spTgt spid="8">
                                            <p:graphicEl>
                                              <a:dgm id="{3D59D19E-09FE-4393-8A2C-C8F0F7E485CE}"/>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8">
                                            <p:graphicEl>
                                              <a:dgm id="{111CF2A8-D1BD-428D-8585-2C3E8BBD4841}"/>
                                            </p:graphicEl>
                                          </p:spTgt>
                                        </p:tgtEl>
                                        <p:attrNameLst>
                                          <p:attrName>style.visibility</p:attrName>
                                        </p:attrNameLst>
                                      </p:cBhvr>
                                      <p:to>
                                        <p:strVal val="visible"/>
                                      </p:to>
                                    </p:set>
                                    <p:animEffect transition="in" filter="wipe(up)">
                                      <p:cBhvr>
                                        <p:cTn id="27" dur="500"/>
                                        <p:tgtEl>
                                          <p:spTgt spid="8">
                                            <p:graphicEl>
                                              <a:dgm id="{111CF2A8-D1BD-428D-8585-2C3E8BBD4841}"/>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8">
                                            <p:graphicEl>
                                              <a:dgm id="{5C6EF629-CBC2-4B3F-B1A8-213004F59361}"/>
                                            </p:graphicEl>
                                          </p:spTgt>
                                        </p:tgtEl>
                                        <p:attrNameLst>
                                          <p:attrName>style.visibility</p:attrName>
                                        </p:attrNameLst>
                                      </p:cBhvr>
                                      <p:to>
                                        <p:strVal val="visible"/>
                                      </p:to>
                                    </p:set>
                                    <p:animEffect transition="in" filter="wipe(up)">
                                      <p:cBhvr>
                                        <p:cTn id="32" dur="500"/>
                                        <p:tgtEl>
                                          <p:spTgt spid="8">
                                            <p:graphicEl>
                                              <a:dgm id="{5C6EF629-CBC2-4B3F-B1A8-213004F59361}"/>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8">
                                            <p:graphicEl>
                                              <a:dgm id="{8BF404CF-F6B9-4B76-A9DA-29E3E1077BC2}"/>
                                            </p:graphicEl>
                                          </p:spTgt>
                                        </p:tgtEl>
                                        <p:attrNameLst>
                                          <p:attrName>style.visibility</p:attrName>
                                        </p:attrNameLst>
                                      </p:cBhvr>
                                      <p:to>
                                        <p:strVal val="visible"/>
                                      </p:to>
                                    </p:set>
                                    <p:animEffect transition="in" filter="wipe(up)">
                                      <p:cBhvr>
                                        <p:cTn id="37" dur="500"/>
                                        <p:tgtEl>
                                          <p:spTgt spid="8">
                                            <p:graphicEl>
                                              <a:dgm id="{8BF404CF-F6B9-4B76-A9DA-29E3E1077BC2}"/>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8">
                                            <p:graphicEl>
                                              <a:dgm id="{A849B147-FB33-406E-AC25-71828FD05EE8}"/>
                                            </p:graphicEl>
                                          </p:spTgt>
                                        </p:tgtEl>
                                        <p:attrNameLst>
                                          <p:attrName>style.visibility</p:attrName>
                                        </p:attrNameLst>
                                      </p:cBhvr>
                                      <p:to>
                                        <p:strVal val="visible"/>
                                      </p:to>
                                    </p:set>
                                    <p:animEffect transition="in" filter="wipe(up)">
                                      <p:cBhvr>
                                        <p:cTn id="42" dur="500"/>
                                        <p:tgtEl>
                                          <p:spTgt spid="8">
                                            <p:graphicEl>
                                              <a:dgm id="{A849B147-FB33-406E-AC25-71828FD05EE8}"/>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uiExpand="1">
        <p:bldSub>
          <a:bldDgm bld="one"/>
        </p:bldSub>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51396" y="990600"/>
            <a:ext cx="8411288" cy="914400"/>
          </a:xfrm>
        </p:spPr>
        <p:txBody>
          <a:bodyPr/>
          <a:lstStyle/>
          <a:p>
            <a:r>
              <a:rPr lang="fr-FR" dirty="0" smtClean="0"/>
              <a:t>Nous allons vous parler de…</a:t>
            </a:r>
            <a:endParaRPr lang="fr-FR" dirty="0"/>
          </a:p>
        </p:txBody>
      </p:sp>
      <p:pic>
        <p:nvPicPr>
          <p:cNvPr id="3" name="Imagen 2"/>
          <p:cNvPicPr>
            <a:picLocks noChangeAspect="1"/>
          </p:cNvPicPr>
          <p:nvPr/>
        </p:nvPicPr>
        <p:blipFill>
          <a:blip r:embed="rId3" cstate="email">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722641" y="2329715"/>
            <a:ext cx="3525759" cy="3173183"/>
          </a:xfrm>
          <a:prstGeom prst="rect">
            <a:avLst/>
          </a:prstGeom>
        </p:spPr>
      </p:pic>
      <p:sp>
        <p:nvSpPr>
          <p:cNvPr id="4" name="CuadroTexto 3"/>
          <p:cNvSpPr txBox="1"/>
          <p:nvPr/>
        </p:nvSpPr>
        <p:spPr>
          <a:xfrm>
            <a:off x="3048000" y="1600200"/>
            <a:ext cx="2839239" cy="369332"/>
          </a:xfrm>
          <a:prstGeom prst="rect">
            <a:avLst/>
          </a:prstGeom>
          <a:noFill/>
        </p:spPr>
        <p:txBody>
          <a:bodyPr wrap="none" rtlCol="0">
            <a:spAutoFit/>
          </a:bodyPr>
          <a:lstStyle/>
          <a:p>
            <a:r>
              <a:rPr lang="fr-FR" dirty="0" err="1" smtClean="0"/>
              <a:t>Programa</a:t>
            </a:r>
            <a:r>
              <a:rPr lang="fr-FR" dirty="0" smtClean="0"/>
              <a:t> de </a:t>
            </a:r>
            <a:r>
              <a:rPr lang="fr-FR" dirty="0" err="1" smtClean="0"/>
              <a:t>cooperación</a:t>
            </a:r>
            <a:endParaRPr lang="fr-FR" dirty="0"/>
          </a:p>
        </p:txBody>
      </p:sp>
      <p:sp>
        <p:nvSpPr>
          <p:cNvPr id="5" name="CuadroTexto 4"/>
          <p:cNvSpPr txBox="1"/>
          <p:nvPr/>
        </p:nvSpPr>
        <p:spPr>
          <a:xfrm>
            <a:off x="6232071" y="4972783"/>
            <a:ext cx="1415772" cy="369332"/>
          </a:xfrm>
          <a:prstGeom prst="rect">
            <a:avLst/>
          </a:prstGeom>
          <a:noFill/>
        </p:spPr>
        <p:txBody>
          <a:bodyPr wrap="none" rtlCol="0">
            <a:spAutoFit/>
          </a:bodyPr>
          <a:lstStyle/>
          <a:p>
            <a:r>
              <a:rPr lang="fr-FR" dirty="0" err="1" smtClean="0"/>
              <a:t>Guía</a:t>
            </a:r>
            <a:r>
              <a:rPr lang="fr-FR" dirty="0" smtClean="0"/>
              <a:t> </a:t>
            </a:r>
            <a:r>
              <a:rPr lang="fr-FR" dirty="0" smtClean="0"/>
              <a:t>Sudoe</a:t>
            </a:r>
            <a:endParaRPr lang="fr-FR" dirty="0"/>
          </a:p>
        </p:txBody>
      </p:sp>
      <p:sp>
        <p:nvSpPr>
          <p:cNvPr id="6" name="CuadroTexto 5"/>
          <p:cNvSpPr txBox="1"/>
          <p:nvPr/>
        </p:nvSpPr>
        <p:spPr>
          <a:xfrm>
            <a:off x="3913705" y="6175195"/>
            <a:ext cx="979755" cy="369332"/>
          </a:xfrm>
          <a:prstGeom prst="rect">
            <a:avLst/>
          </a:prstGeom>
          <a:noFill/>
        </p:spPr>
        <p:txBody>
          <a:bodyPr wrap="none" rtlCol="0">
            <a:spAutoFit/>
          </a:bodyPr>
          <a:lstStyle/>
          <a:p>
            <a:r>
              <a:rPr lang="fr-FR" dirty="0" smtClean="0"/>
              <a:t>eSudoe</a:t>
            </a:r>
            <a:endParaRPr lang="fr-FR" dirty="0"/>
          </a:p>
        </p:txBody>
      </p:sp>
      <p:sp>
        <p:nvSpPr>
          <p:cNvPr id="7" name="CuadroTexto 6"/>
          <p:cNvSpPr txBox="1"/>
          <p:nvPr/>
        </p:nvSpPr>
        <p:spPr>
          <a:xfrm>
            <a:off x="5868161" y="2087744"/>
            <a:ext cx="2492990" cy="369332"/>
          </a:xfrm>
          <a:prstGeom prst="rect">
            <a:avLst/>
          </a:prstGeom>
          <a:noFill/>
        </p:spPr>
        <p:txBody>
          <a:bodyPr wrap="none" rtlCol="0">
            <a:spAutoFit/>
          </a:bodyPr>
          <a:lstStyle/>
          <a:p>
            <a:r>
              <a:rPr lang="fr-FR" dirty="0" err="1" smtClean="0"/>
              <a:t>Lógica</a:t>
            </a:r>
            <a:r>
              <a:rPr lang="fr-FR" dirty="0" smtClean="0"/>
              <a:t> de </a:t>
            </a:r>
            <a:r>
              <a:rPr lang="fr-FR" dirty="0" err="1" smtClean="0"/>
              <a:t>intervención</a:t>
            </a:r>
            <a:endParaRPr lang="fr-FR" dirty="0"/>
          </a:p>
        </p:txBody>
      </p:sp>
      <p:sp>
        <p:nvSpPr>
          <p:cNvPr id="8" name="CuadroTexto 7"/>
          <p:cNvSpPr txBox="1"/>
          <p:nvPr/>
        </p:nvSpPr>
        <p:spPr>
          <a:xfrm>
            <a:off x="863015" y="4451352"/>
            <a:ext cx="1377300" cy="369332"/>
          </a:xfrm>
          <a:prstGeom prst="rect">
            <a:avLst/>
          </a:prstGeom>
          <a:noFill/>
        </p:spPr>
        <p:txBody>
          <a:bodyPr wrap="none" rtlCol="0">
            <a:spAutoFit/>
          </a:bodyPr>
          <a:lstStyle/>
          <a:p>
            <a:r>
              <a:rPr lang="fr-FR" dirty="0" err="1" smtClean="0"/>
              <a:t>Indicadores</a:t>
            </a:r>
            <a:endParaRPr lang="fr-FR" dirty="0"/>
          </a:p>
        </p:txBody>
      </p:sp>
      <p:sp>
        <p:nvSpPr>
          <p:cNvPr id="9" name="CuadroTexto 8"/>
          <p:cNvSpPr txBox="1"/>
          <p:nvPr/>
        </p:nvSpPr>
        <p:spPr>
          <a:xfrm>
            <a:off x="1026886" y="3706259"/>
            <a:ext cx="1223412" cy="369332"/>
          </a:xfrm>
          <a:prstGeom prst="rect">
            <a:avLst/>
          </a:prstGeom>
          <a:noFill/>
        </p:spPr>
        <p:txBody>
          <a:bodyPr wrap="none" rtlCol="0">
            <a:spAutoFit/>
          </a:bodyPr>
          <a:lstStyle/>
          <a:p>
            <a:r>
              <a:rPr lang="fr-FR" dirty="0" err="1" smtClean="0"/>
              <a:t>Productos</a:t>
            </a:r>
            <a:endParaRPr lang="fr-FR" dirty="0"/>
          </a:p>
        </p:txBody>
      </p:sp>
      <p:sp>
        <p:nvSpPr>
          <p:cNvPr id="10" name="CuadroTexto 9"/>
          <p:cNvSpPr txBox="1"/>
          <p:nvPr/>
        </p:nvSpPr>
        <p:spPr>
          <a:xfrm>
            <a:off x="863015" y="5763888"/>
            <a:ext cx="2390398" cy="369332"/>
          </a:xfrm>
          <a:prstGeom prst="rect">
            <a:avLst/>
          </a:prstGeom>
          <a:noFill/>
        </p:spPr>
        <p:txBody>
          <a:bodyPr wrap="none" rtlCol="0">
            <a:spAutoFit/>
          </a:bodyPr>
          <a:lstStyle/>
          <a:p>
            <a:r>
              <a:rPr lang="fr-FR" dirty="0" err="1" smtClean="0"/>
              <a:t>Criterios</a:t>
            </a:r>
            <a:r>
              <a:rPr lang="fr-FR" dirty="0" smtClean="0"/>
              <a:t> de </a:t>
            </a:r>
            <a:r>
              <a:rPr lang="fr-FR" dirty="0" err="1" smtClean="0"/>
              <a:t>selección</a:t>
            </a:r>
            <a:endParaRPr lang="fr-FR" dirty="0"/>
          </a:p>
        </p:txBody>
      </p:sp>
      <p:sp>
        <p:nvSpPr>
          <p:cNvPr id="11" name="CuadroTexto 10"/>
          <p:cNvSpPr txBox="1"/>
          <p:nvPr/>
        </p:nvSpPr>
        <p:spPr>
          <a:xfrm>
            <a:off x="5699110" y="5697857"/>
            <a:ext cx="2762295" cy="369332"/>
          </a:xfrm>
          <a:prstGeom prst="rect">
            <a:avLst/>
          </a:prstGeom>
          <a:noFill/>
        </p:spPr>
        <p:txBody>
          <a:bodyPr wrap="none" rtlCol="0">
            <a:spAutoFit/>
          </a:bodyPr>
          <a:lstStyle/>
          <a:p>
            <a:r>
              <a:rPr lang="fr-FR" dirty="0" err="1" smtClean="0"/>
              <a:t>Criterios</a:t>
            </a:r>
            <a:r>
              <a:rPr lang="fr-FR" dirty="0" smtClean="0"/>
              <a:t> de </a:t>
            </a:r>
            <a:r>
              <a:rPr lang="fr-FR" dirty="0" err="1" smtClean="0"/>
              <a:t>admisibilidad</a:t>
            </a:r>
            <a:endParaRPr lang="fr-FR" dirty="0"/>
          </a:p>
        </p:txBody>
      </p:sp>
      <p:sp>
        <p:nvSpPr>
          <p:cNvPr id="12" name="CuadroTexto 11"/>
          <p:cNvSpPr txBox="1"/>
          <p:nvPr/>
        </p:nvSpPr>
        <p:spPr>
          <a:xfrm>
            <a:off x="792107" y="2152576"/>
            <a:ext cx="1544012" cy="369332"/>
          </a:xfrm>
          <a:prstGeom prst="rect">
            <a:avLst/>
          </a:prstGeom>
          <a:noFill/>
        </p:spPr>
        <p:txBody>
          <a:bodyPr wrap="none" rtlCol="0">
            <a:spAutoFit/>
          </a:bodyPr>
          <a:lstStyle/>
          <a:p>
            <a:r>
              <a:rPr lang="fr-FR" dirty="0" err="1" smtClean="0"/>
              <a:t>Reglamentos</a:t>
            </a:r>
            <a:endParaRPr lang="fr-FR" dirty="0"/>
          </a:p>
        </p:txBody>
      </p:sp>
      <p:sp>
        <p:nvSpPr>
          <p:cNvPr id="13" name="CuadroTexto 12"/>
          <p:cNvSpPr txBox="1"/>
          <p:nvPr/>
        </p:nvSpPr>
        <p:spPr>
          <a:xfrm>
            <a:off x="6399327" y="4134029"/>
            <a:ext cx="2672591" cy="369332"/>
          </a:xfrm>
          <a:prstGeom prst="rect">
            <a:avLst/>
          </a:prstGeom>
          <a:noFill/>
        </p:spPr>
        <p:txBody>
          <a:bodyPr wrap="none" rtlCol="0">
            <a:spAutoFit/>
          </a:bodyPr>
          <a:lstStyle/>
          <a:p>
            <a:r>
              <a:rPr lang="es-ES" dirty="0" smtClean="0"/>
              <a:t>Texto de la convocatoria</a:t>
            </a:r>
            <a:endParaRPr lang="es-ES" dirty="0"/>
          </a:p>
        </p:txBody>
      </p:sp>
      <p:sp>
        <p:nvSpPr>
          <p:cNvPr id="14" name="CuadroTexto 13"/>
          <p:cNvSpPr txBox="1"/>
          <p:nvPr/>
        </p:nvSpPr>
        <p:spPr>
          <a:xfrm>
            <a:off x="6522872" y="3295275"/>
            <a:ext cx="2736647" cy="369332"/>
          </a:xfrm>
          <a:prstGeom prst="rect">
            <a:avLst/>
          </a:prstGeom>
          <a:noFill/>
        </p:spPr>
        <p:txBody>
          <a:bodyPr wrap="none" rtlCol="0">
            <a:spAutoFit/>
          </a:bodyPr>
          <a:lstStyle/>
          <a:p>
            <a:r>
              <a:rPr lang="es-ES" dirty="0" smtClean="0"/>
              <a:t>Beneficiarios potenciales</a:t>
            </a:r>
            <a:endParaRPr lang="es-ES" dirty="0"/>
          </a:p>
        </p:txBody>
      </p:sp>
      <p:sp>
        <p:nvSpPr>
          <p:cNvPr id="15" name="CuadroTexto 14"/>
          <p:cNvSpPr txBox="1"/>
          <p:nvPr/>
        </p:nvSpPr>
        <p:spPr>
          <a:xfrm>
            <a:off x="33625" y="5185177"/>
            <a:ext cx="2518703" cy="369332"/>
          </a:xfrm>
          <a:prstGeom prst="rect">
            <a:avLst/>
          </a:prstGeom>
          <a:noFill/>
        </p:spPr>
        <p:txBody>
          <a:bodyPr wrap="none" rtlCol="0">
            <a:spAutoFit/>
          </a:bodyPr>
          <a:lstStyle/>
          <a:p>
            <a:r>
              <a:rPr lang="es-ES" dirty="0" smtClean="0"/>
              <a:t>Tasa de cofinanciación</a:t>
            </a:r>
            <a:endParaRPr lang="es-ES" dirty="0"/>
          </a:p>
        </p:txBody>
      </p:sp>
      <p:sp>
        <p:nvSpPr>
          <p:cNvPr id="16" name="CuadroTexto 15"/>
          <p:cNvSpPr txBox="1"/>
          <p:nvPr/>
        </p:nvSpPr>
        <p:spPr>
          <a:xfrm>
            <a:off x="6396027" y="2655951"/>
            <a:ext cx="1569660" cy="369332"/>
          </a:xfrm>
          <a:prstGeom prst="rect">
            <a:avLst/>
          </a:prstGeom>
          <a:noFill/>
        </p:spPr>
        <p:txBody>
          <a:bodyPr wrap="none" rtlCol="0">
            <a:spAutoFit/>
          </a:bodyPr>
          <a:lstStyle/>
          <a:p>
            <a:r>
              <a:rPr lang="fr-FR" dirty="0" smtClean="0"/>
              <a:t>Zona </a:t>
            </a:r>
            <a:r>
              <a:rPr lang="fr-FR" dirty="0" err="1" smtClean="0"/>
              <a:t>elegible</a:t>
            </a:r>
            <a:endParaRPr lang="fr-FR" dirty="0"/>
          </a:p>
        </p:txBody>
      </p:sp>
      <p:sp>
        <p:nvSpPr>
          <p:cNvPr id="17" name="CuadroTexto 16"/>
          <p:cNvSpPr txBox="1"/>
          <p:nvPr/>
        </p:nvSpPr>
        <p:spPr>
          <a:xfrm>
            <a:off x="412524" y="2930604"/>
            <a:ext cx="1877437" cy="369332"/>
          </a:xfrm>
          <a:prstGeom prst="rect">
            <a:avLst/>
          </a:prstGeom>
          <a:noFill/>
        </p:spPr>
        <p:txBody>
          <a:bodyPr wrap="none" rtlCol="0">
            <a:spAutoFit/>
          </a:bodyPr>
          <a:lstStyle/>
          <a:p>
            <a:r>
              <a:rPr lang="fr-FR" dirty="0" err="1" smtClean="0"/>
              <a:t>Cadena</a:t>
            </a:r>
            <a:r>
              <a:rPr lang="fr-FR" dirty="0" smtClean="0"/>
              <a:t> de </a:t>
            </a:r>
            <a:r>
              <a:rPr lang="fr-FR" dirty="0" err="1" smtClean="0"/>
              <a:t>valor</a:t>
            </a:r>
            <a:endParaRPr lang="fr-FR" dirty="0"/>
          </a:p>
        </p:txBody>
      </p:sp>
    </p:spTree>
    <p:extLst>
      <p:ext uri="{BB962C8B-B14F-4D97-AF65-F5344CB8AC3E}">
        <p14:creationId xmlns:p14="http://schemas.microsoft.com/office/powerpoint/2010/main" val="661775177"/>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3" presetClass="entr" presetSubtype="16"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23" presetClass="entr" presetSubtype="16"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500" fill="hold"/>
                                        <p:tgtEl>
                                          <p:spTgt spid="6"/>
                                        </p:tgtEl>
                                        <p:attrNameLst>
                                          <p:attrName>ppt_w</p:attrName>
                                        </p:attrNameLst>
                                      </p:cBhvr>
                                      <p:tavLst>
                                        <p:tav tm="0">
                                          <p:val>
                                            <p:fltVal val="0"/>
                                          </p:val>
                                        </p:tav>
                                        <p:tav tm="100000">
                                          <p:val>
                                            <p:strVal val="#ppt_w"/>
                                          </p:val>
                                        </p:tav>
                                      </p:tavLst>
                                    </p:anim>
                                    <p:anim calcmode="lin" valueType="num">
                                      <p:cBhvr>
                                        <p:cTn id="43" dur="500" fill="hold"/>
                                        <p:tgtEl>
                                          <p:spTgt spid="6"/>
                                        </p:tgtEl>
                                        <p:attrNameLst>
                                          <p:attrName>ppt_h</p:attrName>
                                        </p:attrNameLst>
                                      </p:cBhvr>
                                      <p:tavLst>
                                        <p:tav tm="0">
                                          <p:val>
                                            <p:fltVal val="0"/>
                                          </p:val>
                                        </p:tav>
                                        <p:tav tm="100000">
                                          <p:val>
                                            <p:strVal val="#ppt_h"/>
                                          </p:val>
                                        </p:tav>
                                      </p:tavLst>
                                    </p:anim>
                                  </p:childTnLst>
                                </p:cTn>
                              </p:par>
                            </p:childTnLst>
                          </p:cTn>
                        </p:par>
                        <p:par>
                          <p:cTn id="44" fill="hold">
                            <p:stCondLst>
                              <p:cond delay="4000"/>
                            </p:stCondLst>
                            <p:childTnLst>
                              <p:par>
                                <p:cTn id="45" presetID="23" presetClass="entr" presetSubtype="16"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childTnLst>
                                </p:cTn>
                              </p:par>
                            </p:childTnLst>
                          </p:cTn>
                        </p:par>
                        <p:par>
                          <p:cTn id="49" fill="hold">
                            <p:stCondLst>
                              <p:cond delay="4500"/>
                            </p:stCondLst>
                            <p:childTnLst>
                              <p:par>
                                <p:cTn id="50" presetID="23" presetClass="entr" presetSubtype="16"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500" fill="hold"/>
                                        <p:tgtEl>
                                          <p:spTgt spid="15"/>
                                        </p:tgtEl>
                                        <p:attrNameLst>
                                          <p:attrName>ppt_w</p:attrName>
                                        </p:attrNameLst>
                                      </p:cBhvr>
                                      <p:tavLst>
                                        <p:tav tm="0">
                                          <p:val>
                                            <p:fltVal val="0"/>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childTnLst>
                                </p:cTn>
                              </p:par>
                            </p:childTnLst>
                          </p:cTn>
                        </p:par>
                        <p:par>
                          <p:cTn id="54" fill="hold">
                            <p:stCondLst>
                              <p:cond delay="5000"/>
                            </p:stCondLst>
                            <p:childTnLst>
                              <p:par>
                                <p:cTn id="55" presetID="23" presetClass="entr" presetSubtype="16"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p:cTn id="57" dur="500" fill="hold"/>
                                        <p:tgtEl>
                                          <p:spTgt spid="8"/>
                                        </p:tgtEl>
                                        <p:attrNameLst>
                                          <p:attrName>ppt_w</p:attrName>
                                        </p:attrNameLst>
                                      </p:cBhvr>
                                      <p:tavLst>
                                        <p:tav tm="0">
                                          <p:val>
                                            <p:fltVal val="0"/>
                                          </p:val>
                                        </p:tav>
                                        <p:tav tm="100000">
                                          <p:val>
                                            <p:strVal val="#ppt_w"/>
                                          </p:val>
                                        </p:tav>
                                      </p:tavLst>
                                    </p:anim>
                                    <p:anim calcmode="lin" valueType="num">
                                      <p:cBhvr>
                                        <p:cTn id="58" dur="500" fill="hold"/>
                                        <p:tgtEl>
                                          <p:spTgt spid="8"/>
                                        </p:tgtEl>
                                        <p:attrNameLst>
                                          <p:attrName>ppt_h</p:attrName>
                                        </p:attrNameLst>
                                      </p:cBhvr>
                                      <p:tavLst>
                                        <p:tav tm="0">
                                          <p:val>
                                            <p:fltVal val="0"/>
                                          </p:val>
                                        </p:tav>
                                        <p:tav tm="100000">
                                          <p:val>
                                            <p:strVal val="#ppt_h"/>
                                          </p:val>
                                        </p:tav>
                                      </p:tavLst>
                                    </p:anim>
                                  </p:childTnLst>
                                </p:cTn>
                              </p:par>
                            </p:childTnLst>
                          </p:cTn>
                        </p:par>
                        <p:par>
                          <p:cTn id="59" fill="hold">
                            <p:stCondLst>
                              <p:cond delay="5500"/>
                            </p:stCondLst>
                            <p:childTnLst>
                              <p:par>
                                <p:cTn id="60" presetID="23" presetClass="entr" presetSubtype="16" fill="hold" grpId="0" nodeType="afterEffect">
                                  <p:stCondLst>
                                    <p:cond delay="0"/>
                                  </p:stCondLst>
                                  <p:childTnLst>
                                    <p:set>
                                      <p:cBhvr>
                                        <p:cTn id="61" dur="1" fill="hold">
                                          <p:stCondLst>
                                            <p:cond delay="0"/>
                                          </p:stCondLst>
                                        </p:cTn>
                                        <p:tgtEl>
                                          <p:spTgt spid="9"/>
                                        </p:tgtEl>
                                        <p:attrNameLst>
                                          <p:attrName>style.visibility</p:attrName>
                                        </p:attrNameLst>
                                      </p:cBhvr>
                                      <p:to>
                                        <p:strVal val="visible"/>
                                      </p:to>
                                    </p:set>
                                    <p:anim calcmode="lin" valueType="num">
                                      <p:cBhvr>
                                        <p:cTn id="62" dur="500" fill="hold"/>
                                        <p:tgtEl>
                                          <p:spTgt spid="9"/>
                                        </p:tgtEl>
                                        <p:attrNameLst>
                                          <p:attrName>ppt_w</p:attrName>
                                        </p:attrNameLst>
                                      </p:cBhvr>
                                      <p:tavLst>
                                        <p:tav tm="0">
                                          <p:val>
                                            <p:fltVal val="0"/>
                                          </p:val>
                                        </p:tav>
                                        <p:tav tm="100000">
                                          <p:val>
                                            <p:strVal val="#ppt_w"/>
                                          </p:val>
                                        </p:tav>
                                      </p:tavLst>
                                    </p:anim>
                                    <p:anim calcmode="lin" valueType="num">
                                      <p:cBhvr>
                                        <p:cTn id="63" dur="500" fill="hold"/>
                                        <p:tgtEl>
                                          <p:spTgt spid="9"/>
                                        </p:tgtEl>
                                        <p:attrNameLst>
                                          <p:attrName>ppt_h</p:attrName>
                                        </p:attrNameLst>
                                      </p:cBhvr>
                                      <p:tavLst>
                                        <p:tav tm="0">
                                          <p:val>
                                            <p:fltVal val="0"/>
                                          </p:val>
                                        </p:tav>
                                        <p:tav tm="100000">
                                          <p:val>
                                            <p:strVal val="#ppt_h"/>
                                          </p:val>
                                        </p:tav>
                                      </p:tavLst>
                                    </p:anim>
                                  </p:childTnLst>
                                </p:cTn>
                              </p:par>
                            </p:childTnLst>
                          </p:cTn>
                        </p:par>
                        <p:par>
                          <p:cTn id="64" fill="hold">
                            <p:stCondLst>
                              <p:cond delay="6000"/>
                            </p:stCondLst>
                            <p:childTnLst>
                              <p:par>
                                <p:cTn id="65" presetID="23" presetClass="entr" presetSubtype="16"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p:cTn id="67" dur="500" fill="hold"/>
                                        <p:tgtEl>
                                          <p:spTgt spid="17"/>
                                        </p:tgtEl>
                                        <p:attrNameLst>
                                          <p:attrName>ppt_w</p:attrName>
                                        </p:attrNameLst>
                                      </p:cBhvr>
                                      <p:tavLst>
                                        <p:tav tm="0">
                                          <p:val>
                                            <p:fltVal val="0"/>
                                          </p:val>
                                        </p:tav>
                                        <p:tav tm="100000">
                                          <p:val>
                                            <p:strVal val="#ppt_w"/>
                                          </p:val>
                                        </p:tav>
                                      </p:tavLst>
                                    </p:anim>
                                    <p:anim calcmode="lin" valueType="num">
                                      <p:cBhvr>
                                        <p:cTn id="68" dur="500" fill="hold"/>
                                        <p:tgtEl>
                                          <p:spTgt spid="17"/>
                                        </p:tgtEl>
                                        <p:attrNameLst>
                                          <p:attrName>ppt_h</p:attrName>
                                        </p:attrNameLst>
                                      </p:cBhvr>
                                      <p:tavLst>
                                        <p:tav tm="0">
                                          <p:val>
                                            <p:fltVal val="0"/>
                                          </p:val>
                                        </p:tav>
                                        <p:tav tm="100000">
                                          <p:val>
                                            <p:strVal val="#ppt_h"/>
                                          </p:val>
                                        </p:tav>
                                      </p:tavLst>
                                    </p:anim>
                                  </p:childTnLst>
                                </p:cTn>
                              </p:par>
                            </p:childTnLst>
                          </p:cTn>
                        </p:par>
                        <p:par>
                          <p:cTn id="69" fill="hold">
                            <p:stCondLst>
                              <p:cond delay="6500"/>
                            </p:stCondLst>
                            <p:childTnLst>
                              <p:par>
                                <p:cTn id="70" presetID="23" presetClass="entr" presetSubtype="16" fill="hold" grpId="0" nodeType="after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p:cTn id="72" dur="500" fill="hold"/>
                                        <p:tgtEl>
                                          <p:spTgt spid="12"/>
                                        </p:tgtEl>
                                        <p:attrNameLst>
                                          <p:attrName>ppt_w</p:attrName>
                                        </p:attrNameLst>
                                      </p:cBhvr>
                                      <p:tavLst>
                                        <p:tav tm="0">
                                          <p:val>
                                            <p:fltVal val="0"/>
                                          </p:val>
                                        </p:tav>
                                        <p:tav tm="100000">
                                          <p:val>
                                            <p:strVal val="#ppt_w"/>
                                          </p:val>
                                        </p:tav>
                                      </p:tavLst>
                                    </p:anim>
                                    <p:anim calcmode="lin" valueType="num">
                                      <p:cBhvr>
                                        <p:cTn id="73" dur="500" fill="hold"/>
                                        <p:tgtEl>
                                          <p:spTgt spid="12"/>
                                        </p:tgtEl>
                                        <p:attrNameLst>
                                          <p:attrName>ppt_h</p:attrName>
                                        </p:attrNameLst>
                                      </p:cBhvr>
                                      <p:tavLst>
                                        <p:tav tm="0">
                                          <p:val>
                                            <p:fltVal val="0"/>
                                          </p:val>
                                        </p:tav>
                                        <p:tav tm="100000">
                                          <p:val>
                                            <p:strVal val="#ppt_h"/>
                                          </p:val>
                                        </p:tav>
                                      </p:tavLst>
                                    </p:anim>
                                  </p:childTnLst>
                                </p:cTn>
                              </p:par>
                            </p:childTnLst>
                          </p:cTn>
                        </p:par>
                        <p:par>
                          <p:cTn id="74" fill="hold">
                            <p:stCondLst>
                              <p:cond delay="7000"/>
                            </p:stCondLst>
                            <p:childTnLst>
                              <p:par>
                                <p:cTn id="75" presetID="21" presetClass="entr" presetSubtype="1" fill="hold" nodeType="afterEffect">
                                  <p:stCondLst>
                                    <p:cond delay="0"/>
                                  </p:stCondLst>
                                  <p:childTnLst>
                                    <p:set>
                                      <p:cBhvr>
                                        <p:cTn id="76" dur="1" fill="hold">
                                          <p:stCondLst>
                                            <p:cond delay="0"/>
                                          </p:stCondLst>
                                        </p:cTn>
                                        <p:tgtEl>
                                          <p:spTgt spid="3"/>
                                        </p:tgtEl>
                                        <p:attrNameLst>
                                          <p:attrName>style.visibility</p:attrName>
                                        </p:attrNameLst>
                                      </p:cBhvr>
                                      <p:to>
                                        <p:strVal val="visible"/>
                                      </p:to>
                                    </p:set>
                                    <p:animEffect transition="in" filter="wheel(1)">
                                      <p:cBhvr>
                                        <p:cTn id="7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P spid="14" grpId="0"/>
      <p:bldP spid="15" grpId="0"/>
      <p:bldP spid="16" grpId="0"/>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48652" y="2051467"/>
            <a:ext cx="8185748" cy="539333"/>
          </a:xfrm>
        </p:spPr>
        <p:txBody>
          <a:bodyPr/>
          <a:lstStyle/>
          <a:p>
            <a:r>
              <a:rPr lang="es-ES" dirty="0" smtClean="0"/>
              <a:t>Condiciones de participación de la convocatoria</a:t>
            </a:r>
            <a:endParaRPr lang="fr-FR" dirty="0"/>
          </a:p>
        </p:txBody>
      </p:sp>
    </p:spTree>
    <p:extLst>
      <p:ext uri="{BB962C8B-B14F-4D97-AF65-F5344CB8AC3E}">
        <p14:creationId xmlns:p14="http://schemas.microsoft.com/office/powerpoint/2010/main" val="1212067866"/>
      </p:ext>
    </p:extLst>
  </p:cSld>
  <p:clrMapOvr>
    <a:masterClrMapping/>
  </p:clrMapOvr>
  <p:transition spd="slow">
    <p:wipe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p:txBody>
          <a:bodyPr/>
          <a:lstStyle/>
          <a:p>
            <a:endParaRPr lang="es-ES" dirty="0"/>
          </a:p>
          <a:p>
            <a:endParaRPr lang="fr-FR" dirty="0"/>
          </a:p>
        </p:txBody>
      </p:sp>
      <p:graphicFrame>
        <p:nvGraphicFramePr>
          <p:cNvPr id="3" name="Tabla 2"/>
          <p:cNvGraphicFramePr>
            <a:graphicFrameLocks noGrp="1"/>
          </p:cNvGraphicFramePr>
          <p:nvPr>
            <p:extLst>
              <p:ext uri="{D42A27DB-BD31-4B8C-83A1-F6EECF244321}">
                <p14:modId xmlns:p14="http://schemas.microsoft.com/office/powerpoint/2010/main" val="1636636855"/>
              </p:ext>
            </p:extLst>
          </p:nvPr>
        </p:nvGraphicFramePr>
        <p:xfrm>
          <a:off x="392806" y="1447800"/>
          <a:ext cx="8458200" cy="4191000"/>
        </p:xfrm>
        <a:graphic>
          <a:graphicData uri="http://schemas.openxmlformats.org/drawingml/2006/table">
            <a:tbl>
              <a:tblPr firstRow="1" bandRow="1">
                <a:tableStyleId>{5C22544A-7EE6-4342-B048-85BDC9FD1C3A}</a:tableStyleId>
              </a:tblPr>
              <a:tblGrid>
                <a:gridCol w="2819400"/>
                <a:gridCol w="2819400"/>
                <a:gridCol w="2819400"/>
              </a:tblGrid>
              <a:tr h="1397000">
                <a:tc>
                  <a:txBody>
                    <a:bodyPr/>
                    <a:lstStyle/>
                    <a:p>
                      <a:pPr algn="ctr">
                        <a:lnSpc>
                          <a:spcPts val="1800"/>
                        </a:lnSpc>
                        <a:spcAft>
                          <a:spcPts val="1800"/>
                        </a:spcAft>
                      </a:pPr>
                      <a:r>
                        <a:rPr lang="es-ES" sz="1400" b="1" noProof="0" dirty="0" smtClean="0">
                          <a:solidFill>
                            <a:srgbClr val="002087"/>
                          </a:solidFill>
                          <a:effectLst/>
                          <a:latin typeface="Open Sans" panose="020B0606030504020204" pitchFamily="34" charset="0"/>
                          <a:ea typeface="MS Mincho"/>
                          <a:cs typeface="Times New Roman" panose="02020603050405020304" pitchFamily="18" charset="0"/>
                        </a:rPr>
                        <a:t>Condiciones de la convocatoria / dossier de candidatura</a:t>
                      </a:r>
                      <a:endParaRPr lang="es-ES" sz="14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s-ES" sz="1400" b="1" noProof="0" dirty="0" smtClean="0">
                          <a:solidFill>
                            <a:srgbClr val="002087"/>
                          </a:solidFill>
                          <a:effectLst/>
                          <a:latin typeface="Open Sans" panose="020B0606030504020204" pitchFamily="34" charset="0"/>
                          <a:ea typeface="MS Mincho"/>
                          <a:cs typeface="Times New Roman" panose="02020603050405020304" pitchFamily="18" charset="0"/>
                        </a:rPr>
                        <a:t>Primera convocatoria</a:t>
                      </a:r>
                      <a:endParaRPr lang="es-ES" sz="1400" noProof="0" dirty="0" smtClean="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07000"/>
                        </a:lnSpc>
                        <a:spcAft>
                          <a:spcPts val="0"/>
                        </a:spcAft>
                      </a:pPr>
                      <a:r>
                        <a:rPr lang="es-ES" sz="1400" b="1" noProof="0" dirty="0" smtClean="0">
                          <a:solidFill>
                            <a:srgbClr val="002087"/>
                          </a:solidFill>
                          <a:effectLst/>
                          <a:latin typeface="Open Sans" panose="020B0606030504020204" pitchFamily="34" charset="0"/>
                          <a:ea typeface="MS Mincho"/>
                          <a:cs typeface="Times New Roman" panose="02020603050405020304" pitchFamily="18" charset="0"/>
                        </a:rPr>
                        <a:t>(septiembre 2015)</a:t>
                      </a:r>
                      <a:endParaRPr lang="es-ES" sz="14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s-ES" sz="1400" b="1" noProof="0" dirty="0" smtClean="0">
                          <a:solidFill>
                            <a:srgbClr val="002087"/>
                          </a:solidFill>
                          <a:effectLst/>
                          <a:latin typeface="Open Sans" panose="020B0606030504020204" pitchFamily="34" charset="0"/>
                          <a:ea typeface="MS Mincho"/>
                          <a:cs typeface="Times New Roman" panose="02020603050405020304" pitchFamily="18" charset="0"/>
                        </a:rPr>
                        <a:t>Segunda convocatoria</a:t>
                      </a:r>
                      <a:endParaRPr lang="es-ES" sz="1400" noProof="0" dirty="0" smtClean="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07000"/>
                        </a:lnSpc>
                        <a:spcAft>
                          <a:spcPts val="0"/>
                        </a:spcAft>
                      </a:pPr>
                      <a:r>
                        <a:rPr lang="es-ES" sz="1400" b="1" noProof="0" dirty="0" smtClean="0">
                          <a:solidFill>
                            <a:srgbClr val="002087"/>
                          </a:solidFill>
                          <a:effectLst/>
                          <a:latin typeface="Open Sans" panose="020B0606030504020204" pitchFamily="34" charset="0"/>
                          <a:ea typeface="MS Mincho"/>
                          <a:cs typeface="Times New Roman" panose="02020603050405020304" pitchFamily="18" charset="0"/>
                        </a:rPr>
                        <a:t>(diciembre 2016)</a:t>
                      </a:r>
                      <a:endParaRPr lang="es-ES" sz="14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r>
              <a:tr h="1397000">
                <a:tc>
                  <a:txBody>
                    <a:bodyPr/>
                    <a:lstStyle/>
                    <a:p>
                      <a:pPr algn="l">
                        <a:lnSpc>
                          <a:spcPct val="107000"/>
                        </a:lnSpc>
                        <a:spcAft>
                          <a:spcPts val="0"/>
                        </a:spcAft>
                      </a:pPr>
                      <a:r>
                        <a:rPr lang="es-ES" sz="1400" b="1" noProof="0" dirty="0" smtClean="0">
                          <a:effectLst/>
                          <a:latin typeface="Open Sans" panose="020B0606030504020204" pitchFamily="34" charset="0"/>
                          <a:ea typeface="MS Mincho"/>
                          <a:cs typeface="Times New Roman" panose="02020603050405020304" pitchFamily="18" charset="0"/>
                        </a:rPr>
                        <a:t>Subvencionabilidad de los gastos</a:t>
                      </a:r>
                      <a:endParaRPr lang="es-ES" sz="14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just">
                        <a:lnSpc>
                          <a:spcPct val="107000"/>
                        </a:lnSpc>
                        <a:spcAft>
                          <a:spcPts val="0"/>
                        </a:spcAft>
                      </a:pPr>
                      <a:r>
                        <a:rPr lang="es-ES" sz="1400" noProof="0" dirty="0" smtClean="0">
                          <a:effectLst/>
                          <a:latin typeface="Open Sans" panose="020B0606030504020204" pitchFamily="34" charset="0"/>
                          <a:ea typeface="MS Mincho"/>
                          <a:cs typeface="Times New Roman" panose="02020603050405020304" pitchFamily="18" charset="0"/>
                        </a:rPr>
                        <a:t>A partir del 1 de enero de 2014</a:t>
                      </a:r>
                      <a:endParaRPr lang="es-ES" sz="14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07000"/>
                        </a:lnSpc>
                        <a:spcAft>
                          <a:spcPts val="0"/>
                        </a:spcAft>
                      </a:pPr>
                      <a:r>
                        <a:rPr lang="es-ES" sz="1400" noProof="0" dirty="0" smtClean="0">
                          <a:effectLst/>
                          <a:latin typeface="Open Sans" panose="020B0606030504020204" pitchFamily="34" charset="0"/>
                          <a:ea typeface="MS Mincho"/>
                          <a:cs typeface="Times New Roman" panose="02020603050405020304" pitchFamily="18" charset="0"/>
                        </a:rPr>
                        <a:t>A partir del 1 de enero de 2016</a:t>
                      </a:r>
                      <a:endParaRPr lang="es-ES" sz="14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r>
              <a:tr h="1397000">
                <a:tc>
                  <a:txBody>
                    <a:bodyPr/>
                    <a:lstStyle/>
                    <a:p>
                      <a:pPr algn="l">
                        <a:lnSpc>
                          <a:spcPct val="107000"/>
                        </a:lnSpc>
                        <a:spcAft>
                          <a:spcPts val="0"/>
                        </a:spcAft>
                      </a:pPr>
                      <a:r>
                        <a:rPr lang="es-ES" sz="1400" b="1" noProof="0" dirty="0" smtClean="0">
                          <a:effectLst/>
                          <a:latin typeface="Open Sans" panose="020B0606030504020204" pitchFamily="34" charset="0"/>
                          <a:ea typeface="MS Mincho"/>
                          <a:cs typeface="Times New Roman" panose="02020603050405020304" pitchFamily="18" charset="0"/>
                        </a:rPr>
                        <a:t>Partenariados</a:t>
                      </a:r>
                      <a:endParaRPr lang="es-ES" sz="14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just">
                        <a:lnSpc>
                          <a:spcPct val="107000"/>
                        </a:lnSpc>
                        <a:spcAft>
                          <a:spcPts val="0"/>
                        </a:spcAft>
                      </a:pPr>
                      <a:r>
                        <a:rPr lang="es-ES" sz="1400" noProof="0" dirty="0" smtClean="0">
                          <a:effectLst/>
                          <a:latin typeface="Open Sans" panose="020B0606030504020204" pitchFamily="34" charset="0"/>
                          <a:ea typeface="MS Mincho"/>
                          <a:cs typeface="Times New Roman" panose="02020603050405020304" pitchFamily="18" charset="0"/>
                        </a:rPr>
                        <a:t>Como mínimo </a:t>
                      </a:r>
                      <a:r>
                        <a:rPr lang="es-ES" sz="1400" b="1" noProof="0" dirty="0" smtClean="0">
                          <a:effectLst/>
                          <a:latin typeface="Open Sans" panose="020B0606030504020204" pitchFamily="34" charset="0"/>
                          <a:ea typeface="MS Mincho"/>
                          <a:cs typeface="Times New Roman" panose="02020603050405020304" pitchFamily="18" charset="0"/>
                        </a:rPr>
                        <a:t>2 beneficiarios</a:t>
                      </a:r>
                      <a:r>
                        <a:rPr lang="es-ES" sz="1400" noProof="0" dirty="0" smtClean="0">
                          <a:effectLst/>
                          <a:latin typeface="Open Sans" panose="020B0606030504020204" pitchFamily="34" charset="0"/>
                          <a:ea typeface="MS Mincho"/>
                          <a:cs typeface="Times New Roman" panose="02020603050405020304" pitchFamily="18" charset="0"/>
                        </a:rPr>
                        <a:t> de </a:t>
                      </a:r>
                      <a:r>
                        <a:rPr lang="es-ES" sz="1400" b="1" noProof="0" dirty="0" smtClean="0">
                          <a:effectLst/>
                          <a:latin typeface="Open Sans" panose="020B0606030504020204" pitchFamily="34" charset="0"/>
                          <a:ea typeface="MS Mincho"/>
                          <a:cs typeface="Times New Roman" panose="02020603050405020304" pitchFamily="18" charset="0"/>
                        </a:rPr>
                        <a:t>2 países participantes</a:t>
                      </a:r>
                      <a:r>
                        <a:rPr lang="es-ES" sz="1400" noProof="0" dirty="0" smtClean="0">
                          <a:effectLst/>
                          <a:latin typeface="Open Sans" panose="020B0606030504020204" pitchFamily="34" charset="0"/>
                          <a:ea typeface="MS Mincho"/>
                          <a:cs typeface="Times New Roman" panose="02020603050405020304" pitchFamily="18" charset="0"/>
                        </a:rPr>
                        <a:t>, de</a:t>
                      </a:r>
                      <a:r>
                        <a:rPr lang="es-ES" sz="1400" baseline="0" noProof="0" dirty="0" smtClean="0">
                          <a:effectLst/>
                          <a:latin typeface="Open Sans" panose="020B0606030504020204" pitchFamily="34" charset="0"/>
                          <a:ea typeface="MS Mincho"/>
                          <a:cs typeface="Times New Roman" panose="02020603050405020304" pitchFamily="18" charset="0"/>
                        </a:rPr>
                        <a:t> os que al menos uno debe ser miembro de la Unión Europea</a:t>
                      </a:r>
                      <a:endParaRPr lang="es-ES" sz="14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07000"/>
                        </a:lnSpc>
                        <a:spcAft>
                          <a:spcPts val="0"/>
                        </a:spcAft>
                      </a:pPr>
                      <a:r>
                        <a:rPr lang="es-ES" sz="1400" noProof="0" dirty="0" smtClean="0">
                          <a:effectLst/>
                          <a:latin typeface="Open Sans" panose="020B0606030504020204" pitchFamily="34" charset="0"/>
                          <a:ea typeface="MS Mincho"/>
                          <a:cs typeface="Times New Roman" panose="02020603050405020304" pitchFamily="18" charset="0"/>
                        </a:rPr>
                        <a:t>Beneficiarios de al menos 3 Estados miembros de la Unión Europea</a:t>
                      </a:r>
                      <a:r>
                        <a:rPr lang="es-ES" sz="1400" baseline="0" noProof="0" dirty="0" smtClean="0">
                          <a:effectLst/>
                          <a:latin typeface="Open Sans" panose="020B0606030504020204" pitchFamily="34" charset="0"/>
                          <a:ea typeface="MS Mincho"/>
                          <a:cs typeface="Times New Roman" panose="02020603050405020304" pitchFamily="18" charset="0"/>
                        </a:rPr>
                        <a:t> participantes en el Programa</a:t>
                      </a:r>
                      <a:endParaRPr lang="es-ES" sz="14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r>
            </a:tbl>
          </a:graphicData>
        </a:graphic>
      </p:graphicFrame>
      <p:pic>
        <p:nvPicPr>
          <p:cNvPr id="12" name="Imagen 11"/>
          <p:cNvPicPr>
            <a:picLocks noChangeAspect="1"/>
          </p:cNvPicPr>
          <p:nvPr/>
        </p:nvPicPr>
        <p:blipFill rotWithShape="1">
          <a:blip r:embed="rId2" cstate="email">
            <a:extLst>
              <a:ext uri="{28A0092B-C50C-407E-A947-70E740481C1C}">
                <a14:useLocalDpi xmlns:a14="http://schemas.microsoft.com/office/drawing/2010/main" val="0"/>
              </a:ext>
            </a:extLst>
          </a:blip>
          <a:srcRect/>
          <a:stretch/>
        </p:blipFill>
        <p:spPr>
          <a:xfrm>
            <a:off x="5105400" y="5181600"/>
            <a:ext cx="910045" cy="838200"/>
          </a:xfrm>
          <a:prstGeom prst="rect">
            <a:avLst/>
          </a:prstGeom>
        </p:spPr>
      </p:pic>
      <p:pic>
        <p:nvPicPr>
          <p:cNvPr id="14" name="Imagen 1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273887" y="4928587"/>
            <a:ext cx="1493884" cy="995922"/>
          </a:xfrm>
          <a:prstGeom prst="rect">
            <a:avLst/>
          </a:prstGeom>
        </p:spPr>
      </p:pic>
    </p:spTree>
    <p:extLst>
      <p:ext uri="{BB962C8B-B14F-4D97-AF65-F5344CB8AC3E}">
        <p14:creationId xmlns:p14="http://schemas.microsoft.com/office/powerpoint/2010/main" val="2249352025"/>
      </p:ext>
    </p:extLst>
  </p:cSld>
  <p:clrMapOvr>
    <a:masterClrMapping/>
  </p:clrMapOvr>
  <p:transition spd="slow">
    <p:wipe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48652" y="2051467"/>
            <a:ext cx="8566748" cy="1362075"/>
          </a:xfrm>
        </p:spPr>
        <p:txBody>
          <a:bodyPr/>
          <a:lstStyle/>
          <a:p>
            <a:r>
              <a:rPr lang="es-ES" dirty="0" smtClean="0"/>
              <a:t>Beneficiarios potenciales y tasa de cofinanciación</a:t>
            </a:r>
            <a:endParaRPr lang="fr-FR" dirty="0"/>
          </a:p>
        </p:txBody>
      </p:sp>
    </p:spTree>
    <p:extLst>
      <p:ext uri="{BB962C8B-B14F-4D97-AF65-F5344CB8AC3E}">
        <p14:creationId xmlns:p14="http://schemas.microsoft.com/office/powerpoint/2010/main" val="3862952110"/>
      </p:ext>
    </p:extLst>
  </p:cSld>
  <p:clrMapOvr>
    <a:masterClrMapping/>
  </p:clrMapOvr>
  <p:transition spd="slow">
    <p:wipe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61144" y="1071101"/>
            <a:ext cx="8411288" cy="914400"/>
          </a:xfrm>
        </p:spPr>
        <p:txBody>
          <a:bodyPr/>
          <a:lstStyle/>
          <a:p>
            <a:pPr lvl="0">
              <a:spcBef>
                <a:spcPts val="0"/>
              </a:spcBef>
            </a:pPr>
            <a:r>
              <a:rPr lang="es-ES" sz="2300" dirty="0">
                <a:solidFill>
                  <a:srgbClr val="002087"/>
                </a:solidFill>
              </a:rPr>
              <a:t>Beneficiarios y tasas de cofinanciación (ficha 3.2 guía </a:t>
            </a:r>
            <a:r>
              <a:rPr lang="es-ES" sz="2300" dirty="0" err="1">
                <a:solidFill>
                  <a:srgbClr val="002087"/>
                </a:solidFill>
              </a:rPr>
              <a:t>Sudoe</a:t>
            </a:r>
            <a:r>
              <a:rPr lang="es-ES" sz="2300" dirty="0">
                <a:solidFill>
                  <a:srgbClr val="002087"/>
                </a:solidFill>
              </a:rPr>
              <a:t>)</a:t>
            </a:r>
          </a:p>
        </p:txBody>
      </p:sp>
      <p:sp>
        <p:nvSpPr>
          <p:cNvPr id="3" name="Redondear rectángulo de esquina diagonal 2"/>
          <p:cNvSpPr/>
          <p:nvPr/>
        </p:nvSpPr>
        <p:spPr>
          <a:xfrm>
            <a:off x="357396" y="2286000"/>
            <a:ext cx="2756299" cy="609600"/>
          </a:xfrm>
          <a:prstGeom prst="round2DiagRect">
            <a:avLst/>
          </a:prstGeom>
          <a:solidFill>
            <a:srgbClr val="C160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sz="1600" b="1" dirty="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rPr>
              <a:t>Tipo de beneficiario</a:t>
            </a:r>
            <a:endParaRPr sz="1600" dirty="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4" name="Redondear rectángulo de esquina diagonal 3"/>
          <p:cNvSpPr/>
          <p:nvPr/>
        </p:nvSpPr>
        <p:spPr>
          <a:xfrm>
            <a:off x="3223525" y="4539065"/>
            <a:ext cx="2821780" cy="777478"/>
          </a:xfrm>
          <a:prstGeom prst="round2DiagRect">
            <a:avLst/>
          </a:prstGeom>
          <a:noFill/>
          <a:ln>
            <a:solidFill>
              <a:srgbClr val="003399"/>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sz="1600" b="1">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75%</a:t>
            </a:r>
            <a:endParaRPr sz="16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5" name="Redondear rectángulo de esquina diagonal 4"/>
          <p:cNvSpPr/>
          <p:nvPr/>
        </p:nvSpPr>
        <p:spPr>
          <a:xfrm>
            <a:off x="3244956" y="3756642"/>
            <a:ext cx="2821780" cy="654827"/>
          </a:xfrm>
          <a:prstGeom prst="round2DiagRect">
            <a:avLst/>
          </a:prstGeom>
          <a:noFill/>
          <a:ln>
            <a:solidFill>
              <a:srgbClr val="003399"/>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sz="16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75%</a:t>
            </a:r>
          </a:p>
        </p:txBody>
      </p:sp>
      <p:sp>
        <p:nvSpPr>
          <p:cNvPr id="6" name="Redondear rectángulo de esquina diagonal 5"/>
          <p:cNvSpPr/>
          <p:nvPr/>
        </p:nvSpPr>
        <p:spPr>
          <a:xfrm>
            <a:off x="3223525" y="5464642"/>
            <a:ext cx="2821780" cy="746517"/>
          </a:xfrm>
          <a:prstGeom prst="round2DiagRect">
            <a:avLst/>
          </a:prstGeom>
          <a:noFill/>
          <a:ln>
            <a:solidFill>
              <a:srgbClr val="003399"/>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sz="1600" b="1"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75%</a:t>
            </a:r>
            <a:endParaRPr sz="16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7" name="Redondear rectángulo de esquina diagonal 6"/>
          <p:cNvSpPr/>
          <p:nvPr/>
        </p:nvSpPr>
        <p:spPr>
          <a:xfrm>
            <a:off x="6197997" y="5464642"/>
            <a:ext cx="2574435" cy="746517"/>
          </a:xfrm>
          <a:prstGeom prst="round2DiagRect">
            <a:avLst/>
          </a:prstGeom>
          <a:noFill/>
          <a:ln>
            <a:solidFill>
              <a:srgbClr val="003399"/>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sz="16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Privada</a:t>
            </a:r>
          </a:p>
        </p:txBody>
      </p:sp>
      <p:sp>
        <p:nvSpPr>
          <p:cNvPr id="8" name="Redondear rectángulo de esquina diagonal 7"/>
          <p:cNvSpPr/>
          <p:nvPr/>
        </p:nvSpPr>
        <p:spPr>
          <a:xfrm>
            <a:off x="6197997" y="3756642"/>
            <a:ext cx="2574435" cy="654826"/>
          </a:xfrm>
          <a:prstGeom prst="round2DiagRect">
            <a:avLst/>
          </a:prstGeom>
          <a:noFill/>
          <a:ln>
            <a:solidFill>
              <a:srgbClr val="003399"/>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sz="16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Pública</a:t>
            </a:r>
          </a:p>
        </p:txBody>
      </p:sp>
      <p:sp>
        <p:nvSpPr>
          <p:cNvPr id="9" name="Redondear rectángulo de esquina diagonal 8"/>
          <p:cNvSpPr/>
          <p:nvPr/>
        </p:nvSpPr>
        <p:spPr>
          <a:xfrm>
            <a:off x="357397" y="3756642"/>
            <a:ext cx="2756298" cy="654827"/>
          </a:xfrm>
          <a:prstGeom prst="round2DiagRect">
            <a:avLst/>
          </a:prstGeom>
          <a:noFill/>
          <a:ln>
            <a:solidFill>
              <a:srgbClr val="003399"/>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defRPr/>
            </a:pPr>
            <a:r>
              <a:rPr sz="1600" b="1"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II) </a:t>
            </a:r>
            <a:r>
              <a:rPr sz="16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De derecho público (</a:t>
            </a:r>
            <a:r>
              <a:rPr lang="fr-FR" sz="1600" dirty="0" err="1">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Directiva</a:t>
            </a:r>
            <a:r>
              <a:rPr lang="fr-FR" sz="1600"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 2014/24/UE )</a:t>
            </a:r>
            <a:r>
              <a:rPr sz="16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 </a:t>
            </a:r>
          </a:p>
        </p:txBody>
      </p:sp>
      <p:sp>
        <p:nvSpPr>
          <p:cNvPr id="10" name="Redondear rectángulo de esquina diagonal 9"/>
          <p:cNvSpPr/>
          <p:nvPr/>
        </p:nvSpPr>
        <p:spPr>
          <a:xfrm>
            <a:off x="357396" y="5464642"/>
            <a:ext cx="2756297" cy="746517"/>
          </a:xfrm>
          <a:prstGeom prst="round2DiagRect">
            <a:avLst/>
          </a:prstGeom>
          <a:noFill/>
          <a:ln>
            <a:solidFill>
              <a:srgbClr val="003399"/>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sz="1600" b="1"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IV) </a:t>
            </a:r>
            <a:r>
              <a:rPr sz="16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Privado con ánimo de </a:t>
            </a:r>
            <a:r>
              <a:rPr sz="1600" b="1"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lucro y/o empresa</a:t>
            </a:r>
            <a:endParaRPr sz="16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11" name="Redondear rectángulo de esquina diagonal 10"/>
          <p:cNvSpPr/>
          <p:nvPr/>
        </p:nvSpPr>
        <p:spPr>
          <a:xfrm>
            <a:off x="357396" y="4539065"/>
            <a:ext cx="2756299" cy="777478"/>
          </a:xfrm>
          <a:prstGeom prst="round2DiagRect">
            <a:avLst/>
          </a:prstGeom>
          <a:noFill/>
          <a:ln>
            <a:solidFill>
              <a:srgbClr val="003399"/>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sz="1600" b="1"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III) </a:t>
            </a:r>
            <a:r>
              <a:rPr sz="16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Privado sin ánimo de lucro</a:t>
            </a:r>
          </a:p>
        </p:txBody>
      </p:sp>
      <p:sp>
        <p:nvSpPr>
          <p:cNvPr id="12" name="Redondear rectángulo de esquina diagonal 11"/>
          <p:cNvSpPr/>
          <p:nvPr/>
        </p:nvSpPr>
        <p:spPr>
          <a:xfrm>
            <a:off x="6197997" y="4539065"/>
            <a:ext cx="2574435" cy="777478"/>
          </a:xfrm>
          <a:prstGeom prst="round2DiagRect">
            <a:avLst/>
          </a:prstGeom>
          <a:noFill/>
          <a:ln>
            <a:solidFill>
              <a:srgbClr val="003399"/>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sz="16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Privada</a:t>
            </a:r>
          </a:p>
        </p:txBody>
      </p:sp>
      <p:sp>
        <p:nvSpPr>
          <p:cNvPr id="13" name="Redondear rectángulo de esquina diagonal 12"/>
          <p:cNvSpPr/>
          <p:nvPr/>
        </p:nvSpPr>
        <p:spPr>
          <a:xfrm>
            <a:off x="3244955" y="1828800"/>
            <a:ext cx="2821781" cy="1066800"/>
          </a:xfrm>
          <a:prstGeom prst="round2DiagRect">
            <a:avLst/>
          </a:prstGeom>
          <a:solidFill>
            <a:srgbClr val="C160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defRPr/>
            </a:pPr>
            <a:r>
              <a:rPr b="1" dirty="0">
                <a:solidFill>
                  <a:prstClr val="white"/>
                </a:solidFill>
              </a:rPr>
              <a:t>Tasa de cofinanciación </a:t>
            </a:r>
            <a:r>
              <a:rPr b="1" dirty="0" smtClean="0">
                <a:solidFill>
                  <a:prstClr val="white"/>
                </a:solidFill>
              </a:rPr>
              <a:t>general (máxima)</a:t>
            </a:r>
            <a:endParaRPr b="1" dirty="0">
              <a:solidFill>
                <a:prstClr val="white"/>
              </a:solidFill>
            </a:endParaRPr>
          </a:p>
        </p:txBody>
      </p:sp>
      <p:sp>
        <p:nvSpPr>
          <p:cNvPr id="14" name="Redondear rectángulo de esquina diagonal 13"/>
          <p:cNvSpPr/>
          <p:nvPr/>
        </p:nvSpPr>
        <p:spPr>
          <a:xfrm>
            <a:off x="6136387" y="2286000"/>
            <a:ext cx="2636045" cy="609600"/>
          </a:xfrm>
          <a:prstGeom prst="round2DiagRect">
            <a:avLst/>
          </a:prstGeom>
          <a:solidFill>
            <a:srgbClr val="C160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sz="1600" b="1" dirty="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rPr>
              <a:t>Tipo de contrapartida nacional</a:t>
            </a:r>
          </a:p>
        </p:txBody>
      </p:sp>
      <p:sp>
        <p:nvSpPr>
          <p:cNvPr id="15" name="Redondear rectángulo de esquina diagonal 14"/>
          <p:cNvSpPr/>
          <p:nvPr/>
        </p:nvSpPr>
        <p:spPr>
          <a:xfrm>
            <a:off x="357397" y="2977172"/>
            <a:ext cx="2756298" cy="654827"/>
          </a:xfrm>
          <a:prstGeom prst="round2DiagRect">
            <a:avLst/>
          </a:prstGeom>
          <a:noFill/>
          <a:ln>
            <a:solidFill>
              <a:srgbClr val="003399"/>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FR" sz="1600" b="1"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I) </a:t>
            </a:r>
            <a:r>
              <a:rPr lang="fr-FR" sz="1600" b="1" dirty="0" err="1"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Organismo</a:t>
            </a:r>
            <a:r>
              <a:rPr lang="fr-FR" sz="1600" b="1"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 </a:t>
            </a:r>
            <a:r>
              <a:rPr lang="fr-FR" sz="1600" b="1" dirty="0" err="1"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público</a:t>
            </a:r>
            <a:endParaRPr sz="1600"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16" name="Redondear rectángulo de esquina diagonal 15"/>
          <p:cNvSpPr/>
          <p:nvPr/>
        </p:nvSpPr>
        <p:spPr>
          <a:xfrm>
            <a:off x="3244956" y="2974401"/>
            <a:ext cx="2821780" cy="653654"/>
          </a:xfrm>
          <a:prstGeom prst="round2DiagRect">
            <a:avLst/>
          </a:prstGeom>
          <a:noFill/>
          <a:ln>
            <a:solidFill>
              <a:srgbClr val="003399"/>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FR" sz="16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75%</a:t>
            </a:r>
            <a:endParaRPr sz="1600"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17" name="Redondear rectángulo de esquina diagonal 16"/>
          <p:cNvSpPr/>
          <p:nvPr/>
        </p:nvSpPr>
        <p:spPr>
          <a:xfrm>
            <a:off x="6197997" y="2974400"/>
            <a:ext cx="2574435" cy="654826"/>
          </a:xfrm>
          <a:prstGeom prst="round2DiagRect">
            <a:avLst/>
          </a:prstGeom>
          <a:noFill/>
          <a:ln>
            <a:solidFill>
              <a:srgbClr val="003399"/>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sz="16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Pública</a:t>
            </a:r>
          </a:p>
        </p:txBody>
      </p:sp>
      <p:pic>
        <p:nvPicPr>
          <p:cNvPr id="20" name="Imagen 19"/>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352948" y="4972590"/>
            <a:ext cx="713788" cy="597860"/>
          </a:xfrm>
          <a:prstGeom prst="rect">
            <a:avLst/>
          </a:prstGeom>
        </p:spPr>
      </p:pic>
    </p:spTree>
    <p:extLst>
      <p:ext uri="{BB962C8B-B14F-4D97-AF65-F5344CB8AC3E}">
        <p14:creationId xmlns:p14="http://schemas.microsoft.com/office/powerpoint/2010/main" val="2601765393"/>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fill="hold"/>
                                        <p:tgtEl>
                                          <p:spTgt spid="5"/>
                                        </p:tgtEl>
                                        <p:attrNameLst>
                                          <p:attrName>ppt_x</p:attrName>
                                        </p:attrNameLst>
                                      </p:cBhvr>
                                      <p:tavLst>
                                        <p:tav tm="0">
                                          <p:val>
                                            <p:strVal val="#ppt_x"/>
                                          </p:val>
                                        </p:tav>
                                        <p:tav tm="100000">
                                          <p:val>
                                            <p:strVal val="#ppt_x"/>
                                          </p:val>
                                        </p:tav>
                                      </p:tavLst>
                                    </p:anim>
                                    <p:anim calcmode="lin" valueType="num">
                                      <p:cBhvr additive="base">
                                        <p:cTn id="34" dur="500" fill="hold"/>
                                        <p:tgtEl>
                                          <p:spTgt spid="5"/>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500" fill="hold"/>
                                        <p:tgtEl>
                                          <p:spTgt spid="4"/>
                                        </p:tgtEl>
                                        <p:attrNameLst>
                                          <p:attrName>ppt_x</p:attrName>
                                        </p:attrNameLst>
                                      </p:cBhvr>
                                      <p:tavLst>
                                        <p:tav tm="0">
                                          <p:val>
                                            <p:strVal val="#ppt_x"/>
                                          </p:val>
                                        </p:tav>
                                        <p:tav tm="100000">
                                          <p:val>
                                            <p:strVal val="#ppt_x"/>
                                          </p:val>
                                        </p:tav>
                                      </p:tavLst>
                                    </p:anim>
                                    <p:anim calcmode="lin" valueType="num">
                                      <p:cBhvr additive="base">
                                        <p:cTn id="48" dur="500" fill="hold"/>
                                        <p:tgtEl>
                                          <p:spTgt spid="4"/>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fill="hold"/>
                                        <p:tgtEl>
                                          <p:spTgt spid="12"/>
                                        </p:tgtEl>
                                        <p:attrNameLst>
                                          <p:attrName>ppt_x</p:attrName>
                                        </p:attrNameLst>
                                      </p:cBhvr>
                                      <p:tavLst>
                                        <p:tav tm="0">
                                          <p:val>
                                            <p:strVal val="#ppt_x"/>
                                          </p:val>
                                        </p:tav>
                                        <p:tav tm="100000">
                                          <p:val>
                                            <p:strVal val="#ppt_x"/>
                                          </p:val>
                                        </p:tav>
                                      </p:tavLst>
                                    </p:anim>
                                    <p:anim calcmode="lin" valueType="num">
                                      <p:cBhvr additive="base">
                                        <p:cTn id="5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additive="base">
                                        <p:cTn id="57" dur="500" fill="hold"/>
                                        <p:tgtEl>
                                          <p:spTgt spid="6"/>
                                        </p:tgtEl>
                                        <p:attrNameLst>
                                          <p:attrName>ppt_x</p:attrName>
                                        </p:attrNameLst>
                                      </p:cBhvr>
                                      <p:tavLst>
                                        <p:tav tm="0">
                                          <p:val>
                                            <p:strVal val="#ppt_x"/>
                                          </p:val>
                                        </p:tav>
                                        <p:tav tm="100000">
                                          <p:val>
                                            <p:strVal val="#ppt_x"/>
                                          </p:val>
                                        </p:tav>
                                      </p:tavLst>
                                    </p:anim>
                                    <p:anim calcmode="lin" valueType="num">
                                      <p:cBhvr additive="base">
                                        <p:cTn id="58" dur="500" fill="hold"/>
                                        <p:tgtEl>
                                          <p:spTgt spid="6"/>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7"/>
                                        </p:tgtEl>
                                        <p:attrNameLst>
                                          <p:attrName>style.visibility</p:attrName>
                                        </p:attrNameLst>
                                      </p:cBhvr>
                                      <p:to>
                                        <p:strVal val="visible"/>
                                      </p:to>
                                    </p:set>
                                    <p:anim calcmode="lin" valueType="num">
                                      <p:cBhvr additive="base">
                                        <p:cTn id="61" dur="500" fill="hold"/>
                                        <p:tgtEl>
                                          <p:spTgt spid="7"/>
                                        </p:tgtEl>
                                        <p:attrNameLst>
                                          <p:attrName>ppt_x</p:attrName>
                                        </p:attrNameLst>
                                      </p:cBhvr>
                                      <p:tavLst>
                                        <p:tav tm="0">
                                          <p:val>
                                            <p:strVal val="#ppt_x"/>
                                          </p:val>
                                        </p:tav>
                                        <p:tav tm="100000">
                                          <p:val>
                                            <p:strVal val="#ppt_x"/>
                                          </p:val>
                                        </p:tav>
                                      </p:tavLst>
                                    </p:anim>
                                    <p:anim calcmode="lin" valueType="num">
                                      <p:cBhvr additive="base">
                                        <p:cTn id="62" dur="500" fill="hold"/>
                                        <p:tgtEl>
                                          <p:spTgt spid="7"/>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0"/>
                                        </p:tgtEl>
                                        <p:attrNameLst>
                                          <p:attrName>style.visibility</p:attrName>
                                        </p:attrNameLst>
                                      </p:cBhvr>
                                      <p:to>
                                        <p:strVal val="visible"/>
                                      </p:to>
                                    </p:set>
                                    <p:anim calcmode="lin" valueType="num">
                                      <p:cBhvr additive="base">
                                        <p:cTn id="65" dur="500" fill="hold"/>
                                        <p:tgtEl>
                                          <p:spTgt spid="10"/>
                                        </p:tgtEl>
                                        <p:attrNameLst>
                                          <p:attrName>ppt_x</p:attrName>
                                        </p:attrNameLst>
                                      </p:cBhvr>
                                      <p:tavLst>
                                        <p:tav tm="0">
                                          <p:val>
                                            <p:strVal val="#ppt_x"/>
                                          </p:val>
                                        </p:tav>
                                        <p:tav tm="100000">
                                          <p:val>
                                            <p:strVal val="#ppt_x"/>
                                          </p:val>
                                        </p:tav>
                                      </p:tavLst>
                                    </p:anim>
                                    <p:anim calcmode="lin" valueType="num">
                                      <p:cBhvr additive="base">
                                        <p:cTn id="6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53" presetClass="entr" presetSubtype="16" fill="hold" nodeType="click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p:cTn id="71" dur="500" fill="hold"/>
                                        <p:tgtEl>
                                          <p:spTgt spid="20"/>
                                        </p:tgtEl>
                                        <p:attrNameLst>
                                          <p:attrName>ppt_w</p:attrName>
                                        </p:attrNameLst>
                                      </p:cBhvr>
                                      <p:tavLst>
                                        <p:tav tm="0">
                                          <p:val>
                                            <p:fltVal val="0"/>
                                          </p:val>
                                        </p:tav>
                                        <p:tav tm="100000">
                                          <p:val>
                                            <p:strVal val="#ppt_w"/>
                                          </p:val>
                                        </p:tav>
                                      </p:tavLst>
                                    </p:anim>
                                    <p:anim calcmode="lin" valueType="num">
                                      <p:cBhvr>
                                        <p:cTn id="72" dur="500" fill="hold"/>
                                        <p:tgtEl>
                                          <p:spTgt spid="20"/>
                                        </p:tgtEl>
                                        <p:attrNameLst>
                                          <p:attrName>ppt_h</p:attrName>
                                        </p:attrNameLst>
                                      </p:cBhvr>
                                      <p:tavLst>
                                        <p:tav tm="0">
                                          <p:val>
                                            <p:fltVal val="0"/>
                                          </p:val>
                                        </p:tav>
                                        <p:tav tm="100000">
                                          <p:val>
                                            <p:strVal val="#ppt_h"/>
                                          </p:val>
                                        </p:tav>
                                      </p:tavLst>
                                    </p:anim>
                                    <p:animEffect transition="in" filter="fade">
                                      <p:cBhvr>
                                        <p:cTn id="7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vertical 3"/>
          <p:cNvSpPr>
            <a:spLocks noGrp="1"/>
          </p:cNvSpPr>
          <p:nvPr>
            <p:ph type="body" orient="vert" idx="1"/>
          </p:nvPr>
        </p:nvSpPr>
        <p:spPr>
          <a:xfrm rot="16200000">
            <a:off x="3359849" y="-693626"/>
            <a:ext cx="990598" cy="7080006"/>
          </a:xfrm>
        </p:spPr>
        <p:txBody>
          <a:bodyPr>
            <a:noAutofit/>
          </a:bodyPr>
          <a:lstStyle/>
          <a:p>
            <a:pPr marL="342900" indent="-342900">
              <a:buFont typeface="Arial" panose="020B0604020202020204" pitchFamily="34" charset="0"/>
              <a:buChar char="•"/>
            </a:pPr>
            <a:r>
              <a:rPr lang="es-ES" dirty="0" smtClean="0"/>
              <a:t>En función de la actividad que desarrolle el proyecto-beneficiario y/o de su naturaleza</a:t>
            </a:r>
          </a:p>
          <a:p>
            <a:pPr marL="342900" indent="-342900">
              <a:buFont typeface="Arial" panose="020B0604020202020204" pitchFamily="34" charset="0"/>
              <a:buChar char="•"/>
            </a:pPr>
            <a:endParaRPr lang="es-ES" dirty="0"/>
          </a:p>
          <a:p>
            <a:endParaRPr lang="es-ES" dirty="0" smtClean="0"/>
          </a:p>
          <a:p>
            <a:endParaRPr lang="es-ES" dirty="0"/>
          </a:p>
          <a:p>
            <a:r>
              <a:rPr lang="es-ES" dirty="0" smtClean="0"/>
              <a:t>	</a:t>
            </a:r>
          </a:p>
        </p:txBody>
      </p:sp>
      <p:sp>
        <p:nvSpPr>
          <p:cNvPr id="2" name="Título 1"/>
          <p:cNvSpPr>
            <a:spLocks noGrp="1"/>
          </p:cNvSpPr>
          <p:nvPr>
            <p:ph type="title"/>
          </p:nvPr>
        </p:nvSpPr>
        <p:spPr/>
        <p:txBody>
          <a:bodyPr>
            <a:normAutofit/>
          </a:bodyPr>
          <a:lstStyle/>
          <a:p>
            <a:r>
              <a:rPr lang="es-ES" dirty="0"/>
              <a:t>Modularidad de la tasa de cofinanciación</a:t>
            </a:r>
          </a:p>
        </p:txBody>
      </p:sp>
      <p:sp>
        <p:nvSpPr>
          <p:cNvPr id="3" name="CuadroTexto 2"/>
          <p:cNvSpPr txBox="1"/>
          <p:nvPr/>
        </p:nvSpPr>
        <p:spPr>
          <a:xfrm>
            <a:off x="1600200" y="2971800"/>
            <a:ext cx="184731" cy="369332"/>
          </a:xfrm>
          <a:prstGeom prst="rect">
            <a:avLst/>
          </a:prstGeom>
          <a:noFill/>
        </p:spPr>
        <p:txBody>
          <a:bodyPr wrap="none" rtlCol="0">
            <a:spAutoFit/>
          </a:bodyPr>
          <a:lstStyle/>
          <a:p>
            <a:endParaRPr lang="es-ES" dirty="0"/>
          </a:p>
        </p:txBody>
      </p:sp>
      <p:sp>
        <p:nvSpPr>
          <p:cNvPr id="5" name="CuadroTexto 4"/>
          <p:cNvSpPr txBox="1"/>
          <p:nvPr/>
        </p:nvSpPr>
        <p:spPr>
          <a:xfrm>
            <a:off x="383875" y="3341132"/>
            <a:ext cx="7080006" cy="1200329"/>
          </a:xfrm>
          <a:prstGeom prst="rect">
            <a:avLst/>
          </a:prstGeom>
          <a:noFill/>
        </p:spPr>
        <p:txBody>
          <a:bodyPr wrap="square" rtlCol="0">
            <a:spAutoFit/>
          </a:bodyPr>
          <a:lstStyle/>
          <a:p>
            <a:pPr marL="285750" indent="-285750">
              <a:buFont typeface="Arial" panose="020B0604020202020204" pitchFamily="34" charset="0"/>
              <a:buChar char="•"/>
            </a:pPr>
            <a:r>
              <a:rPr lang="es-ES" sz="2400" dirty="0">
                <a:latin typeface="Open Sans" panose="020B0606030504020204" pitchFamily="34" charset="0"/>
                <a:ea typeface="Open Sans" panose="020B0606030504020204" pitchFamily="34" charset="0"/>
                <a:cs typeface="Open Sans" panose="020B0606030504020204" pitchFamily="34" charset="0"/>
              </a:rPr>
              <a:t>Reglamento </a:t>
            </a:r>
            <a:r>
              <a:rPr lang="es-ES" sz="2400" dirty="0" err="1">
                <a:latin typeface="Open Sans" panose="020B0606030504020204" pitchFamily="34" charset="0"/>
                <a:ea typeface="Open Sans" panose="020B0606030504020204" pitchFamily="34" charset="0"/>
                <a:cs typeface="Open Sans" panose="020B0606030504020204" pitchFamily="34" charset="0"/>
              </a:rPr>
              <a:t>minimis</a:t>
            </a:r>
            <a:r>
              <a:rPr lang="es-ES" sz="2400" dirty="0">
                <a:latin typeface="Open Sans" panose="020B0606030504020204" pitchFamily="34" charset="0"/>
                <a:ea typeface="Open Sans" panose="020B0606030504020204" pitchFamily="34" charset="0"/>
                <a:cs typeface="Open Sans" panose="020B0606030504020204" pitchFamily="34" charset="0"/>
              </a:rPr>
              <a:t> (1407/2013), ayudas compatibles (651/2014, a PYMES o empresas intermedias)</a:t>
            </a:r>
          </a:p>
        </p:txBody>
      </p:sp>
      <p:sp>
        <p:nvSpPr>
          <p:cNvPr id="6" name="CuadroTexto 5"/>
          <p:cNvSpPr txBox="1"/>
          <p:nvPr/>
        </p:nvSpPr>
        <p:spPr>
          <a:xfrm>
            <a:off x="351396" y="4541461"/>
            <a:ext cx="7080006" cy="1938992"/>
          </a:xfrm>
          <a:prstGeom prst="rect">
            <a:avLst/>
          </a:prstGeom>
          <a:noFill/>
        </p:spPr>
        <p:txBody>
          <a:bodyPr wrap="square" rtlCol="0">
            <a:spAutoFit/>
          </a:bodyPr>
          <a:lstStyle/>
          <a:p>
            <a:pPr marL="285750" indent="-285750">
              <a:buFont typeface="Arial" panose="020B0604020202020204" pitchFamily="34" charset="0"/>
              <a:buChar char="•"/>
            </a:pPr>
            <a:r>
              <a:rPr lang="es-ES" sz="2400" dirty="0" smtClean="0">
                <a:latin typeface="Open Sans" panose="020B0606030504020204" pitchFamily="34" charset="0"/>
                <a:ea typeface="Open Sans" panose="020B0606030504020204" pitchFamily="34" charset="0"/>
                <a:cs typeface="Open Sans" panose="020B0606030504020204" pitchFamily="34" charset="0"/>
              </a:rPr>
              <a:t>Tasa máxima aplicable, en función de las circunstancias: </a:t>
            </a:r>
          </a:p>
          <a:p>
            <a:pPr marL="742950" lvl="1" indent="-285750">
              <a:buFont typeface="Arial" panose="020B0604020202020204" pitchFamily="34" charset="0"/>
              <a:buChar char="•"/>
            </a:pPr>
            <a:r>
              <a:rPr lang="es-ES" sz="2400" dirty="0" smtClean="0">
                <a:latin typeface="Open Sans" panose="020B0606030504020204" pitchFamily="34" charset="0"/>
                <a:ea typeface="Open Sans" panose="020B0606030504020204" pitchFamily="34" charset="0"/>
                <a:cs typeface="Open Sans" panose="020B0606030504020204" pitchFamily="34" charset="0"/>
              </a:rPr>
              <a:t>75%</a:t>
            </a:r>
          </a:p>
          <a:p>
            <a:pPr marL="742950" lvl="1" indent="-285750">
              <a:buFont typeface="Arial" panose="020B0604020202020204" pitchFamily="34" charset="0"/>
              <a:buChar char="•"/>
            </a:pPr>
            <a:r>
              <a:rPr lang="es-ES" sz="2400" dirty="0" smtClean="0">
                <a:latin typeface="Open Sans" panose="020B0606030504020204" pitchFamily="34" charset="0"/>
                <a:ea typeface="Open Sans" panose="020B0606030504020204" pitchFamily="34" charset="0"/>
                <a:cs typeface="Open Sans" panose="020B0606030504020204" pitchFamily="34" charset="0"/>
              </a:rPr>
              <a:t>50%</a:t>
            </a:r>
          </a:p>
          <a:p>
            <a:pPr marL="742950" lvl="1" indent="-285750">
              <a:buFont typeface="Arial" panose="020B0604020202020204" pitchFamily="34" charset="0"/>
              <a:buChar char="•"/>
            </a:pPr>
            <a:r>
              <a:rPr lang="es-ES" sz="2400" dirty="0" smtClean="0">
                <a:latin typeface="Open Sans" panose="020B0606030504020204" pitchFamily="34" charset="0"/>
                <a:ea typeface="Open Sans" panose="020B0606030504020204" pitchFamily="34" charset="0"/>
                <a:cs typeface="Open Sans" panose="020B0606030504020204" pitchFamily="34" charset="0"/>
              </a:rPr>
              <a:t>25%</a:t>
            </a:r>
            <a:endParaRPr lang="es-ES" sz="2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90818875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Marco financiero de un proyecto</a:t>
            </a:r>
            <a:endParaRPr lang="fr-FR" dirty="0"/>
          </a:p>
        </p:txBody>
      </p:sp>
    </p:spTree>
    <p:extLst>
      <p:ext uri="{BB962C8B-B14F-4D97-AF65-F5344CB8AC3E}">
        <p14:creationId xmlns:p14="http://schemas.microsoft.com/office/powerpoint/2010/main" val="3643963016"/>
      </p:ext>
    </p:extLst>
  </p:cSld>
  <p:clrMapOvr>
    <a:masterClrMapping/>
  </p:clrMapOvr>
  <p:transition spd="slow">
    <p:wipe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a:xfrm rot="16200000">
            <a:off x="2766650" y="18122"/>
            <a:ext cx="3575755" cy="8416311"/>
          </a:xfrm>
        </p:spPr>
        <p:txBody>
          <a:bodyPr>
            <a:normAutofit/>
          </a:bodyPr>
          <a:lstStyle/>
          <a:p>
            <a:pPr marL="457200" indent="-457200">
              <a:buAutoNum type="arabicPeriod"/>
            </a:pPr>
            <a:r>
              <a:rPr lang="es-ES" dirty="0" smtClean="0"/>
              <a:t>Gastos de personal</a:t>
            </a:r>
          </a:p>
          <a:p>
            <a:pPr marL="457200" indent="-457200">
              <a:buAutoNum type="arabicPeriod"/>
            </a:pPr>
            <a:r>
              <a:rPr lang="es-ES" dirty="0"/>
              <a:t>Gastos de oficina y administrativos</a:t>
            </a:r>
            <a:endParaRPr lang="es-ES" dirty="0" smtClean="0"/>
          </a:p>
          <a:p>
            <a:pPr marL="457200" indent="-457200">
              <a:buAutoNum type="arabicPeriod"/>
            </a:pPr>
            <a:r>
              <a:rPr lang="es-ES" dirty="0"/>
              <a:t>Gastos de viaje y </a:t>
            </a:r>
            <a:r>
              <a:rPr lang="es-ES" dirty="0" smtClean="0"/>
              <a:t>alojamiento</a:t>
            </a:r>
          </a:p>
          <a:p>
            <a:pPr marL="457200" indent="-457200">
              <a:buAutoNum type="arabicPeriod"/>
            </a:pPr>
            <a:r>
              <a:rPr lang="es-ES" dirty="0"/>
              <a:t>Gastos por servicios y conocimientos </a:t>
            </a:r>
            <a:r>
              <a:rPr lang="es-ES" dirty="0" smtClean="0"/>
              <a:t>externos</a:t>
            </a:r>
          </a:p>
          <a:p>
            <a:pPr marL="457200" indent="-457200">
              <a:buAutoNum type="arabicPeriod"/>
            </a:pPr>
            <a:r>
              <a:rPr lang="es-ES" dirty="0"/>
              <a:t>Gastos de equipo </a:t>
            </a:r>
            <a:endParaRPr lang="es-ES" dirty="0" smtClean="0"/>
          </a:p>
          <a:p>
            <a:pPr marL="457200" indent="-457200">
              <a:buAutoNum type="arabicPeriod"/>
            </a:pPr>
            <a:r>
              <a:rPr lang="es-ES" dirty="0"/>
              <a:t>Gastos en obras e infraestructuras de pequeña envergadura</a:t>
            </a:r>
            <a:endParaRPr lang="es-ES" dirty="0"/>
          </a:p>
        </p:txBody>
      </p:sp>
      <p:sp>
        <p:nvSpPr>
          <p:cNvPr id="3" name="Título 2"/>
          <p:cNvSpPr>
            <a:spLocks noGrp="1"/>
          </p:cNvSpPr>
          <p:nvPr>
            <p:ph type="title"/>
          </p:nvPr>
        </p:nvSpPr>
        <p:spPr>
          <a:xfrm>
            <a:off x="346372" y="1295400"/>
            <a:ext cx="8411288" cy="914400"/>
          </a:xfrm>
        </p:spPr>
        <p:txBody>
          <a:bodyPr/>
          <a:lstStyle/>
          <a:p>
            <a:r>
              <a:rPr lang="es-ES" dirty="0" smtClean="0"/>
              <a:t>Categorías de gasto previstas por el programa (fichas 8.1 a 8.6)</a:t>
            </a:r>
            <a:endParaRPr lang="es-ES" dirty="0"/>
          </a:p>
        </p:txBody>
      </p:sp>
    </p:spTree>
    <p:extLst>
      <p:ext uri="{BB962C8B-B14F-4D97-AF65-F5344CB8AC3E}">
        <p14:creationId xmlns:p14="http://schemas.microsoft.com/office/powerpoint/2010/main" val="2587070303"/>
      </p:ext>
    </p:extLst>
  </p:cSld>
  <p:clrMapOvr>
    <a:masterClrMapping/>
  </p:clrMapOvr>
  <p:transition spd="slow">
    <p:wipe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a:xfrm rot="16200000">
            <a:off x="2344731" y="-93357"/>
            <a:ext cx="4419598" cy="8416311"/>
          </a:xfrm>
        </p:spPr>
        <p:txBody>
          <a:bodyPr>
            <a:normAutofit/>
          </a:bodyPr>
          <a:lstStyle/>
          <a:p>
            <a:pPr marL="342900" indent="-342900">
              <a:buFont typeface="Arial" panose="020B0604020202020204" pitchFamily="34" charset="0"/>
              <a:buChar char="•"/>
            </a:pPr>
            <a:r>
              <a:rPr lang="es-ES" dirty="0" smtClean="0"/>
              <a:t>Sin presupuesto máximo ni mínimo por proyecto</a:t>
            </a:r>
          </a:p>
          <a:p>
            <a:pPr marL="342900" indent="-342900">
              <a:buFont typeface="Arial" panose="020B0604020202020204" pitchFamily="34" charset="0"/>
              <a:buChar char="•"/>
            </a:pPr>
            <a:r>
              <a:rPr lang="es-ES" dirty="0" smtClean="0"/>
              <a:t>Presupuesto mínimo por beneficiario:</a:t>
            </a:r>
          </a:p>
          <a:p>
            <a:pPr marL="800100" lvl="1" indent="-342900">
              <a:buFont typeface="Arial" panose="020B0604020202020204" pitchFamily="34" charset="0"/>
              <a:buChar char="•"/>
            </a:pPr>
            <a:r>
              <a:rPr lang="es-ES" dirty="0" smtClean="0"/>
              <a:t>100.000 € (entidades de categoría I, II, III)</a:t>
            </a:r>
          </a:p>
          <a:p>
            <a:pPr marL="800100" lvl="1" indent="-342900">
              <a:buFont typeface="Arial" panose="020B0604020202020204" pitchFamily="34" charset="0"/>
              <a:buChar char="•"/>
            </a:pPr>
            <a:r>
              <a:rPr lang="es-ES" dirty="0" smtClean="0"/>
              <a:t>5.000 </a:t>
            </a:r>
            <a:r>
              <a:rPr lang="es-ES" dirty="0"/>
              <a:t>€ (entidades de categoría </a:t>
            </a:r>
            <a:r>
              <a:rPr lang="es-ES" dirty="0" smtClean="0"/>
              <a:t>IV)</a:t>
            </a:r>
          </a:p>
          <a:p>
            <a:pPr marL="285750" lvl="2" indent="-285750"/>
            <a:r>
              <a:rPr lang="es-ES" sz="2400" dirty="0" smtClean="0"/>
              <a:t>Máximo del 50% de gastos de personal por beneficiario</a:t>
            </a:r>
          </a:p>
          <a:p>
            <a:pPr marL="285750" lvl="2" indent="-285750"/>
            <a:r>
              <a:rPr lang="es-ES" sz="2400" dirty="0" smtClean="0"/>
              <a:t>Gastos de oficina: 15% de los gastos de personal</a:t>
            </a:r>
          </a:p>
          <a:p>
            <a:pPr marL="285750" lvl="2" indent="-285750"/>
            <a:r>
              <a:rPr lang="es-ES" sz="2400" dirty="0" smtClean="0"/>
              <a:t>De la 1ª a la 2</a:t>
            </a:r>
            <a:r>
              <a:rPr lang="es-ES" sz="2400" baseline="30000" dirty="0" smtClean="0"/>
              <a:t>ª</a:t>
            </a:r>
            <a:r>
              <a:rPr lang="es-ES" sz="2400" dirty="0" smtClean="0"/>
              <a:t> fase, el presupuesto total del proyecto puede evolucionar solamente a la baja o permanecer estable</a:t>
            </a:r>
          </a:p>
          <a:p>
            <a:pPr marL="285750" lvl="2" indent="-285750"/>
            <a:endParaRPr lang="es-ES" sz="2400" dirty="0"/>
          </a:p>
        </p:txBody>
      </p:sp>
      <p:sp>
        <p:nvSpPr>
          <p:cNvPr id="3" name="Título 2"/>
          <p:cNvSpPr>
            <a:spLocks noGrp="1"/>
          </p:cNvSpPr>
          <p:nvPr>
            <p:ph type="title"/>
          </p:nvPr>
        </p:nvSpPr>
        <p:spPr>
          <a:xfrm>
            <a:off x="351397" y="1143000"/>
            <a:ext cx="8411288" cy="914400"/>
          </a:xfrm>
        </p:spPr>
        <p:txBody>
          <a:bodyPr/>
          <a:lstStyle/>
          <a:p>
            <a:r>
              <a:rPr lang="es-ES" dirty="0" smtClean="0"/>
              <a:t>Consideraciones generales </a:t>
            </a:r>
            <a:r>
              <a:rPr lang="es-ES" dirty="0" smtClean="0"/>
              <a:t>del presupuesto</a:t>
            </a:r>
            <a:endParaRPr lang="es-ES" dirty="0"/>
          </a:p>
        </p:txBody>
      </p:sp>
    </p:spTree>
    <p:extLst>
      <p:ext uri="{BB962C8B-B14F-4D97-AF65-F5344CB8AC3E}">
        <p14:creationId xmlns:p14="http://schemas.microsoft.com/office/powerpoint/2010/main" val="2861431449"/>
      </p:ext>
    </p:extLst>
  </p:cSld>
  <p:clrMapOvr>
    <a:masterClrMapping/>
  </p:clrMapOvr>
  <p:transition spd="slow">
    <p:wipe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a:xfrm>
            <a:off x="457200" y="914400"/>
            <a:ext cx="8411288" cy="914400"/>
          </a:xfrm>
        </p:spPr>
        <p:txBody>
          <a:bodyPr>
            <a:normAutofit/>
          </a:bodyPr>
          <a:lstStyle/>
          <a:p>
            <a:r>
              <a:rPr lang="es-ES" dirty="0" smtClean="0"/>
              <a:t>Ejemplo de presupuesto de un beneficiario por categorías de gasto</a:t>
            </a:r>
            <a:endParaRPr lang="es-ES" dirty="0"/>
          </a:p>
        </p:txBody>
      </p:sp>
      <p:graphicFrame>
        <p:nvGraphicFramePr>
          <p:cNvPr id="4" name="Tabla 3"/>
          <p:cNvGraphicFramePr>
            <a:graphicFrameLocks noGrp="1"/>
          </p:cNvGraphicFramePr>
          <p:nvPr>
            <p:extLst>
              <p:ext uri="{D42A27DB-BD31-4B8C-83A1-F6EECF244321}">
                <p14:modId xmlns:p14="http://schemas.microsoft.com/office/powerpoint/2010/main" val="762321"/>
              </p:ext>
            </p:extLst>
          </p:nvPr>
        </p:nvGraphicFramePr>
        <p:xfrm>
          <a:off x="457200" y="1905001"/>
          <a:ext cx="8335088" cy="4439092"/>
        </p:xfrm>
        <a:graphic>
          <a:graphicData uri="http://schemas.openxmlformats.org/drawingml/2006/table">
            <a:tbl>
              <a:tblPr firstRow="1" bandRow="1">
                <a:tableStyleId>{5C22544A-7EE6-4342-B048-85BDC9FD1C3A}</a:tableStyleId>
              </a:tblPr>
              <a:tblGrid>
                <a:gridCol w="2083772"/>
                <a:gridCol w="2083772"/>
                <a:gridCol w="2080856"/>
                <a:gridCol w="2086688"/>
              </a:tblGrid>
              <a:tr h="620585">
                <a:tc>
                  <a:txBody>
                    <a:bodyPr/>
                    <a:lstStyle/>
                    <a:p>
                      <a:r>
                        <a:rPr lang="es-ES" noProof="0" dirty="0" smtClean="0"/>
                        <a:t>Categorías de gasto</a:t>
                      </a:r>
                      <a:endParaRPr lang="es-ES" noProof="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r>
                        <a:rPr lang="es-ES" noProof="0" dirty="0" smtClean="0"/>
                        <a:t>Montante (ejemplo)</a:t>
                      </a:r>
                      <a:endParaRPr lang="es-ES" noProof="0"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r>
                        <a:rPr lang="es-ES" noProof="0" dirty="0" smtClean="0"/>
                        <a:t>Tipo de recursos</a:t>
                      </a:r>
                      <a:endParaRPr lang="es-ES" noProof="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r>
                        <a:rPr lang="es-ES" noProof="0" dirty="0" smtClean="0"/>
                        <a:t>Montante (ejemplo)</a:t>
                      </a:r>
                      <a:endParaRPr lang="es-ES" noProof="0"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542716">
                <a:tc>
                  <a:txBody>
                    <a:bodyPr/>
                    <a:lstStyle/>
                    <a:p>
                      <a:r>
                        <a:rPr lang="es-ES" noProof="0" dirty="0" smtClean="0"/>
                        <a:t>Personal</a:t>
                      </a:r>
                      <a:endParaRPr lang="es-ES" noProof="0" dirty="0"/>
                    </a:p>
                  </a:txBody>
                  <a:tcPr>
                    <a:lnL w="12700" cap="flat" cmpd="sng" algn="ctr">
                      <a:solidFill>
                        <a:schemeClr val="tx1"/>
                      </a:solidFill>
                      <a:prstDash val="solid"/>
                      <a:round/>
                      <a:headEnd type="none" w="med" len="med"/>
                      <a:tailEnd type="none" w="med" len="med"/>
                    </a:lnL>
                  </a:tcPr>
                </a:tc>
                <a:tc>
                  <a:txBody>
                    <a:bodyPr/>
                    <a:lstStyle/>
                    <a:p>
                      <a:r>
                        <a:rPr lang="es-ES" b="1" noProof="0" dirty="0" smtClean="0"/>
                        <a:t>60.000 €</a:t>
                      </a:r>
                      <a:endParaRPr lang="es-ES" b="1" noProof="0" dirty="0"/>
                    </a:p>
                  </a:txBody>
                  <a:tcPr>
                    <a:lnR w="12700" cap="flat" cmpd="sng" algn="ctr">
                      <a:solidFill>
                        <a:schemeClr val="tx1"/>
                      </a:solidFill>
                      <a:prstDash val="solid"/>
                      <a:round/>
                      <a:headEnd type="none" w="med" len="med"/>
                      <a:tailEnd type="none" w="med" len="med"/>
                    </a:lnR>
                  </a:tcPr>
                </a:tc>
                <a:tc rowSpan="3">
                  <a:txBody>
                    <a:bodyPr/>
                    <a:lstStyle/>
                    <a:p>
                      <a:r>
                        <a:rPr lang="es-ES" noProof="0" dirty="0" smtClean="0"/>
                        <a:t>FEDER</a:t>
                      </a:r>
                      <a:endParaRPr lang="es-ES" noProof="0" dirty="0"/>
                    </a:p>
                  </a:txBody>
                  <a:tcPr>
                    <a:lnL w="12700" cap="flat" cmpd="sng" algn="ctr">
                      <a:solidFill>
                        <a:schemeClr val="tx1"/>
                      </a:solidFill>
                      <a:prstDash val="solid"/>
                      <a:round/>
                      <a:headEnd type="none" w="med" len="med"/>
                      <a:tailEnd type="none" w="med" len="med"/>
                    </a:lnL>
                  </a:tcPr>
                </a:tc>
                <a:tc rowSpan="3">
                  <a:txBody>
                    <a:bodyPr/>
                    <a:lstStyle/>
                    <a:p>
                      <a:r>
                        <a:rPr lang="es-ES" b="1" noProof="0" dirty="0" smtClean="0"/>
                        <a:t>90.000 € (75%)</a:t>
                      </a:r>
                      <a:endParaRPr lang="es-ES" b="1" noProof="0" dirty="0"/>
                    </a:p>
                  </a:txBody>
                  <a:tcPr>
                    <a:lnR w="12700" cap="flat" cmpd="sng" algn="ctr">
                      <a:solidFill>
                        <a:schemeClr val="tx1"/>
                      </a:solidFill>
                      <a:prstDash val="solid"/>
                      <a:round/>
                      <a:headEnd type="none" w="med" len="med"/>
                      <a:tailEnd type="none" w="med" len="med"/>
                    </a:lnR>
                  </a:tcPr>
                </a:tc>
              </a:tr>
              <a:tr h="542716">
                <a:tc>
                  <a:txBody>
                    <a:bodyPr/>
                    <a:lstStyle/>
                    <a:p>
                      <a:r>
                        <a:rPr lang="es-ES" noProof="0" dirty="0" smtClean="0"/>
                        <a:t>Oficina</a:t>
                      </a:r>
                      <a:endParaRPr lang="es-ES" noProof="0" dirty="0"/>
                    </a:p>
                  </a:txBody>
                  <a:tcPr>
                    <a:lnL w="12700" cap="flat" cmpd="sng" algn="ctr">
                      <a:solidFill>
                        <a:schemeClr val="tx1"/>
                      </a:solidFill>
                      <a:prstDash val="solid"/>
                      <a:round/>
                      <a:headEnd type="none" w="med" len="med"/>
                      <a:tailEnd type="none" w="med" len="med"/>
                    </a:lnL>
                  </a:tcPr>
                </a:tc>
                <a:tc>
                  <a:txBody>
                    <a:bodyPr/>
                    <a:lstStyle/>
                    <a:p>
                      <a:r>
                        <a:rPr lang="es-ES" b="1" noProof="0" dirty="0" smtClean="0"/>
                        <a:t>9.000 €</a:t>
                      </a:r>
                      <a:endParaRPr lang="es-ES" b="1" noProof="0" dirty="0"/>
                    </a:p>
                  </a:txBody>
                  <a:tcPr>
                    <a:lnR w="12700" cap="flat" cmpd="sng" algn="ctr">
                      <a:solidFill>
                        <a:schemeClr val="tx1"/>
                      </a:solidFill>
                      <a:prstDash val="solid"/>
                      <a:round/>
                      <a:headEnd type="none" w="med" len="med"/>
                      <a:tailEnd type="none" w="med" len="med"/>
                    </a:lnR>
                  </a:tcPr>
                </a:tc>
                <a:tc vMerge="1">
                  <a:txBody>
                    <a:bodyPr/>
                    <a:lstStyle/>
                    <a:p>
                      <a:endParaRPr lang="fr-FR" dirty="0"/>
                    </a:p>
                  </a:txBody>
                  <a:tcPr>
                    <a:lnL w="12700" cap="flat" cmpd="sng" algn="ctr">
                      <a:solidFill>
                        <a:schemeClr val="tx1"/>
                      </a:solidFill>
                      <a:prstDash val="solid"/>
                      <a:round/>
                      <a:headEnd type="none" w="med" len="med"/>
                      <a:tailEnd type="none" w="med" len="med"/>
                    </a:lnL>
                  </a:tcPr>
                </a:tc>
                <a:tc vMerge="1">
                  <a:txBody>
                    <a:bodyPr/>
                    <a:lstStyle/>
                    <a:p>
                      <a:endParaRPr lang="fr-FR" dirty="0"/>
                    </a:p>
                  </a:txBody>
                  <a:tcPr>
                    <a:lnR w="12700" cap="flat" cmpd="sng" algn="ctr">
                      <a:solidFill>
                        <a:schemeClr val="tx1"/>
                      </a:solidFill>
                      <a:prstDash val="solid"/>
                      <a:round/>
                      <a:headEnd type="none" w="med" len="med"/>
                      <a:tailEnd type="none" w="med" len="med"/>
                    </a:lnR>
                  </a:tcPr>
                </a:tc>
              </a:tr>
              <a:tr h="542716">
                <a:tc>
                  <a:txBody>
                    <a:bodyPr/>
                    <a:lstStyle/>
                    <a:p>
                      <a:r>
                        <a:rPr lang="es-ES" noProof="0" dirty="0" smtClean="0"/>
                        <a:t>Viajes</a:t>
                      </a:r>
                      <a:endParaRPr lang="es-ES" noProof="0" dirty="0"/>
                    </a:p>
                  </a:txBody>
                  <a:tcPr>
                    <a:lnL w="12700" cap="flat" cmpd="sng" algn="ctr">
                      <a:solidFill>
                        <a:schemeClr val="tx1"/>
                      </a:solidFill>
                      <a:prstDash val="solid"/>
                      <a:round/>
                      <a:headEnd type="none" w="med" len="med"/>
                      <a:tailEnd type="none" w="med" len="med"/>
                    </a:lnL>
                  </a:tcPr>
                </a:tc>
                <a:tc>
                  <a:txBody>
                    <a:bodyPr/>
                    <a:lstStyle/>
                    <a:p>
                      <a:r>
                        <a:rPr lang="es-ES" noProof="0" dirty="0" smtClean="0"/>
                        <a:t>8.000 €</a:t>
                      </a:r>
                      <a:endParaRPr lang="es-ES" noProof="0" dirty="0"/>
                    </a:p>
                  </a:txBody>
                  <a:tcPr>
                    <a:lnR w="12700" cap="flat" cmpd="sng" algn="ctr">
                      <a:solidFill>
                        <a:schemeClr val="tx1"/>
                      </a:solidFill>
                      <a:prstDash val="solid"/>
                      <a:round/>
                      <a:headEnd type="none" w="med" len="med"/>
                      <a:tailEnd type="none" w="med" len="med"/>
                    </a:lnR>
                  </a:tcPr>
                </a:tc>
                <a:tc vMerge="1">
                  <a:txBody>
                    <a:bodyPr/>
                    <a:lstStyle/>
                    <a:p>
                      <a:endParaRPr lang="fr-FR" dirty="0"/>
                    </a:p>
                  </a:txBody>
                  <a:tcPr>
                    <a:lnL w="12700" cap="flat" cmpd="sng" algn="ctr">
                      <a:solidFill>
                        <a:schemeClr val="tx1"/>
                      </a:solidFill>
                      <a:prstDash val="solid"/>
                      <a:round/>
                      <a:headEnd type="none" w="med" len="med"/>
                      <a:tailEnd type="none" w="med" len="med"/>
                    </a:lnL>
                  </a:tcPr>
                </a:tc>
                <a:tc vMerge="1">
                  <a:txBody>
                    <a:bodyPr/>
                    <a:lstStyle/>
                    <a:p>
                      <a:endParaRPr lang="fr-FR" dirty="0"/>
                    </a:p>
                  </a:txBody>
                  <a:tcPr>
                    <a:lnR w="12700" cap="flat" cmpd="sng" algn="ctr">
                      <a:solidFill>
                        <a:schemeClr val="tx1"/>
                      </a:solidFill>
                      <a:prstDash val="solid"/>
                      <a:round/>
                      <a:headEnd type="none" w="med" len="med"/>
                      <a:tailEnd type="none" w="med" len="med"/>
                    </a:lnR>
                  </a:tcPr>
                </a:tc>
              </a:tr>
              <a:tr h="542716">
                <a:tc>
                  <a:txBody>
                    <a:bodyPr/>
                    <a:lstStyle/>
                    <a:p>
                      <a:r>
                        <a:rPr lang="es-ES" noProof="0" dirty="0" smtClean="0"/>
                        <a:t>Servicios externos</a:t>
                      </a:r>
                      <a:endParaRPr lang="es-ES" noProof="0" dirty="0"/>
                    </a:p>
                  </a:txBody>
                  <a:tcPr>
                    <a:lnL w="12700" cap="flat" cmpd="sng" algn="ctr">
                      <a:solidFill>
                        <a:schemeClr val="tx1"/>
                      </a:solidFill>
                      <a:prstDash val="solid"/>
                      <a:round/>
                      <a:headEnd type="none" w="med" len="med"/>
                      <a:tailEnd type="none" w="med" len="med"/>
                    </a:lnL>
                  </a:tcPr>
                </a:tc>
                <a:tc>
                  <a:txBody>
                    <a:bodyPr/>
                    <a:lstStyle/>
                    <a:p>
                      <a:r>
                        <a:rPr lang="es-ES" noProof="0" dirty="0" smtClean="0"/>
                        <a:t>18.000 €</a:t>
                      </a:r>
                      <a:endParaRPr lang="es-ES" noProof="0" dirty="0"/>
                    </a:p>
                  </a:txBody>
                  <a:tcPr>
                    <a:lnR w="12700" cap="flat" cmpd="sng" algn="ctr">
                      <a:solidFill>
                        <a:schemeClr val="tx1"/>
                      </a:solidFill>
                      <a:prstDash val="solid"/>
                      <a:round/>
                      <a:headEnd type="none" w="med" len="med"/>
                      <a:tailEnd type="none" w="med" len="med"/>
                    </a:lnR>
                  </a:tcPr>
                </a:tc>
                <a:tc rowSpan="3">
                  <a:txBody>
                    <a:bodyPr/>
                    <a:lstStyle/>
                    <a:p>
                      <a:r>
                        <a:rPr lang="es-ES" noProof="0" dirty="0" smtClean="0"/>
                        <a:t>Contrapartida</a:t>
                      </a:r>
                      <a:r>
                        <a:rPr lang="es-ES" baseline="0" noProof="0" dirty="0" smtClean="0"/>
                        <a:t> nacional</a:t>
                      </a:r>
                      <a:endParaRPr lang="es-ES" noProof="0" dirty="0"/>
                    </a:p>
                  </a:txBody>
                  <a:tcPr>
                    <a:lnL w="12700" cap="flat" cmpd="sng" algn="ctr">
                      <a:solidFill>
                        <a:schemeClr val="tx1"/>
                      </a:solidFill>
                      <a:prstDash val="solid"/>
                      <a:round/>
                      <a:headEnd type="none" w="med" len="med"/>
                      <a:tailEnd type="none" w="med" len="med"/>
                    </a:lnL>
                  </a:tcPr>
                </a:tc>
                <a:tc rowSpan="3">
                  <a:txBody>
                    <a:bodyPr/>
                    <a:lstStyle/>
                    <a:p>
                      <a:r>
                        <a:rPr lang="es-ES" noProof="0" dirty="0" smtClean="0"/>
                        <a:t>30.000 €</a:t>
                      </a:r>
                      <a:endParaRPr lang="es-ES" noProof="0" dirty="0"/>
                    </a:p>
                  </a:txBody>
                  <a:tcPr>
                    <a:lnR w="12700" cap="flat" cmpd="sng" algn="ctr">
                      <a:solidFill>
                        <a:schemeClr val="tx1"/>
                      </a:solidFill>
                      <a:prstDash val="solid"/>
                      <a:round/>
                      <a:headEnd type="none" w="med" len="med"/>
                      <a:tailEnd type="none" w="med" len="med"/>
                    </a:lnR>
                  </a:tcPr>
                </a:tc>
              </a:tr>
              <a:tr h="542716">
                <a:tc>
                  <a:txBody>
                    <a:bodyPr/>
                    <a:lstStyle/>
                    <a:p>
                      <a:r>
                        <a:rPr lang="es-ES" noProof="0" dirty="0" smtClean="0"/>
                        <a:t>Equipo</a:t>
                      </a:r>
                      <a:endParaRPr lang="es-ES" noProof="0" dirty="0"/>
                    </a:p>
                  </a:txBody>
                  <a:tcPr>
                    <a:lnL w="12700" cap="flat" cmpd="sng" algn="ctr">
                      <a:solidFill>
                        <a:schemeClr val="tx1"/>
                      </a:solidFill>
                      <a:prstDash val="solid"/>
                      <a:round/>
                      <a:headEnd type="none" w="med" len="med"/>
                      <a:tailEnd type="none" w="med" len="med"/>
                    </a:lnL>
                  </a:tcPr>
                </a:tc>
                <a:tc>
                  <a:txBody>
                    <a:bodyPr/>
                    <a:lstStyle/>
                    <a:p>
                      <a:r>
                        <a:rPr lang="es-ES" noProof="0" dirty="0" smtClean="0"/>
                        <a:t>15.000</a:t>
                      </a:r>
                      <a:r>
                        <a:rPr lang="es-ES" baseline="0" noProof="0" dirty="0" smtClean="0"/>
                        <a:t> €</a:t>
                      </a:r>
                      <a:endParaRPr lang="es-ES" noProof="0" dirty="0"/>
                    </a:p>
                  </a:txBody>
                  <a:tcPr>
                    <a:lnR w="12700" cap="flat" cmpd="sng" algn="ctr">
                      <a:solidFill>
                        <a:schemeClr val="tx1"/>
                      </a:solidFill>
                      <a:prstDash val="solid"/>
                      <a:round/>
                      <a:headEnd type="none" w="med" len="med"/>
                      <a:tailEnd type="none" w="med" len="med"/>
                    </a:lnR>
                  </a:tcPr>
                </a:tc>
                <a:tc vMerge="1">
                  <a:txBody>
                    <a:bodyPr/>
                    <a:lstStyle/>
                    <a:p>
                      <a:endParaRPr lang="fr-FR" dirty="0"/>
                    </a:p>
                  </a:txBody>
                  <a:tcPr>
                    <a:lnL w="12700" cap="flat" cmpd="sng" algn="ctr">
                      <a:solidFill>
                        <a:schemeClr val="tx1"/>
                      </a:solidFill>
                      <a:prstDash val="solid"/>
                      <a:round/>
                      <a:headEnd type="none" w="med" len="med"/>
                      <a:tailEnd type="none" w="med" len="med"/>
                    </a:lnL>
                  </a:tcPr>
                </a:tc>
                <a:tc vMerge="1">
                  <a:txBody>
                    <a:bodyPr/>
                    <a:lstStyle/>
                    <a:p>
                      <a:endParaRPr lang="fr-FR" dirty="0"/>
                    </a:p>
                  </a:txBody>
                  <a:tcPr>
                    <a:lnR w="12700" cap="flat" cmpd="sng" algn="ctr">
                      <a:solidFill>
                        <a:schemeClr val="tx1"/>
                      </a:solidFill>
                      <a:prstDash val="solid"/>
                      <a:round/>
                      <a:headEnd type="none" w="med" len="med"/>
                      <a:tailEnd type="none" w="med" len="med"/>
                    </a:lnR>
                  </a:tcPr>
                </a:tc>
              </a:tr>
              <a:tr h="542716">
                <a:tc>
                  <a:txBody>
                    <a:bodyPr/>
                    <a:lstStyle/>
                    <a:p>
                      <a:r>
                        <a:rPr lang="es-ES" noProof="0" dirty="0" smtClean="0"/>
                        <a:t>Infraestructuras</a:t>
                      </a:r>
                      <a:endParaRPr lang="es-ES" noProof="0" dirty="0"/>
                    </a:p>
                  </a:txBody>
                  <a:tcPr>
                    <a:lnL w="12700" cap="flat" cmpd="sng" algn="ctr">
                      <a:solidFill>
                        <a:schemeClr val="tx1"/>
                      </a:solidFill>
                      <a:prstDash val="solid"/>
                      <a:round/>
                      <a:headEnd type="none" w="med" len="med"/>
                      <a:tailEnd type="none" w="med" len="med"/>
                    </a:lnL>
                  </a:tcPr>
                </a:tc>
                <a:tc>
                  <a:txBody>
                    <a:bodyPr/>
                    <a:lstStyle/>
                    <a:p>
                      <a:r>
                        <a:rPr lang="es-ES" noProof="0" dirty="0" smtClean="0"/>
                        <a:t>10.000 €</a:t>
                      </a:r>
                      <a:endParaRPr lang="es-ES" noProof="0" dirty="0"/>
                    </a:p>
                  </a:txBody>
                  <a:tcPr>
                    <a:lnR w="12700" cap="flat" cmpd="sng" algn="ctr">
                      <a:solidFill>
                        <a:schemeClr val="tx1"/>
                      </a:solidFill>
                      <a:prstDash val="solid"/>
                      <a:round/>
                      <a:headEnd type="none" w="med" len="med"/>
                      <a:tailEnd type="none" w="med" len="med"/>
                    </a:lnR>
                  </a:tcPr>
                </a:tc>
                <a:tc vMerge="1">
                  <a:txBody>
                    <a:bodyPr/>
                    <a:lstStyle/>
                    <a:p>
                      <a:endParaRPr lang="fr-FR" dirty="0"/>
                    </a:p>
                  </a:txBody>
                  <a:tcPr>
                    <a:lnL w="12700" cap="flat" cmpd="sng" algn="ctr">
                      <a:solidFill>
                        <a:schemeClr val="tx1"/>
                      </a:solidFill>
                      <a:prstDash val="solid"/>
                      <a:round/>
                      <a:headEnd type="none" w="med" len="med"/>
                      <a:tailEnd type="none" w="med" len="med"/>
                    </a:lnL>
                  </a:tcPr>
                </a:tc>
                <a:tc vMerge="1">
                  <a:txBody>
                    <a:bodyPr/>
                    <a:lstStyle/>
                    <a:p>
                      <a:endParaRPr lang="fr-FR" dirty="0"/>
                    </a:p>
                  </a:txBody>
                  <a:tcPr>
                    <a:lnR w="12700" cap="flat" cmpd="sng" algn="ctr">
                      <a:solidFill>
                        <a:schemeClr val="tx1"/>
                      </a:solidFill>
                      <a:prstDash val="solid"/>
                      <a:round/>
                      <a:headEnd type="none" w="med" len="med"/>
                      <a:tailEnd type="none" w="med" len="med"/>
                    </a:lnR>
                  </a:tcPr>
                </a:tc>
              </a:tr>
              <a:tr h="542716">
                <a:tc>
                  <a:txBody>
                    <a:bodyPr/>
                    <a:lstStyle/>
                    <a:p>
                      <a:r>
                        <a:rPr lang="es-ES" noProof="0" dirty="0" smtClean="0"/>
                        <a:t>TOTAL</a:t>
                      </a:r>
                      <a:endParaRPr lang="es-ES" noProof="0" dirty="0"/>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r>
                        <a:rPr lang="es-ES" noProof="0" dirty="0" smtClean="0"/>
                        <a:t>120.000</a:t>
                      </a:r>
                      <a:r>
                        <a:rPr lang="es-ES" baseline="0" noProof="0" dirty="0" smtClean="0"/>
                        <a:t> €</a:t>
                      </a:r>
                      <a:endParaRPr lang="es-ES" noProof="0" dirty="0"/>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r>
                        <a:rPr lang="es-ES" noProof="0" dirty="0" smtClean="0"/>
                        <a:t>TOTAL</a:t>
                      </a:r>
                      <a:endParaRPr lang="es-ES" noProof="0" dirty="0"/>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r>
                        <a:rPr lang="es-ES" noProof="0" dirty="0" smtClean="0"/>
                        <a:t>120.000 €</a:t>
                      </a:r>
                      <a:endParaRPr lang="es-ES" noProof="0" dirty="0"/>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55338393"/>
      </p:ext>
    </p:extLst>
  </p:cSld>
  <p:clrMapOvr>
    <a:masterClrMapping/>
  </p:clrMapOvr>
  <p:transition spd="slow">
    <p:wipe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a:xfrm>
            <a:off x="457200" y="914400"/>
            <a:ext cx="8411288" cy="914400"/>
          </a:xfrm>
        </p:spPr>
        <p:txBody>
          <a:bodyPr/>
          <a:lstStyle/>
          <a:p>
            <a:r>
              <a:rPr lang="es-ES" dirty="0" smtClean="0"/>
              <a:t>Ejemplo de presupuesto de un beneficiario por </a:t>
            </a:r>
            <a:r>
              <a:rPr lang="es-ES" dirty="0" smtClean="0"/>
              <a:t>grupo de tareas</a:t>
            </a:r>
            <a:endParaRPr lang="es-ES" dirty="0"/>
          </a:p>
        </p:txBody>
      </p:sp>
      <p:graphicFrame>
        <p:nvGraphicFramePr>
          <p:cNvPr id="4" name="Tabla 3"/>
          <p:cNvGraphicFramePr>
            <a:graphicFrameLocks noGrp="1"/>
          </p:cNvGraphicFramePr>
          <p:nvPr>
            <p:extLst>
              <p:ext uri="{D42A27DB-BD31-4B8C-83A1-F6EECF244321}">
                <p14:modId xmlns:p14="http://schemas.microsoft.com/office/powerpoint/2010/main" val="955600291"/>
              </p:ext>
            </p:extLst>
          </p:nvPr>
        </p:nvGraphicFramePr>
        <p:xfrm>
          <a:off x="457200" y="1905003"/>
          <a:ext cx="8001000" cy="4550361"/>
        </p:xfrm>
        <a:graphic>
          <a:graphicData uri="http://schemas.openxmlformats.org/drawingml/2006/table">
            <a:tbl>
              <a:tblPr firstRow="1" bandRow="1">
                <a:tableStyleId>{5C22544A-7EE6-4342-B048-85BDC9FD1C3A}</a:tableStyleId>
              </a:tblPr>
              <a:tblGrid>
                <a:gridCol w="2667000"/>
                <a:gridCol w="2667000"/>
                <a:gridCol w="2667000"/>
              </a:tblGrid>
              <a:tr h="562243">
                <a:tc>
                  <a:txBody>
                    <a:bodyPr/>
                    <a:lstStyle/>
                    <a:p>
                      <a:r>
                        <a:rPr lang="es-ES" noProof="0" dirty="0" smtClean="0"/>
                        <a:t>Grupos</a:t>
                      </a:r>
                      <a:r>
                        <a:rPr lang="es-ES" baseline="0" noProof="0" dirty="0" smtClean="0"/>
                        <a:t> de tareas</a:t>
                      </a:r>
                      <a:endParaRPr lang="es-ES" noProof="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r>
                        <a:rPr lang="es-ES" noProof="0" dirty="0" smtClean="0"/>
                        <a:t>Montante (ejemplo)</a:t>
                      </a:r>
                      <a:endParaRPr lang="es-ES" noProof="0" dirty="0"/>
                    </a:p>
                  </a:txBody>
                  <a:tcPr>
                    <a:lnT w="12700" cap="flat" cmpd="sng" algn="ctr">
                      <a:solidFill>
                        <a:schemeClr val="tx1"/>
                      </a:solidFill>
                      <a:prstDash val="solid"/>
                      <a:round/>
                      <a:headEnd type="none" w="med" len="med"/>
                      <a:tailEnd type="none" w="med" len="med"/>
                    </a:lnT>
                  </a:tcPr>
                </a:tc>
                <a:tc>
                  <a:txBody>
                    <a:bodyPr/>
                    <a:lstStyle/>
                    <a:p>
                      <a:r>
                        <a:rPr lang="es-ES" noProof="0" dirty="0" smtClean="0"/>
                        <a:t>Comentarios</a:t>
                      </a:r>
                      <a:endParaRPr lang="es-ES" noProof="0"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491694">
                <a:tc>
                  <a:txBody>
                    <a:bodyPr/>
                    <a:lstStyle/>
                    <a:p>
                      <a:r>
                        <a:rPr lang="es-ES" noProof="0" dirty="0" smtClean="0"/>
                        <a:t>GT0 (preparación)</a:t>
                      </a:r>
                      <a:endParaRPr lang="es-ES" noProof="0" dirty="0"/>
                    </a:p>
                  </a:txBody>
                  <a:tcPr>
                    <a:lnL w="12700" cap="flat" cmpd="sng" algn="ctr">
                      <a:solidFill>
                        <a:schemeClr val="tx1"/>
                      </a:solidFill>
                      <a:prstDash val="solid"/>
                      <a:round/>
                      <a:headEnd type="none" w="med" len="med"/>
                      <a:tailEnd type="none" w="med" len="med"/>
                    </a:lnL>
                  </a:tcPr>
                </a:tc>
                <a:tc>
                  <a:txBody>
                    <a:bodyPr/>
                    <a:lstStyle/>
                    <a:p>
                      <a:r>
                        <a:rPr lang="es-ES" b="1" noProof="0" dirty="0" smtClean="0"/>
                        <a:t>25.000 €</a:t>
                      </a:r>
                      <a:endParaRPr lang="es-ES" b="1" noProof="0" dirty="0"/>
                    </a:p>
                  </a:txBody>
                  <a:tcPr/>
                </a:tc>
                <a:tc>
                  <a:txBody>
                    <a:bodyPr/>
                    <a:lstStyle/>
                    <a:p>
                      <a:r>
                        <a:rPr lang="es-ES" b="1" noProof="0" dirty="0" smtClean="0"/>
                        <a:t>Máximo 25.000 €</a:t>
                      </a:r>
                      <a:endParaRPr lang="es-ES" b="1" noProof="0" dirty="0"/>
                    </a:p>
                  </a:txBody>
                  <a:tcPr>
                    <a:lnR w="12700" cap="flat" cmpd="sng" algn="ctr">
                      <a:solidFill>
                        <a:schemeClr val="tx1"/>
                      </a:solidFill>
                      <a:prstDash val="solid"/>
                      <a:round/>
                      <a:headEnd type="none" w="med" len="med"/>
                      <a:tailEnd type="none" w="med" len="med"/>
                    </a:lnR>
                  </a:tcPr>
                </a:tc>
              </a:tr>
              <a:tr h="546260">
                <a:tc>
                  <a:txBody>
                    <a:bodyPr/>
                    <a:lstStyle/>
                    <a:p>
                      <a:r>
                        <a:rPr lang="es-ES" noProof="0" dirty="0" smtClean="0"/>
                        <a:t>GT1</a:t>
                      </a:r>
                      <a:endParaRPr lang="es-ES" noProof="0" dirty="0"/>
                    </a:p>
                  </a:txBody>
                  <a:tcPr>
                    <a:lnL w="12700" cap="flat" cmpd="sng" algn="ctr">
                      <a:solidFill>
                        <a:schemeClr val="tx1"/>
                      </a:solidFill>
                      <a:prstDash val="solid"/>
                      <a:round/>
                      <a:headEnd type="none" w="med" len="med"/>
                      <a:tailEnd type="none" w="med" len="med"/>
                    </a:lnL>
                  </a:tcPr>
                </a:tc>
                <a:tc>
                  <a:txBody>
                    <a:bodyPr/>
                    <a:lstStyle/>
                    <a:p>
                      <a:r>
                        <a:rPr lang="es-ES" b="0" noProof="0" dirty="0" smtClean="0"/>
                        <a:t>275.000 €</a:t>
                      </a:r>
                      <a:endParaRPr lang="es-ES" b="0" noProof="0" dirty="0"/>
                    </a:p>
                  </a:txBody>
                  <a:tcPr/>
                </a:tc>
                <a:tc>
                  <a:txBody>
                    <a:bodyPr/>
                    <a:lstStyle/>
                    <a:p>
                      <a:endParaRPr lang="es-ES" noProof="0" dirty="0"/>
                    </a:p>
                  </a:txBody>
                  <a:tcPr>
                    <a:lnR w="12700" cap="flat" cmpd="sng" algn="ctr">
                      <a:solidFill>
                        <a:schemeClr val="tx1"/>
                      </a:solidFill>
                      <a:prstDash val="solid"/>
                      <a:round/>
                      <a:headEnd type="none" w="med" len="med"/>
                      <a:tailEnd type="none" w="med" len="med"/>
                    </a:lnR>
                  </a:tcPr>
                </a:tc>
              </a:tr>
              <a:tr h="491694">
                <a:tc>
                  <a:txBody>
                    <a:bodyPr/>
                    <a:lstStyle/>
                    <a:p>
                      <a:r>
                        <a:rPr lang="es-ES" noProof="0" dirty="0" smtClean="0"/>
                        <a:t>GT2</a:t>
                      </a:r>
                      <a:endParaRPr lang="es-ES" noProof="0" dirty="0"/>
                    </a:p>
                  </a:txBody>
                  <a:tcPr>
                    <a:lnL w="12700" cap="flat" cmpd="sng" algn="ctr">
                      <a:solidFill>
                        <a:schemeClr val="tx1"/>
                      </a:solidFill>
                      <a:prstDash val="solid"/>
                      <a:round/>
                      <a:headEnd type="none" w="med" len="med"/>
                      <a:tailEnd type="none" w="med" len="med"/>
                    </a:lnL>
                  </a:tcPr>
                </a:tc>
                <a:tc>
                  <a:txBody>
                    <a:bodyPr/>
                    <a:lstStyle/>
                    <a:p>
                      <a:r>
                        <a:rPr lang="es-ES" noProof="0" dirty="0" smtClean="0"/>
                        <a:t>400.000 €</a:t>
                      </a:r>
                      <a:endParaRPr lang="es-ES" noProof="0" dirty="0"/>
                    </a:p>
                  </a:txBody>
                  <a:tcPr/>
                </a:tc>
                <a:tc>
                  <a:txBody>
                    <a:bodyPr/>
                    <a:lstStyle/>
                    <a:p>
                      <a:endParaRPr lang="es-ES" noProof="0" dirty="0"/>
                    </a:p>
                  </a:txBody>
                  <a:tcPr>
                    <a:lnR w="12700" cap="flat" cmpd="sng" algn="ctr">
                      <a:solidFill>
                        <a:schemeClr val="tx1"/>
                      </a:solidFill>
                      <a:prstDash val="solid"/>
                      <a:round/>
                      <a:headEnd type="none" w="med" len="med"/>
                      <a:tailEnd type="none" w="med" len="med"/>
                    </a:lnR>
                  </a:tcPr>
                </a:tc>
              </a:tr>
              <a:tr h="491694">
                <a:tc>
                  <a:txBody>
                    <a:bodyPr/>
                    <a:lstStyle/>
                    <a:p>
                      <a:r>
                        <a:rPr lang="es-ES" noProof="0" dirty="0" smtClean="0"/>
                        <a:t>GT3</a:t>
                      </a:r>
                      <a:endParaRPr lang="es-ES" noProof="0" dirty="0"/>
                    </a:p>
                  </a:txBody>
                  <a:tcPr>
                    <a:lnL w="12700" cap="flat" cmpd="sng" algn="ctr">
                      <a:solidFill>
                        <a:schemeClr val="tx1"/>
                      </a:solidFill>
                      <a:prstDash val="solid"/>
                      <a:round/>
                      <a:headEnd type="none" w="med" len="med"/>
                      <a:tailEnd type="none" w="med" len="med"/>
                    </a:lnL>
                  </a:tcPr>
                </a:tc>
                <a:tc>
                  <a:txBody>
                    <a:bodyPr/>
                    <a:lstStyle/>
                    <a:p>
                      <a:r>
                        <a:rPr lang="es-ES" noProof="0" dirty="0" smtClean="0"/>
                        <a:t>200.000 €</a:t>
                      </a:r>
                      <a:endParaRPr lang="es-ES" noProof="0" dirty="0"/>
                    </a:p>
                  </a:txBody>
                  <a:tcPr/>
                </a:tc>
                <a:tc>
                  <a:txBody>
                    <a:bodyPr/>
                    <a:lstStyle/>
                    <a:p>
                      <a:endParaRPr lang="es-ES" noProof="0" dirty="0"/>
                    </a:p>
                  </a:txBody>
                  <a:tcPr>
                    <a:lnR w="12700" cap="flat" cmpd="sng" algn="ctr">
                      <a:solidFill>
                        <a:schemeClr val="tx1"/>
                      </a:solidFill>
                      <a:prstDash val="solid"/>
                      <a:round/>
                      <a:headEnd type="none" w="med" len="med"/>
                      <a:tailEnd type="none" w="med" len="med"/>
                    </a:lnR>
                  </a:tcPr>
                </a:tc>
              </a:tr>
              <a:tr h="491694">
                <a:tc>
                  <a:txBody>
                    <a:bodyPr/>
                    <a:lstStyle/>
                    <a:p>
                      <a:r>
                        <a:rPr lang="es-ES" noProof="0" dirty="0" smtClean="0"/>
                        <a:t>GT </a:t>
                      </a:r>
                      <a:r>
                        <a:rPr lang="es-ES" noProof="0" dirty="0" err="1" smtClean="0"/>
                        <a:t>T1</a:t>
                      </a:r>
                      <a:endParaRPr lang="es-ES" noProof="0" dirty="0"/>
                    </a:p>
                  </a:txBody>
                  <a:tcPr>
                    <a:lnL w="12700" cap="flat" cmpd="sng" algn="ctr">
                      <a:solidFill>
                        <a:schemeClr val="tx1"/>
                      </a:solidFill>
                      <a:prstDash val="solid"/>
                      <a:round/>
                      <a:headEnd type="none" w="med" len="med"/>
                      <a:tailEnd type="none" w="med" len="med"/>
                    </a:lnL>
                  </a:tcPr>
                </a:tc>
                <a:tc>
                  <a:txBody>
                    <a:bodyPr/>
                    <a:lstStyle/>
                    <a:p>
                      <a:r>
                        <a:rPr lang="es-ES" noProof="0" dirty="0" smtClean="0"/>
                        <a:t>120.000</a:t>
                      </a:r>
                      <a:r>
                        <a:rPr lang="es-ES" baseline="0" noProof="0" dirty="0" smtClean="0"/>
                        <a:t> €</a:t>
                      </a:r>
                      <a:endParaRPr lang="es-ES" noProof="0" dirty="0"/>
                    </a:p>
                  </a:txBody>
                  <a:tcPr/>
                </a:tc>
                <a:tc rowSpan="3">
                  <a:txBody>
                    <a:bodyPr/>
                    <a:lstStyle/>
                    <a:p>
                      <a:r>
                        <a:rPr lang="es-ES" b="1" noProof="0" dirty="0" smtClean="0"/>
                        <a:t>Máximo 25% del total del presupuesto del proyecto</a:t>
                      </a:r>
                      <a:endParaRPr lang="es-ES" b="1" noProof="0" dirty="0"/>
                    </a:p>
                  </a:txBody>
                  <a:tcPr>
                    <a:lnR w="12700" cap="flat" cmpd="sng" algn="ctr">
                      <a:solidFill>
                        <a:schemeClr val="tx1"/>
                      </a:solidFill>
                      <a:prstDash val="solid"/>
                      <a:round/>
                      <a:headEnd type="none" w="med" len="med"/>
                      <a:tailEnd type="none" w="med" len="med"/>
                    </a:lnR>
                  </a:tcPr>
                </a:tc>
              </a:tr>
              <a:tr h="491694">
                <a:tc>
                  <a:txBody>
                    <a:bodyPr/>
                    <a:lstStyle/>
                    <a:p>
                      <a:r>
                        <a:rPr lang="es-ES" noProof="0" dirty="0" smtClean="0"/>
                        <a:t>GT </a:t>
                      </a:r>
                      <a:r>
                        <a:rPr lang="es-ES" noProof="0" dirty="0" err="1" smtClean="0"/>
                        <a:t>T2</a:t>
                      </a:r>
                      <a:endParaRPr lang="es-ES" noProof="0" dirty="0"/>
                    </a:p>
                  </a:txBody>
                  <a:tcPr>
                    <a:lnL w="12700" cap="flat" cmpd="sng" algn="ctr">
                      <a:solidFill>
                        <a:schemeClr val="tx1"/>
                      </a:solidFill>
                      <a:prstDash val="solid"/>
                      <a:round/>
                      <a:headEnd type="none" w="med" len="med"/>
                      <a:tailEnd type="none" w="med" len="med"/>
                    </a:lnL>
                  </a:tcPr>
                </a:tc>
                <a:tc>
                  <a:txBody>
                    <a:bodyPr/>
                    <a:lstStyle/>
                    <a:p>
                      <a:r>
                        <a:rPr lang="es-ES" baseline="0" noProof="0" dirty="0" smtClean="0"/>
                        <a:t>100.000 </a:t>
                      </a:r>
                      <a:r>
                        <a:rPr lang="es-ES" noProof="0" dirty="0" smtClean="0"/>
                        <a:t>€</a:t>
                      </a:r>
                      <a:endParaRPr lang="es-ES" noProof="0" dirty="0"/>
                    </a:p>
                  </a:txBody>
                  <a:tcPr/>
                </a:tc>
                <a:tc vMerge="1">
                  <a:txBody>
                    <a:bodyPr/>
                    <a:lstStyle/>
                    <a:p>
                      <a:endParaRPr lang="fr-FR" dirty="0"/>
                    </a:p>
                  </a:txBody>
                  <a:tcPr>
                    <a:lnR w="12700" cap="flat" cmpd="sng" algn="ctr">
                      <a:solidFill>
                        <a:schemeClr val="tx1"/>
                      </a:solidFill>
                      <a:prstDash val="solid"/>
                      <a:round/>
                      <a:headEnd type="none" w="med" len="med"/>
                      <a:tailEnd type="none" w="med" len="med"/>
                    </a:lnR>
                  </a:tcPr>
                </a:tc>
              </a:tr>
              <a:tr h="491694">
                <a:tc>
                  <a:txBody>
                    <a:bodyPr/>
                    <a:lstStyle/>
                    <a:p>
                      <a:r>
                        <a:rPr lang="es-ES" noProof="0" dirty="0" smtClean="0"/>
                        <a:t>GT </a:t>
                      </a:r>
                      <a:r>
                        <a:rPr lang="es-ES" noProof="0" dirty="0" err="1" smtClean="0"/>
                        <a:t>T3</a:t>
                      </a:r>
                      <a:endParaRPr lang="es-ES" noProof="0" dirty="0"/>
                    </a:p>
                  </a:txBody>
                  <a:tcPr>
                    <a:lnL w="12700" cap="flat" cmpd="sng" algn="ctr">
                      <a:solidFill>
                        <a:schemeClr val="tx1"/>
                      </a:solidFill>
                      <a:prstDash val="solid"/>
                      <a:round/>
                      <a:headEnd type="none" w="med" len="med"/>
                      <a:tailEnd type="none" w="med" len="med"/>
                    </a:lnL>
                  </a:tcPr>
                </a:tc>
                <a:tc>
                  <a:txBody>
                    <a:bodyPr/>
                    <a:lstStyle/>
                    <a:p>
                      <a:r>
                        <a:rPr lang="es-ES" noProof="0" dirty="0" smtClean="0"/>
                        <a:t>80.000 €</a:t>
                      </a:r>
                      <a:endParaRPr lang="es-ES" noProof="0" dirty="0"/>
                    </a:p>
                  </a:txBody>
                  <a:tcPr/>
                </a:tc>
                <a:tc vMerge="1">
                  <a:txBody>
                    <a:bodyPr/>
                    <a:lstStyle/>
                    <a:p>
                      <a:endParaRPr lang="fr-FR" dirty="0"/>
                    </a:p>
                  </a:txBody>
                  <a:tcPr>
                    <a:lnR w="12700" cap="flat" cmpd="sng" algn="ctr">
                      <a:solidFill>
                        <a:schemeClr val="tx1"/>
                      </a:solidFill>
                      <a:prstDash val="solid"/>
                      <a:round/>
                      <a:headEnd type="none" w="med" len="med"/>
                      <a:tailEnd type="none" w="med" len="med"/>
                    </a:lnR>
                  </a:tcPr>
                </a:tc>
              </a:tr>
              <a:tr h="491694">
                <a:tc>
                  <a:txBody>
                    <a:bodyPr/>
                    <a:lstStyle/>
                    <a:p>
                      <a:r>
                        <a:rPr lang="es-ES" noProof="0" dirty="0" smtClean="0"/>
                        <a:t>TOTAL</a:t>
                      </a:r>
                      <a:endParaRPr lang="es-ES" noProof="0" dirty="0"/>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r>
                        <a:rPr lang="es-ES" noProof="0" dirty="0" smtClean="0"/>
                        <a:t>1.200.000</a:t>
                      </a:r>
                      <a:r>
                        <a:rPr lang="es-ES" baseline="0" noProof="0" dirty="0" smtClean="0"/>
                        <a:t> €</a:t>
                      </a:r>
                      <a:endParaRPr lang="es-ES" noProof="0" dirty="0"/>
                    </a:p>
                  </a:txBody>
                  <a:tcPr>
                    <a:lnB w="12700" cap="flat" cmpd="sng" algn="ctr">
                      <a:solidFill>
                        <a:schemeClr val="tx1"/>
                      </a:solidFill>
                      <a:prstDash val="solid"/>
                      <a:round/>
                      <a:headEnd type="none" w="med" len="med"/>
                      <a:tailEnd type="none" w="med" len="med"/>
                    </a:lnB>
                  </a:tcPr>
                </a:tc>
                <a:tc>
                  <a:txBody>
                    <a:bodyPr/>
                    <a:lstStyle/>
                    <a:p>
                      <a:endParaRPr lang="es-ES" noProof="0" dirty="0"/>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306325443"/>
      </p:ext>
    </p:extLst>
  </p:cSld>
  <p:clrMapOvr>
    <a:masterClrMapping/>
  </p:clrMapOvr>
  <p:transition spd="slow">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a:xfrm rot="16200000">
            <a:off x="2590802" y="1447799"/>
            <a:ext cx="1981198" cy="3657601"/>
          </a:xfrm>
        </p:spPr>
        <p:txBody>
          <a:bodyPr>
            <a:noAutofit/>
          </a:bodyPr>
          <a:lstStyle/>
          <a:p>
            <a:r>
              <a:rPr lang="es-ES" sz="2600" b="1" dirty="0" smtClean="0">
                <a:solidFill>
                  <a:schemeClr val="tx2"/>
                </a:solidFill>
                <a:latin typeface="Open Sans Semibold"/>
                <a:ea typeface="+mj-ea"/>
                <a:cs typeface="+mj-cs"/>
              </a:rPr>
              <a:t>Es el programo es el más adecuado a </a:t>
            </a:r>
            <a:r>
              <a:rPr lang="es-ES" sz="2600" b="1" dirty="0" smtClean="0">
                <a:solidFill>
                  <a:schemeClr val="tx2"/>
                </a:solidFill>
                <a:latin typeface="Open Sans Semibold"/>
                <a:ea typeface="+mj-ea"/>
                <a:cs typeface="+mj-cs"/>
              </a:rPr>
              <a:t>mi propuesta de proyecto</a:t>
            </a:r>
            <a:r>
              <a:rPr lang="es-ES" sz="2600" b="1" dirty="0" smtClean="0">
                <a:solidFill>
                  <a:schemeClr val="tx2"/>
                </a:solidFill>
                <a:latin typeface="Open Sans Semibold"/>
                <a:ea typeface="+mj-ea"/>
                <a:cs typeface="+mj-cs"/>
              </a:rPr>
              <a:t>?</a:t>
            </a:r>
            <a:endParaRPr lang="fr-FR" sz="2600" b="1" dirty="0">
              <a:solidFill>
                <a:schemeClr val="tx2"/>
              </a:solidFill>
              <a:latin typeface="Open Sans Semibold"/>
              <a:ea typeface="+mj-ea"/>
              <a:cs typeface="+mj-cs"/>
            </a:endParaRPr>
          </a:p>
        </p:txBody>
      </p:sp>
      <p:pic>
        <p:nvPicPr>
          <p:cNvPr id="4" name="Imagen 3"/>
          <p:cNvPicPr>
            <a:picLocks noChangeAspect="1"/>
          </p:cNvPicPr>
          <p:nvPr/>
        </p:nvPicPr>
        <p:blipFill rotWithShape="1">
          <a:blip r:embed="rId3" cstate="email">
            <a:duotone>
              <a:schemeClr val="accent5">
                <a:shade val="45000"/>
                <a:satMod val="135000"/>
              </a:schemeClr>
              <a:prstClr val="white"/>
            </a:duotone>
            <a:extLst>
              <a:ext uri="{28A0092B-C50C-407E-A947-70E740481C1C}">
                <a14:useLocalDpi xmlns:a14="http://schemas.microsoft.com/office/drawing/2010/main" val="0"/>
              </a:ext>
            </a:extLst>
          </a:blip>
          <a:srcRect/>
          <a:stretch/>
        </p:blipFill>
        <p:spPr>
          <a:xfrm rot="5400000">
            <a:off x="5473533" y="2451267"/>
            <a:ext cx="3473391" cy="1466457"/>
          </a:xfrm>
          <a:prstGeom prst="rect">
            <a:avLst/>
          </a:prstGeom>
        </p:spPr>
      </p:pic>
    </p:spTree>
    <p:extLst>
      <p:ext uri="{BB962C8B-B14F-4D97-AF65-F5344CB8AC3E}">
        <p14:creationId xmlns:p14="http://schemas.microsoft.com/office/powerpoint/2010/main" val="1946465929"/>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Presentación </a:t>
            </a:r>
            <a:r>
              <a:rPr lang="es-ES" dirty="0" smtClean="0"/>
              <a:t>de la </a:t>
            </a:r>
            <a:r>
              <a:rPr lang="es-ES" dirty="0" smtClean="0"/>
              <a:t>candidatura</a:t>
            </a:r>
            <a:endParaRPr lang="fr-FR" dirty="0"/>
          </a:p>
        </p:txBody>
      </p:sp>
    </p:spTree>
    <p:extLst>
      <p:ext uri="{BB962C8B-B14F-4D97-AF65-F5344CB8AC3E}">
        <p14:creationId xmlns:p14="http://schemas.microsoft.com/office/powerpoint/2010/main" val="1224655185"/>
      </p:ext>
    </p:extLst>
  </p:cSld>
  <p:clrMapOvr>
    <a:masterClrMapping/>
  </p:clrMapOvr>
  <p:transition spd="slow">
    <p:wipe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a:xfrm rot="16200000">
            <a:off x="2916229" y="-360057"/>
            <a:ext cx="3276600" cy="8416311"/>
          </a:xfrm>
        </p:spPr>
        <p:txBody>
          <a:bodyPr>
            <a:normAutofit/>
          </a:bodyPr>
          <a:lstStyle/>
          <a:p>
            <a:pPr marL="342900" indent="-342900">
              <a:buFont typeface="Arial" panose="020B0604020202020204" pitchFamily="34" charset="0"/>
              <a:buChar char="•"/>
            </a:pPr>
            <a:r>
              <a:rPr lang="es-ES" dirty="0" smtClean="0"/>
              <a:t>Tendencia a papel cero: todos los documentos son presentados solamente a través de </a:t>
            </a:r>
            <a:r>
              <a:rPr lang="es-ES" dirty="0" err="1" smtClean="0"/>
              <a:t>eSudoe</a:t>
            </a:r>
            <a:r>
              <a:rPr lang="es-ES" dirty="0" smtClean="0"/>
              <a:t> (vía informática) </a:t>
            </a:r>
            <a:r>
              <a:rPr lang="es-ES" sz="4000" b="1" dirty="0" smtClean="0">
                <a:latin typeface="Open Sans" panose="020B0606030504020204" pitchFamily="34" charset="0"/>
                <a:ea typeface="Open Sans" panose="020B0606030504020204" pitchFamily="34" charset="0"/>
                <a:cs typeface="Open Sans" panose="020B0606030504020204" pitchFamily="34" charset="0"/>
                <a:sym typeface="Wingdings" panose="05000000000000000000" pitchFamily="2" charset="2"/>
              </a:rPr>
              <a:t></a:t>
            </a:r>
            <a:endParaRPr lang="es-ES" sz="4000" b="1" dirty="0" smtClean="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endParaRPr lang="es-ES" dirty="0" smtClean="0"/>
          </a:p>
          <a:p>
            <a:pPr marL="342900" indent="-342900">
              <a:buFont typeface="Arial" panose="020B0604020202020204" pitchFamily="34" charset="0"/>
              <a:buChar char="•"/>
            </a:pPr>
            <a:r>
              <a:rPr lang="es-ES" dirty="0" smtClean="0"/>
              <a:t>Sólo la declaración responsable y de compromiso del Beneficiario Principal presentada en versión papel</a:t>
            </a:r>
            <a:r>
              <a:rPr lang="es-ES" sz="4000" dirty="0" smtClean="0"/>
              <a:t> </a:t>
            </a:r>
            <a:r>
              <a:rPr lang="es-ES" sz="4000" b="1" dirty="0" smtClean="0">
                <a:latin typeface="Open Sans" panose="020B0606030504020204" pitchFamily="34" charset="0"/>
                <a:ea typeface="Open Sans" panose="020B0606030504020204" pitchFamily="34" charset="0"/>
                <a:cs typeface="Open Sans" panose="020B0606030504020204" pitchFamily="34" charset="0"/>
                <a:sym typeface="Wingdings" panose="05000000000000000000" pitchFamily="2" charset="2"/>
              </a:rPr>
              <a:t></a:t>
            </a:r>
            <a:endParaRPr lang="es-ES" sz="4000" dirty="0" smtClean="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endParaRPr lang="es-ES" dirty="0"/>
          </a:p>
        </p:txBody>
      </p:sp>
      <p:sp>
        <p:nvSpPr>
          <p:cNvPr id="3" name="Título 2"/>
          <p:cNvSpPr>
            <a:spLocks noGrp="1"/>
          </p:cNvSpPr>
          <p:nvPr>
            <p:ph type="title"/>
          </p:nvPr>
        </p:nvSpPr>
        <p:spPr>
          <a:xfrm>
            <a:off x="346372" y="1143000"/>
            <a:ext cx="8411288" cy="914400"/>
          </a:xfrm>
        </p:spPr>
        <p:txBody>
          <a:bodyPr/>
          <a:lstStyle/>
          <a:p>
            <a:r>
              <a:rPr lang="es-ES" dirty="0" smtClean="0"/>
              <a:t>Modo de presentación de la candidatura</a:t>
            </a:r>
            <a:endParaRPr lang="es-ES" dirty="0"/>
          </a:p>
        </p:txBody>
      </p:sp>
    </p:spTree>
    <p:extLst>
      <p:ext uri="{BB962C8B-B14F-4D97-AF65-F5344CB8AC3E}">
        <p14:creationId xmlns:p14="http://schemas.microsoft.com/office/powerpoint/2010/main" val="2414033063"/>
      </p:ext>
    </p:extLst>
  </p:cSld>
  <p:clrMapOvr>
    <a:masterClrMapping/>
  </p:clrMapOvr>
  <p:transition spd="slow">
    <p:wipe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48652" y="2051467"/>
            <a:ext cx="8719148" cy="1362075"/>
          </a:xfrm>
        </p:spPr>
        <p:txBody>
          <a:bodyPr>
            <a:normAutofit/>
          </a:bodyPr>
          <a:lstStyle/>
          <a:p>
            <a:r>
              <a:rPr lang="es-ES" dirty="0" smtClean="0"/>
              <a:t>Consejos a las entidades que presentaron una propuesta en la primera convocatoria y desean hacer</a:t>
            </a:r>
            <a:r>
              <a:rPr lang="es-ES" dirty="0" smtClean="0"/>
              <a:t>lo de nuevo</a:t>
            </a:r>
            <a:endParaRPr lang="es-ES" dirty="0"/>
          </a:p>
        </p:txBody>
      </p:sp>
    </p:spTree>
    <p:extLst>
      <p:ext uri="{BB962C8B-B14F-4D97-AF65-F5344CB8AC3E}">
        <p14:creationId xmlns:p14="http://schemas.microsoft.com/office/powerpoint/2010/main" val="932417435"/>
      </p:ext>
    </p:extLst>
  </p:cSld>
  <p:clrMapOvr>
    <a:masterClrMapping/>
  </p:clrMapOvr>
  <p:transition spd="slow">
    <p:wipe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a:xfrm rot="16200000">
            <a:off x="2801929" y="-550557"/>
            <a:ext cx="3505200" cy="8416311"/>
          </a:xfrm>
        </p:spPr>
        <p:txBody>
          <a:bodyPr>
            <a:normAutofit/>
          </a:bodyPr>
          <a:lstStyle/>
          <a:p>
            <a:pPr marL="342900" indent="-342900">
              <a:buFont typeface="Arial" panose="020B0604020202020204" pitchFamily="34" charset="0"/>
              <a:buChar char="•"/>
            </a:pPr>
            <a:r>
              <a:rPr lang="es-ES" dirty="0" smtClean="0"/>
              <a:t>No copiar ni pegar un proyecto precedente</a:t>
            </a:r>
          </a:p>
          <a:p>
            <a:pPr marL="342900" indent="-342900">
              <a:buFont typeface="Arial" panose="020B0604020202020204" pitchFamily="34" charset="0"/>
              <a:buChar char="•"/>
            </a:pPr>
            <a:endParaRPr lang="es-ES" dirty="0" smtClean="0"/>
          </a:p>
          <a:p>
            <a:pPr marL="342900" indent="-342900">
              <a:buFont typeface="Arial" panose="020B0604020202020204" pitchFamily="34" charset="0"/>
              <a:buChar char="•"/>
            </a:pPr>
            <a:r>
              <a:rPr lang="es-ES" dirty="0" smtClean="0"/>
              <a:t>Mejorar la propuesta apoyándose</a:t>
            </a:r>
            <a:r>
              <a:rPr lang="es-ES" dirty="0" smtClean="0"/>
              <a:t> en la presentaciones de este seminario y a los documentos de preparación</a:t>
            </a:r>
            <a:r>
              <a:rPr lang="es-ES" dirty="0" smtClean="0"/>
              <a:t>.</a:t>
            </a:r>
          </a:p>
          <a:p>
            <a:pPr marL="342900" indent="-342900">
              <a:buFont typeface="Arial" panose="020B0604020202020204" pitchFamily="34" charset="0"/>
              <a:buChar char="•"/>
            </a:pPr>
            <a:endParaRPr lang="es-ES" dirty="0" smtClean="0"/>
          </a:p>
          <a:p>
            <a:pPr marL="342900" indent="-342900">
              <a:buFont typeface="Arial" panose="020B0604020202020204" pitchFamily="34" charset="0"/>
              <a:buChar char="•"/>
            </a:pPr>
            <a:r>
              <a:rPr lang="es-ES" dirty="0" smtClean="0"/>
              <a:t>No dudar en reconsiderar el enfoque del proyecto</a:t>
            </a:r>
            <a:endParaRPr lang="es-ES" dirty="0"/>
          </a:p>
        </p:txBody>
      </p:sp>
      <p:sp>
        <p:nvSpPr>
          <p:cNvPr id="3" name="Título 2"/>
          <p:cNvSpPr>
            <a:spLocks noGrp="1"/>
          </p:cNvSpPr>
          <p:nvPr>
            <p:ph type="title"/>
          </p:nvPr>
        </p:nvSpPr>
        <p:spPr>
          <a:xfrm>
            <a:off x="351396" y="990600"/>
            <a:ext cx="8411288" cy="914400"/>
          </a:xfrm>
        </p:spPr>
        <p:txBody>
          <a:bodyPr/>
          <a:lstStyle/>
          <a:p>
            <a:r>
              <a:rPr lang="es-ES" dirty="0" smtClean="0"/>
              <a:t>Presentar un nuevo proyecto?</a:t>
            </a:r>
            <a:endParaRPr lang="es-ES" dirty="0"/>
          </a:p>
        </p:txBody>
      </p:sp>
    </p:spTree>
    <p:extLst>
      <p:ext uri="{BB962C8B-B14F-4D97-AF65-F5344CB8AC3E}">
        <p14:creationId xmlns:p14="http://schemas.microsoft.com/office/powerpoint/2010/main" val="2364875089"/>
      </p:ext>
    </p:extLst>
  </p:cSld>
  <p:clrMapOvr>
    <a:masterClrMapping/>
  </p:clrMapOvr>
  <p:transition spd="slow">
    <p:wipe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Principales errores detectados en la primera Convocatoria</a:t>
            </a:r>
            <a:endParaRPr lang="fr-FR" dirty="0"/>
          </a:p>
        </p:txBody>
      </p:sp>
    </p:spTree>
    <p:extLst>
      <p:ext uri="{BB962C8B-B14F-4D97-AF65-F5344CB8AC3E}">
        <p14:creationId xmlns:p14="http://schemas.microsoft.com/office/powerpoint/2010/main" val="3776780601"/>
      </p:ext>
    </p:extLst>
  </p:cSld>
  <p:clrMapOvr>
    <a:masterClrMapping/>
  </p:clrMapOvr>
  <p:transition spd="slow">
    <p:wipe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a:xfrm rot="16200000">
            <a:off x="3221029" y="478143"/>
            <a:ext cx="2666999" cy="8416311"/>
          </a:xfrm>
        </p:spPr>
        <p:txBody>
          <a:bodyPr>
            <a:normAutofit fontScale="92500" lnSpcReduction="20000"/>
          </a:bodyPr>
          <a:lstStyle/>
          <a:p>
            <a:pPr marL="342900" lvl="0" indent="-342900">
              <a:buFont typeface="Arial" panose="020B0604020202020204" pitchFamily="34" charset="0"/>
              <a:buChar char="•"/>
            </a:pPr>
            <a:r>
              <a:rPr lang="es-ES_tradnl" dirty="0" smtClean="0"/>
              <a:t>Definición poco clara </a:t>
            </a:r>
            <a:r>
              <a:rPr lang="es-ES_tradnl" dirty="0"/>
              <a:t>de los objetivos del proyecto</a:t>
            </a:r>
            <a:r>
              <a:rPr lang="es-ES_tradnl" dirty="0" smtClean="0"/>
              <a:t>.</a:t>
            </a:r>
          </a:p>
          <a:p>
            <a:pPr marL="342900" lvl="0" indent="-342900">
              <a:buFont typeface="Arial" panose="020B0604020202020204" pitchFamily="34" charset="0"/>
              <a:buChar char="•"/>
            </a:pPr>
            <a:r>
              <a:rPr lang="es-ES_tradnl" dirty="0" smtClean="0"/>
              <a:t>Carencias en el enfoque transnacional del proyecto.</a:t>
            </a:r>
            <a:endParaRPr lang="es-ES" dirty="0"/>
          </a:p>
          <a:p>
            <a:pPr marL="342900" lvl="0" indent="-342900">
              <a:buFont typeface="Arial" panose="020B0604020202020204" pitchFamily="34" charset="0"/>
              <a:buChar char="•"/>
            </a:pPr>
            <a:r>
              <a:rPr lang="es-ES_tradnl" dirty="0"/>
              <a:t>Identificación </a:t>
            </a:r>
            <a:r>
              <a:rPr lang="es-ES_tradnl" dirty="0" smtClean="0"/>
              <a:t>confusa de los productos </a:t>
            </a:r>
            <a:r>
              <a:rPr lang="es-ES_tradnl" dirty="0"/>
              <a:t>y </a:t>
            </a:r>
            <a:r>
              <a:rPr lang="es-ES_tradnl" dirty="0" smtClean="0"/>
              <a:t>entregables </a:t>
            </a:r>
            <a:r>
              <a:rPr lang="es-ES_tradnl" dirty="0"/>
              <a:t>del proyecto. </a:t>
            </a:r>
            <a:endParaRPr lang="es-ES" dirty="0"/>
          </a:p>
          <a:p>
            <a:pPr marL="342900" lvl="0" indent="-342900">
              <a:buFont typeface="Arial" panose="020B0604020202020204" pitchFamily="34" charset="0"/>
              <a:buChar char="•"/>
            </a:pPr>
            <a:r>
              <a:rPr lang="es-ES_tradnl" dirty="0" smtClean="0"/>
              <a:t>Reducida concreción sobre </a:t>
            </a:r>
            <a:r>
              <a:rPr lang="es-ES_tradnl" dirty="0"/>
              <a:t>el contenido de los GT transversales</a:t>
            </a:r>
            <a:endParaRPr lang="es-ES" dirty="0"/>
          </a:p>
          <a:p>
            <a:pPr marL="342900" lvl="0" indent="-342900">
              <a:buFont typeface="Arial" panose="020B0604020202020204" pitchFamily="34" charset="0"/>
              <a:buChar char="•"/>
            </a:pPr>
            <a:r>
              <a:rPr lang="es-ES_tradnl" dirty="0" smtClean="0"/>
              <a:t>No identificación de la coherencia de la propuesta con las estrategias </a:t>
            </a:r>
            <a:r>
              <a:rPr lang="es-ES_tradnl" dirty="0"/>
              <a:t>regionales y nacionales</a:t>
            </a:r>
            <a:r>
              <a:rPr lang="es-ES_tradnl" dirty="0" smtClean="0"/>
              <a:t>.</a:t>
            </a:r>
            <a:endParaRPr lang="es-ES" dirty="0"/>
          </a:p>
        </p:txBody>
      </p:sp>
      <p:sp>
        <p:nvSpPr>
          <p:cNvPr id="6" name="Título 5"/>
          <p:cNvSpPr>
            <a:spLocks noGrp="1"/>
          </p:cNvSpPr>
          <p:nvPr>
            <p:ph type="title"/>
          </p:nvPr>
        </p:nvSpPr>
        <p:spPr>
          <a:xfrm>
            <a:off x="351396" y="1828800"/>
            <a:ext cx="8411288" cy="1295400"/>
          </a:xfrm>
        </p:spPr>
        <p:txBody>
          <a:bodyPr>
            <a:normAutofit/>
          </a:bodyPr>
          <a:lstStyle/>
          <a:p>
            <a:r>
              <a:rPr lang="es-ES" dirty="0" smtClean="0"/>
              <a:t>Algunos de los errores más evidentes cometidos por potenciales beneficiarios en la presentación de las candidaturas de la primera convocatoria</a:t>
            </a:r>
            <a:endParaRPr lang="es-ES" dirty="0"/>
          </a:p>
        </p:txBody>
      </p:sp>
    </p:spTree>
    <p:extLst>
      <p:ext uri="{BB962C8B-B14F-4D97-AF65-F5344CB8AC3E}">
        <p14:creationId xmlns:p14="http://schemas.microsoft.com/office/powerpoint/2010/main" val="2388829528"/>
      </p:ext>
    </p:extLst>
  </p:cSld>
  <p:clrMapOvr>
    <a:masterClrMapping/>
  </p:clrMapOvr>
  <p:transition spd="slow">
    <p:wipe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lstStyle/>
          <a:p>
            <a:r>
              <a:rPr lang="es-ES" dirty="0"/>
              <a:t>Definición poco clara de los objetivos del proyecto</a:t>
            </a:r>
          </a:p>
        </p:txBody>
      </p:sp>
      <p:pic>
        <p:nvPicPr>
          <p:cNvPr id="4" name="Imagen 3"/>
          <p:cNvPicPr>
            <a:picLocks noChangeAspect="1"/>
          </p:cNvPicPr>
          <p:nvPr/>
        </p:nvPicPr>
        <p:blipFill rotWithShape="1">
          <a:blip r:embed="rId2"/>
          <a:srcRect l="10761" t="25000" r="11933" b="15625"/>
          <a:stretch/>
        </p:blipFill>
        <p:spPr>
          <a:xfrm>
            <a:off x="498387" y="2286000"/>
            <a:ext cx="8117305" cy="3505200"/>
          </a:xfrm>
          <a:prstGeom prst="rect">
            <a:avLst/>
          </a:prstGeom>
        </p:spPr>
      </p:pic>
      <p:sp>
        <p:nvSpPr>
          <p:cNvPr id="2" name="Rectángulo redondeado 1"/>
          <p:cNvSpPr/>
          <p:nvPr/>
        </p:nvSpPr>
        <p:spPr>
          <a:xfrm>
            <a:off x="498387" y="4114800"/>
            <a:ext cx="1940013" cy="12954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3309317967"/>
      </p:ext>
    </p:extLst>
  </p:cSld>
  <p:clrMapOvr>
    <a:masterClrMapping/>
  </p:clrMapOvr>
  <p:transition spd="slow">
    <p:wipe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lstStyle/>
          <a:p>
            <a:r>
              <a:rPr lang="es-ES" dirty="0"/>
              <a:t>Definición poco clara de los objetivos del proyecto</a:t>
            </a:r>
          </a:p>
        </p:txBody>
      </p:sp>
      <p:pic>
        <p:nvPicPr>
          <p:cNvPr id="4" name="Imagen 3"/>
          <p:cNvPicPr>
            <a:picLocks noChangeAspect="1"/>
          </p:cNvPicPr>
          <p:nvPr/>
        </p:nvPicPr>
        <p:blipFill rotWithShape="1">
          <a:blip r:embed="rId2"/>
          <a:srcRect l="10175" t="19792" r="10762" b="12500"/>
          <a:stretch/>
        </p:blipFill>
        <p:spPr>
          <a:xfrm>
            <a:off x="480330" y="2286000"/>
            <a:ext cx="8282354" cy="3987800"/>
          </a:xfrm>
          <a:prstGeom prst="rect">
            <a:avLst/>
          </a:prstGeom>
        </p:spPr>
      </p:pic>
      <p:sp>
        <p:nvSpPr>
          <p:cNvPr id="6" name="Rectángulo redondeado 5"/>
          <p:cNvSpPr/>
          <p:nvPr/>
        </p:nvSpPr>
        <p:spPr>
          <a:xfrm>
            <a:off x="498387" y="4114800"/>
            <a:ext cx="1940013" cy="10668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212167084"/>
      </p:ext>
    </p:extLst>
  </p:cSld>
  <p:clrMapOvr>
    <a:masterClrMapping/>
  </p:clrMapOvr>
  <p:transition spd="slow">
    <p:wipe di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lstStyle/>
          <a:p>
            <a:r>
              <a:rPr lang="es-ES" dirty="0"/>
              <a:t>Carencias en el enfoque transnacional del proyecto</a:t>
            </a:r>
          </a:p>
        </p:txBody>
      </p:sp>
      <p:pic>
        <p:nvPicPr>
          <p:cNvPr id="4" name="Imagen 3"/>
          <p:cNvPicPr>
            <a:picLocks noChangeAspect="1"/>
          </p:cNvPicPr>
          <p:nvPr/>
        </p:nvPicPr>
        <p:blipFill rotWithShape="1">
          <a:blip r:embed="rId2"/>
          <a:srcRect l="10542" t="24618" r="34407" b="33333"/>
          <a:stretch/>
        </p:blipFill>
        <p:spPr>
          <a:xfrm>
            <a:off x="457200" y="2514600"/>
            <a:ext cx="8162262" cy="3505200"/>
          </a:xfrm>
          <a:prstGeom prst="rect">
            <a:avLst/>
          </a:prstGeom>
        </p:spPr>
      </p:pic>
      <p:sp>
        <p:nvSpPr>
          <p:cNvPr id="5" name="Rectángulo redondeado 4"/>
          <p:cNvSpPr/>
          <p:nvPr/>
        </p:nvSpPr>
        <p:spPr>
          <a:xfrm>
            <a:off x="533400" y="5562600"/>
            <a:ext cx="1889213" cy="4572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 name="Rectángulo redondeado 5"/>
          <p:cNvSpPr/>
          <p:nvPr/>
        </p:nvSpPr>
        <p:spPr>
          <a:xfrm>
            <a:off x="4724400" y="4800600"/>
            <a:ext cx="3895062" cy="381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4264681575"/>
      </p:ext>
    </p:extLst>
  </p:cSld>
  <p:clrMapOvr>
    <a:masterClrMapping/>
  </p:clrMapOvr>
  <p:transition spd="slow">
    <p:wipe di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a:xfrm rot="16200000">
            <a:off x="2801929" y="-17157"/>
            <a:ext cx="3505199" cy="8416311"/>
          </a:xfrm>
        </p:spPr>
        <p:txBody>
          <a:bodyPr/>
          <a:lstStyle/>
          <a:p>
            <a:r>
              <a:rPr lang="es-ES" dirty="0" smtClean="0"/>
              <a:t>Sección </a:t>
            </a:r>
            <a:r>
              <a:rPr lang="es-ES" dirty="0" err="1" smtClean="0"/>
              <a:t>D.1.5</a:t>
            </a:r>
            <a:r>
              <a:rPr lang="es-ES" dirty="0" smtClean="0"/>
              <a:t> del formulario:</a:t>
            </a:r>
          </a:p>
          <a:p>
            <a:pPr marL="342900" indent="-342900">
              <a:buFont typeface="Arial" panose="020B0604020202020204" pitchFamily="34" charset="0"/>
              <a:buChar char="•"/>
            </a:pPr>
            <a:r>
              <a:rPr lang="es-ES" dirty="0" smtClean="0"/>
              <a:t>No se explica con claridad por qué la cooperación transnacional es necesaria e imprescindible para conseguir los objetivos del proyecto</a:t>
            </a:r>
            <a:endParaRPr lang="es-ES" dirty="0"/>
          </a:p>
        </p:txBody>
      </p:sp>
      <p:sp>
        <p:nvSpPr>
          <p:cNvPr id="3" name="Título 2"/>
          <p:cNvSpPr>
            <a:spLocks noGrp="1"/>
          </p:cNvSpPr>
          <p:nvPr>
            <p:ph type="title"/>
          </p:nvPr>
        </p:nvSpPr>
        <p:spPr/>
        <p:txBody>
          <a:bodyPr/>
          <a:lstStyle/>
          <a:p>
            <a:r>
              <a:rPr lang="es-ES" dirty="0"/>
              <a:t>Carencias en el enfoque transnacional del </a:t>
            </a:r>
            <a:r>
              <a:rPr lang="es-ES" dirty="0" smtClean="0"/>
              <a:t>proyecto</a:t>
            </a:r>
            <a:endParaRPr lang="es-ES" dirty="0"/>
          </a:p>
        </p:txBody>
      </p:sp>
    </p:spTree>
    <p:extLst>
      <p:ext uri="{BB962C8B-B14F-4D97-AF65-F5344CB8AC3E}">
        <p14:creationId xmlns:p14="http://schemas.microsoft.com/office/powerpoint/2010/main" val="1638749259"/>
      </p:ext>
    </p:extLst>
  </p:cSld>
  <p:clrMapOvr>
    <a:masterClrMapping/>
  </p:clrMapOvr>
  <p:transition spd="slow">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p:cNvSpPr>
            <a:spLocks noGrp="1"/>
          </p:cNvSpPr>
          <p:nvPr>
            <p:ph type="body" sz="half" idx="2"/>
          </p:nvPr>
        </p:nvSpPr>
        <p:spPr>
          <a:xfrm>
            <a:off x="365760" y="2362200"/>
            <a:ext cx="2626046" cy="3550198"/>
          </a:xfrm>
        </p:spPr>
        <p:txBody>
          <a:bodyPr>
            <a:normAutofit/>
          </a:bodyPr>
          <a:lstStyle/>
          <a:p>
            <a:r>
              <a:rPr lang="es-ES" sz="1800" b="1" dirty="0" smtClean="0"/>
              <a:t>496</a:t>
            </a:r>
            <a:r>
              <a:rPr lang="es-ES" sz="1800" dirty="0" smtClean="0"/>
              <a:t> </a:t>
            </a:r>
            <a:r>
              <a:rPr lang="es-ES" sz="1800" dirty="0" smtClean="0"/>
              <a:t>propuestas de proyectos registradas en </a:t>
            </a:r>
            <a:r>
              <a:rPr lang="es-ES" sz="1800" dirty="0" err="1" smtClean="0"/>
              <a:t>eSudoe</a:t>
            </a:r>
            <a:endParaRPr lang="es-ES" sz="1800" dirty="0" smtClean="0"/>
          </a:p>
          <a:p>
            <a:endParaRPr lang="es-ES" sz="1800" dirty="0"/>
          </a:p>
          <a:p>
            <a:r>
              <a:rPr lang="es-ES" sz="1800" b="1" dirty="0" smtClean="0"/>
              <a:t>78</a:t>
            </a:r>
            <a:r>
              <a:rPr lang="es-ES" sz="1800" dirty="0" smtClean="0"/>
              <a:t> </a:t>
            </a:r>
            <a:r>
              <a:rPr lang="es-ES" sz="1800" dirty="0"/>
              <a:t>propuestas de proyectos </a:t>
            </a:r>
            <a:r>
              <a:rPr lang="es-ES" sz="1800" dirty="0" smtClean="0"/>
              <a:t>autorizadas a pasar a la segunda fase</a:t>
            </a:r>
            <a:endParaRPr lang="es-ES" sz="1800" dirty="0" smtClean="0"/>
          </a:p>
          <a:p>
            <a:endParaRPr lang="es-ES" sz="1800" dirty="0" smtClean="0"/>
          </a:p>
          <a:p>
            <a:r>
              <a:rPr lang="es-ES" sz="1800" b="1" dirty="0" smtClean="0"/>
              <a:t>36</a:t>
            </a:r>
            <a:r>
              <a:rPr lang="es-ES" sz="1800" dirty="0" smtClean="0"/>
              <a:t> proyectos han sido aprobados</a:t>
            </a:r>
            <a:endParaRPr lang="es-ES" sz="1800" dirty="0" smtClean="0"/>
          </a:p>
        </p:txBody>
      </p:sp>
      <p:graphicFrame>
        <p:nvGraphicFramePr>
          <p:cNvPr id="6" name="Marcador de contenido 5"/>
          <p:cNvGraphicFramePr>
            <a:graphicFrameLocks noGrp="1"/>
          </p:cNvGraphicFramePr>
          <p:nvPr>
            <p:ph idx="1"/>
            <p:extLst>
              <p:ext uri="{D42A27DB-BD31-4B8C-83A1-F6EECF244321}">
                <p14:modId xmlns:p14="http://schemas.microsoft.com/office/powerpoint/2010/main" val="3585320182"/>
              </p:ext>
            </p:extLst>
          </p:nvPr>
        </p:nvGraphicFramePr>
        <p:xfrm>
          <a:off x="2778446" y="1519238"/>
          <a:ext cx="6213154" cy="5033962"/>
        </p:xfrm>
        <a:graphic>
          <a:graphicData uri="http://schemas.openxmlformats.org/drawingml/2006/chart">
            <c:chart xmlns:c="http://schemas.openxmlformats.org/drawingml/2006/chart" xmlns:r="http://schemas.openxmlformats.org/officeDocument/2006/relationships" r:id="rId3"/>
          </a:graphicData>
        </a:graphic>
      </p:graphicFrame>
      <p:sp>
        <p:nvSpPr>
          <p:cNvPr id="5" name="Título 1"/>
          <p:cNvSpPr txBox="1">
            <a:spLocks/>
          </p:cNvSpPr>
          <p:nvPr/>
        </p:nvSpPr>
        <p:spPr>
          <a:xfrm>
            <a:off x="365760" y="838200"/>
            <a:ext cx="8763000" cy="685800"/>
          </a:xfrm>
          <a:prstGeom prst="rect">
            <a:avLst/>
          </a:prstGeom>
        </p:spPr>
        <p:txBody>
          <a:bodyPr vert="horz" lIns="91440" tIns="45720" rIns="91440" bIns="45720" rtlCol="0" anchor="b" anchorCtr="0">
            <a:noAutofit/>
          </a:bodyPr>
          <a:lstStyle>
            <a:lvl1pPr algn="l" defTabSz="914400" rtl="0" eaLnBrk="1" latinLnBrk="0" hangingPunct="1">
              <a:spcBef>
                <a:spcPct val="0"/>
              </a:spcBef>
              <a:buNone/>
              <a:defRPr kumimoji="0" lang="es-ES" sz="2000" b="1" i="0" kern="1200">
                <a:solidFill>
                  <a:schemeClr val="tx2"/>
                </a:solidFill>
                <a:latin typeface="Open Sans Semibold"/>
                <a:ea typeface="+mj-ea"/>
                <a:cs typeface="+mj-cs"/>
              </a:defRPr>
            </a:lvl1pPr>
          </a:lstStyle>
          <a:p>
            <a:r>
              <a:rPr lang="es-ES" sz="2800" dirty="0" smtClean="0"/>
              <a:t>Proyectos por prioridad </a:t>
            </a:r>
            <a:r>
              <a:rPr lang="es-ES" sz="2800" dirty="0" smtClean="0"/>
              <a:t>/ </a:t>
            </a:r>
            <a:r>
              <a:rPr lang="es-ES" sz="2800" dirty="0" smtClean="0"/>
              <a:t>primera convocatoria</a:t>
            </a:r>
            <a:endParaRPr lang="es-ES" sz="2800" dirty="0"/>
          </a:p>
        </p:txBody>
      </p:sp>
      <p:sp>
        <p:nvSpPr>
          <p:cNvPr id="2" name="Rectángulo 1"/>
          <p:cNvSpPr/>
          <p:nvPr/>
        </p:nvSpPr>
        <p:spPr>
          <a:xfrm>
            <a:off x="2286000" y="3429000"/>
            <a:ext cx="4572000" cy="0"/>
          </a:xfrm>
          <a:prstGeom prst="rect">
            <a:avLst/>
          </a:prstGeom>
        </p:spPr>
        <p:txBody>
          <a:bodyPr/>
          <a:lstStyle/>
          <a:p>
            <a:endParaRPr lang="es-ES"/>
          </a:p>
        </p:txBody>
      </p:sp>
    </p:spTree>
    <p:extLst>
      <p:ext uri="{BB962C8B-B14F-4D97-AF65-F5344CB8AC3E}">
        <p14:creationId xmlns:p14="http://schemas.microsoft.com/office/powerpoint/2010/main" val="31588631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anim calcmode="lin" valueType="num">
                                      <p:cBhvr>
                                        <p:cTn id="8" dur="2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20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2000"/>
                                        <p:tgtEl>
                                          <p:spTgt spid="4">
                                            <p:txEl>
                                              <p:pRg st="2" end="2"/>
                                            </p:txEl>
                                          </p:spTgt>
                                        </p:tgtEl>
                                      </p:cBhvr>
                                    </p:animEffect>
                                    <p:anim calcmode="lin" valueType="num">
                                      <p:cBhvr>
                                        <p:cTn id="13" dur="2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4" dur="2000" fill="hold"/>
                                        <p:tgtEl>
                                          <p:spTgt spid="4">
                                            <p:txEl>
                                              <p:pRg st="2" end="2"/>
                                            </p:txEl>
                                          </p:spTgt>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fade">
                                      <p:cBhvr>
                                        <p:cTn id="17" dur="2000"/>
                                        <p:tgtEl>
                                          <p:spTgt spid="4">
                                            <p:txEl>
                                              <p:pRg st="4" end="4"/>
                                            </p:txEl>
                                          </p:spTgt>
                                        </p:tgtEl>
                                      </p:cBhvr>
                                    </p:animEffect>
                                    <p:anim calcmode="lin" valueType="num">
                                      <p:cBhvr>
                                        <p:cTn id="18" dur="2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9" dur="2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6">
                                            <p:graphicEl>
                                              <a:chart seriesIdx="-3" categoryIdx="-3" bldStep="gridLegend"/>
                                            </p:graphicEl>
                                          </p:spTgt>
                                        </p:tgtEl>
                                        <p:attrNameLst>
                                          <p:attrName>style.visibility</p:attrName>
                                        </p:attrNameLst>
                                      </p:cBhvr>
                                      <p:to>
                                        <p:strVal val="visible"/>
                                      </p:to>
                                    </p:set>
                                    <p:animEffect transition="in" filter="wipe(down)">
                                      <p:cBhvr>
                                        <p:cTn id="23" dur="1000"/>
                                        <p:tgtEl>
                                          <p:spTgt spid="6">
                                            <p:graphicEl>
                                              <a:chart seriesIdx="-3" categoryIdx="-3" bldStep="gridLegend"/>
                                            </p:graphicEl>
                                          </p:spTgt>
                                        </p:tgtEl>
                                      </p:cBhvr>
                                    </p:animEffect>
                                  </p:childTnLst>
                                </p:cTn>
                              </p:par>
                            </p:childTnLst>
                          </p:cTn>
                        </p:par>
                        <p:par>
                          <p:cTn id="24" fill="hold">
                            <p:stCondLst>
                              <p:cond delay="3000"/>
                            </p:stCondLst>
                            <p:childTnLst>
                              <p:par>
                                <p:cTn id="25" presetID="22" presetClass="entr" presetSubtype="4" fill="hold" grpId="0" nodeType="afterEffect">
                                  <p:stCondLst>
                                    <p:cond delay="0"/>
                                  </p:stCondLst>
                                  <p:childTnLst>
                                    <p:set>
                                      <p:cBhvr>
                                        <p:cTn id="26" dur="1" fill="hold">
                                          <p:stCondLst>
                                            <p:cond delay="0"/>
                                          </p:stCondLst>
                                        </p:cTn>
                                        <p:tgtEl>
                                          <p:spTgt spid="6">
                                            <p:graphicEl>
                                              <a:chart seriesIdx="0" categoryIdx="-4" bldStep="series"/>
                                            </p:graphicEl>
                                          </p:spTgt>
                                        </p:tgtEl>
                                        <p:attrNameLst>
                                          <p:attrName>style.visibility</p:attrName>
                                        </p:attrNameLst>
                                      </p:cBhvr>
                                      <p:to>
                                        <p:strVal val="visible"/>
                                      </p:to>
                                    </p:set>
                                    <p:animEffect transition="in" filter="wipe(down)">
                                      <p:cBhvr>
                                        <p:cTn id="27" dur="1000"/>
                                        <p:tgtEl>
                                          <p:spTgt spid="6">
                                            <p:graphicEl>
                                              <a:chart seriesIdx="0" categoryIdx="-4" bldStep="series"/>
                                            </p:graphicEl>
                                          </p:spTgt>
                                        </p:tgtEl>
                                      </p:cBhvr>
                                    </p:animEffect>
                                  </p:childTnLst>
                                </p:cTn>
                              </p:par>
                            </p:childTnLst>
                          </p:cTn>
                        </p:par>
                        <p:par>
                          <p:cTn id="28" fill="hold">
                            <p:stCondLst>
                              <p:cond delay="4000"/>
                            </p:stCondLst>
                            <p:childTnLst>
                              <p:par>
                                <p:cTn id="29" presetID="22" presetClass="entr" presetSubtype="4" fill="hold" grpId="0" nodeType="afterEffect">
                                  <p:stCondLst>
                                    <p:cond delay="0"/>
                                  </p:stCondLst>
                                  <p:childTnLst>
                                    <p:set>
                                      <p:cBhvr>
                                        <p:cTn id="30" dur="1" fill="hold">
                                          <p:stCondLst>
                                            <p:cond delay="0"/>
                                          </p:stCondLst>
                                        </p:cTn>
                                        <p:tgtEl>
                                          <p:spTgt spid="6">
                                            <p:graphicEl>
                                              <a:chart seriesIdx="1" categoryIdx="-4" bldStep="series"/>
                                            </p:graphicEl>
                                          </p:spTgt>
                                        </p:tgtEl>
                                        <p:attrNameLst>
                                          <p:attrName>style.visibility</p:attrName>
                                        </p:attrNameLst>
                                      </p:cBhvr>
                                      <p:to>
                                        <p:strVal val="visible"/>
                                      </p:to>
                                    </p:set>
                                    <p:animEffect transition="in" filter="wipe(down)">
                                      <p:cBhvr>
                                        <p:cTn id="31" dur="1000"/>
                                        <p:tgtEl>
                                          <p:spTgt spid="6">
                                            <p:graphicEl>
                                              <a:chart seriesIdx="1" categoryIdx="-4" bldStep="series"/>
                                            </p:graphicEl>
                                          </p:spTgt>
                                        </p:tgtEl>
                                      </p:cBhvr>
                                    </p:animEffect>
                                  </p:childTnLst>
                                </p:cTn>
                              </p:par>
                            </p:childTnLst>
                          </p:cTn>
                        </p:par>
                        <p:par>
                          <p:cTn id="32" fill="hold">
                            <p:stCondLst>
                              <p:cond delay="5000"/>
                            </p:stCondLst>
                            <p:childTnLst>
                              <p:par>
                                <p:cTn id="33" presetID="22" presetClass="entr" presetSubtype="4" fill="hold" grpId="0" nodeType="afterEffect">
                                  <p:stCondLst>
                                    <p:cond delay="0"/>
                                  </p:stCondLst>
                                  <p:childTnLst>
                                    <p:set>
                                      <p:cBhvr>
                                        <p:cTn id="34" dur="1" fill="hold">
                                          <p:stCondLst>
                                            <p:cond delay="0"/>
                                          </p:stCondLst>
                                        </p:cTn>
                                        <p:tgtEl>
                                          <p:spTgt spid="6">
                                            <p:graphicEl>
                                              <a:chart seriesIdx="2" categoryIdx="-4" bldStep="series"/>
                                            </p:graphicEl>
                                          </p:spTgt>
                                        </p:tgtEl>
                                        <p:attrNameLst>
                                          <p:attrName>style.visibility</p:attrName>
                                        </p:attrNameLst>
                                      </p:cBhvr>
                                      <p:to>
                                        <p:strVal val="visible"/>
                                      </p:to>
                                    </p:set>
                                    <p:animEffect transition="in" filter="wipe(down)">
                                      <p:cBhvr>
                                        <p:cTn id="35" dur="1000"/>
                                        <p:tgtEl>
                                          <p:spTgt spid="6">
                                            <p:graphicEl>
                                              <a:chart seriesIdx="2" categoryIdx="-4" bldStep="series"/>
                                            </p:graphic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6">
                                            <p:graphicEl>
                                              <a:chart seriesIdx="3" categoryIdx="-4" bldStep="series"/>
                                            </p:graphicEl>
                                          </p:spTgt>
                                        </p:tgtEl>
                                        <p:attrNameLst>
                                          <p:attrName>style.visibility</p:attrName>
                                        </p:attrNameLst>
                                      </p:cBhvr>
                                      <p:to>
                                        <p:strVal val="visible"/>
                                      </p:to>
                                    </p:set>
                                    <p:animEffect transition="in" filter="wipe(left)">
                                      <p:cBhvr>
                                        <p:cTn id="40" dur="2000"/>
                                        <p:tgtEl>
                                          <p:spTgt spid="6">
                                            <p:graphicEl>
                                              <a:chart seriesIdx="3"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Graphic spid="6" grpId="0" uiExpand="1">
        <p:bldSub>
          <a:bldChart bld="series"/>
        </p:bldSub>
      </p:bldGraphic>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a:xfrm>
            <a:off x="351396" y="1524000"/>
            <a:ext cx="8411288" cy="914400"/>
          </a:xfrm>
        </p:spPr>
        <p:txBody>
          <a:bodyPr>
            <a:normAutofit/>
          </a:bodyPr>
          <a:lstStyle/>
          <a:p>
            <a:r>
              <a:rPr lang="es-ES" dirty="0"/>
              <a:t>No identificación de la coherencia de la propuesta con las estrategias regionales y nacionales</a:t>
            </a:r>
            <a:r>
              <a:rPr lang="es-ES" dirty="0" smtClean="0"/>
              <a:t>.</a:t>
            </a:r>
            <a:endParaRPr lang="es-ES" dirty="0"/>
          </a:p>
        </p:txBody>
      </p:sp>
      <p:grpSp>
        <p:nvGrpSpPr>
          <p:cNvPr id="6" name="Grupo 5"/>
          <p:cNvGrpSpPr/>
          <p:nvPr/>
        </p:nvGrpSpPr>
        <p:grpSpPr>
          <a:xfrm>
            <a:off x="351396" y="2362200"/>
            <a:ext cx="7924800" cy="4343400"/>
            <a:chOff x="351396" y="2362200"/>
            <a:chExt cx="7924800" cy="4343400"/>
          </a:xfrm>
        </p:grpSpPr>
        <p:pic>
          <p:nvPicPr>
            <p:cNvPr id="4" name="Imagen 3"/>
            <p:cNvPicPr>
              <a:picLocks noChangeAspect="1"/>
            </p:cNvPicPr>
            <p:nvPr/>
          </p:nvPicPr>
          <p:blipFill rotWithShape="1">
            <a:blip r:embed="rId2"/>
            <a:srcRect l="10761" t="30209" r="11933" b="5208"/>
            <a:stretch/>
          </p:blipFill>
          <p:spPr>
            <a:xfrm>
              <a:off x="351396" y="2362200"/>
              <a:ext cx="7924800" cy="3722255"/>
            </a:xfrm>
            <a:prstGeom prst="rect">
              <a:avLst/>
            </a:prstGeom>
          </p:spPr>
        </p:pic>
        <p:pic>
          <p:nvPicPr>
            <p:cNvPr id="5" name="Imagen 4"/>
            <p:cNvPicPr>
              <a:picLocks noChangeAspect="1"/>
            </p:cNvPicPr>
            <p:nvPr/>
          </p:nvPicPr>
          <p:blipFill rotWithShape="1">
            <a:blip r:embed="rId3"/>
            <a:srcRect l="11198" t="24709" r="11933" b="64583"/>
            <a:stretch/>
          </p:blipFill>
          <p:spPr>
            <a:xfrm>
              <a:off x="381000" y="6096000"/>
              <a:ext cx="7895196" cy="609600"/>
            </a:xfrm>
            <a:prstGeom prst="rect">
              <a:avLst/>
            </a:prstGeom>
          </p:spPr>
        </p:pic>
      </p:grpSp>
    </p:spTree>
    <p:extLst>
      <p:ext uri="{BB962C8B-B14F-4D97-AF65-F5344CB8AC3E}">
        <p14:creationId xmlns:p14="http://schemas.microsoft.com/office/powerpoint/2010/main" val="2482482562"/>
      </p:ext>
    </p:extLst>
  </p:cSld>
  <p:clrMapOvr>
    <a:masterClrMapping/>
  </p:clrMapOvr>
  <p:transition spd="slow">
    <p:wipe di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normAutofit/>
          </a:bodyPr>
          <a:lstStyle/>
          <a:p>
            <a:r>
              <a:rPr lang="es-ES" dirty="0"/>
              <a:t>Identificación confusa de los productos y entregables del proyecto. </a:t>
            </a:r>
          </a:p>
        </p:txBody>
      </p:sp>
      <p:pic>
        <p:nvPicPr>
          <p:cNvPr id="5" name="Imagen 4"/>
          <p:cNvPicPr>
            <a:picLocks noChangeAspect="1"/>
          </p:cNvPicPr>
          <p:nvPr/>
        </p:nvPicPr>
        <p:blipFill rotWithShape="1">
          <a:blip r:embed="rId2"/>
          <a:srcRect l="908" t="21323" r="14654" b="12500"/>
          <a:stretch/>
        </p:blipFill>
        <p:spPr>
          <a:xfrm>
            <a:off x="228599" y="2667000"/>
            <a:ext cx="8646581" cy="3810000"/>
          </a:xfrm>
          <a:prstGeom prst="rect">
            <a:avLst/>
          </a:prstGeom>
        </p:spPr>
      </p:pic>
    </p:spTree>
    <p:extLst>
      <p:ext uri="{BB962C8B-B14F-4D97-AF65-F5344CB8AC3E}">
        <p14:creationId xmlns:p14="http://schemas.microsoft.com/office/powerpoint/2010/main" val="3765539044"/>
      </p:ext>
    </p:extLst>
  </p:cSld>
  <p:clrMapOvr>
    <a:masterClrMapping/>
  </p:clrMapOvr>
  <p:transition spd="slow">
    <p:wipe di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normAutofit/>
          </a:bodyPr>
          <a:lstStyle/>
          <a:p>
            <a:r>
              <a:rPr lang="es-ES" dirty="0"/>
              <a:t>Identificación confusa de los productos y entregables del proyecto. </a:t>
            </a:r>
          </a:p>
        </p:txBody>
      </p:sp>
      <p:sp>
        <p:nvSpPr>
          <p:cNvPr id="4" name="Marcador de texto vertical 1"/>
          <p:cNvSpPr>
            <a:spLocks noGrp="1"/>
          </p:cNvSpPr>
          <p:nvPr>
            <p:ph type="body" orient="vert" idx="1"/>
          </p:nvPr>
        </p:nvSpPr>
        <p:spPr>
          <a:xfrm rot="16200000">
            <a:off x="2880951" y="442866"/>
            <a:ext cx="3347155" cy="8416311"/>
          </a:xfrm>
        </p:spPr>
        <p:txBody>
          <a:bodyPr>
            <a:normAutofit/>
          </a:bodyPr>
          <a:lstStyle/>
          <a:p>
            <a:r>
              <a:rPr lang="es-ES" dirty="0" smtClean="0"/>
              <a:t>En segunda fase se identifican los productos del proyecto y se relaciona con los indicadores de productividad del programa.</a:t>
            </a:r>
          </a:p>
          <a:p>
            <a:r>
              <a:rPr lang="es-ES" dirty="0" smtClean="0"/>
              <a:t>Indicadores de productividad específicos para cada objetivo específico:</a:t>
            </a:r>
          </a:p>
          <a:p>
            <a:pPr marL="342900" indent="-342900">
              <a:buFont typeface="Arial" panose="020B0604020202020204" pitchFamily="34" charset="0"/>
              <a:buChar char="•"/>
            </a:pPr>
            <a:r>
              <a:rPr lang="es-ES" dirty="0" smtClean="0"/>
              <a:t>En la primera fase se identifica cual es el objetivo específico al que el proyecto va a contribuir.</a:t>
            </a:r>
          </a:p>
          <a:p>
            <a:r>
              <a:rPr lang="es-ES" dirty="0"/>
              <a:t>	</a:t>
            </a:r>
            <a:r>
              <a:rPr lang="es-ES" dirty="0" smtClean="0"/>
              <a:t> </a:t>
            </a:r>
            <a:endParaRPr lang="es-ES" dirty="0"/>
          </a:p>
        </p:txBody>
      </p:sp>
    </p:spTree>
    <p:extLst>
      <p:ext uri="{BB962C8B-B14F-4D97-AF65-F5344CB8AC3E}">
        <p14:creationId xmlns:p14="http://schemas.microsoft.com/office/powerpoint/2010/main" val="3731418520"/>
      </p:ext>
    </p:extLst>
  </p:cSld>
  <p:clrMapOvr>
    <a:masterClrMapping/>
  </p:clrMapOvr>
  <p:transition spd="slow">
    <p:wipe di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a:xfrm rot="16200000">
            <a:off x="2995251" y="328566"/>
            <a:ext cx="3118555" cy="8416311"/>
          </a:xfrm>
        </p:spPr>
        <p:txBody>
          <a:bodyPr>
            <a:normAutofit fontScale="92500" lnSpcReduction="10000"/>
          </a:bodyPr>
          <a:lstStyle/>
          <a:p>
            <a:r>
              <a:rPr lang="es-ES" dirty="0" smtClean="0"/>
              <a:t>Prever y planificar correctamente los GT, especialmente los específicos:</a:t>
            </a:r>
          </a:p>
          <a:p>
            <a:pPr marL="342900" indent="-342900">
              <a:buFont typeface="Arial" panose="020B0604020202020204" pitchFamily="34" charset="0"/>
              <a:buChar char="•"/>
            </a:pPr>
            <a:r>
              <a:rPr lang="es-ES" dirty="0" smtClean="0"/>
              <a:t>No se puede cambiar información en segunda fase</a:t>
            </a:r>
          </a:p>
          <a:p>
            <a:pPr marL="342900" indent="-342900">
              <a:buFont typeface="Arial" panose="020B0604020202020204" pitchFamily="34" charset="0"/>
              <a:buChar char="•"/>
            </a:pPr>
            <a:r>
              <a:rPr lang="es-ES" dirty="0" smtClean="0"/>
              <a:t>Una planificación deficiente condiciona el plan de trabajo en segunda fase.</a:t>
            </a:r>
            <a:endParaRPr lang="es-ES" dirty="0"/>
          </a:p>
          <a:p>
            <a:r>
              <a:rPr lang="es-ES" dirty="0" smtClean="0"/>
              <a:t>El contenido de los GT Transversales deben demostrar el conocimiento de los métodos de gestión de los proyectos, que existe una planificación precisa, sin decir frases generales y poco concretas. </a:t>
            </a:r>
          </a:p>
        </p:txBody>
      </p:sp>
      <p:sp>
        <p:nvSpPr>
          <p:cNvPr id="3" name="Título 2"/>
          <p:cNvSpPr>
            <a:spLocks noGrp="1"/>
          </p:cNvSpPr>
          <p:nvPr>
            <p:ph type="title"/>
          </p:nvPr>
        </p:nvSpPr>
        <p:spPr/>
        <p:txBody>
          <a:bodyPr>
            <a:normAutofit fontScale="90000"/>
          </a:bodyPr>
          <a:lstStyle/>
          <a:p>
            <a:r>
              <a:rPr lang="es-ES" dirty="0"/>
              <a:t>Reducida concreción sobre el contenido de los GT </a:t>
            </a:r>
            <a:r>
              <a:rPr lang="es-ES" dirty="0" smtClean="0"/>
              <a:t>transversales y específicos – errores en la planificación</a:t>
            </a:r>
            <a:endParaRPr lang="es-ES" dirty="0"/>
          </a:p>
        </p:txBody>
      </p:sp>
    </p:spTree>
    <p:extLst>
      <p:ext uri="{BB962C8B-B14F-4D97-AF65-F5344CB8AC3E}">
        <p14:creationId xmlns:p14="http://schemas.microsoft.com/office/powerpoint/2010/main" val="3854057615"/>
      </p:ext>
    </p:extLst>
  </p:cSld>
  <p:clrMapOvr>
    <a:masterClrMapping/>
  </p:clrMapOvr>
  <p:transition spd="slow">
    <p:wipe di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Los proyectos esperados</a:t>
            </a:r>
            <a:endParaRPr lang="fr-FR" dirty="0"/>
          </a:p>
        </p:txBody>
      </p:sp>
    </p:spTree>
    <p:extLst>
      <p:ext uri="{BB962C8B-B14F-4D97-AF65-F5344CB8AC3E}">
        <p14:creationId xmlns:p14="http://schemas.microsoft.com/office/powerpoint/2010/main" val="342529502"/>
      </p:ext>
    </p:extLst>
  </p:cSld>
  <p:clrMapOvr>
    <a:masterClrMapping/>
  </p:clrMapOvr>
  <p:transition spd="slow">
    <p:wipe dir="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a:xfrm rot="16200000">
            <a:off x="2454198" y="-60086"/>
            <a:ext cx="4200659" cy="8416311"/>
          </a:xfrm>
        </p:spPr>
        <p:txBody>
          <a:bodyPr>
            <a:noAutofit/>
          </a:bodyPr>
          <a:lstStyle/>
          <a:p>
            <a:pPr marL="285750" indent="-285750">
              <a:lnSpc>
                <a:spcPct val="150000"/>
              </a:lnSpc>
              <a:buFont typeface="Arial" panose="020B0604020202020204" pitchFamily="34" charset="0"/>
              <a:buChar char="•"/>
            </a:pPr>
            <a:r>
              <a:rPr lang="es-ES" sz="2000" dirty="0" smtClean="0"/>
              <a:t>Los productos previstos deben contribuir a uno de los indicadores de productividad del programa</a:t>
            </a:r>
            <a:endParaRPr lang="es-ES" sz="2000" dirty="0" smtClean="0"/>
          </a:p>
          <a:p>
            <a:pPr>
              <a:lnSpc>
                <a:spcPct val="150000"/>
              </a:lnSpc>
            </a:pPr>
            <a:endParaRPr lang="es-ES" sz="2000" dirty="0"/>
          </a:p>
          <a:p>
            <a:pPr marL="285750" indent="-285750">
              <a:lnSpc>
                <a:spcPct val="150000"/>
              </a:lnSpc>
              <a:buFont typeface="Arial" panose="020B0604020202020204" pitchFamily="34" charset="0"/>
              <a:buChar char="•"/>
            </a:pPr>
            <a:r>
              <a:rPr lang="es-ES" sz="2000" dirty="0" smtClean="0"/>
              <a:t>El proyecto debe ser pragmático en su capacidad de aportar una solución a un problema identificado en el Sudoe</a:t>
            </a:r>
            <a:endParaRPr lang="es-ES" sz="2000" dirty="0" smtClean="0"/>
          </a:p>
          <a:p>
            <a:pPr>
              <a:lnSpc>
                <a:spcPct val="150000"/>
              </a:lnSpc>
            </a:pPr>
            <a:endParaRPr lang="es-ES" sz="2000" dirty="0"/>
          </a:p>
          <a:p>
            <a:pPr marL="342900" indent="-342900">
              <a:lnSpc>
                <a:spcPct val="150000"/>
              </a:lnSpc>
              <a:buFont typeface="Arial" panose="020B0604020202020204" pitchFamily="34" charset="0"/>
              <a:buChar char="•"/>
            </a:pPr>
            <a:r>
              <a:rPr lang="es-ES" sz="2000" dirty="0" smtClean="0"/>
              <a:t>Claridad y coherencia de los objetivos y los objetivos del </a:t>
            </a:r>
            <a:r>
              <a:rPr lang="es-ES" sz="2000" dirty="0" smtClean="0"/>
              <a:t>Programa</a:t>
            </a:r>
            <a:endParaRPr lang="es-ES" sz="2000" dirty="0"/>
          </a:p>
          <a:p>
            <a:pPr>
              <a:lnSpc>
                <a:spcPct val="150000"/>
              </a:lnSpc>
            </a:pPr>
            <a:endParaRPr lang="es-ES" sz="2000" dirty="0" smtClean="0"/>
          </a:p>
          <a:p>
            <a:pPr>
              <a:lnSpc>
                <a:spcPct val="150000"/>
              </a:lnSpc>
            </a:pPr>
            <a:endParaRPr lang="es-ES" sz="2000" dirty="0" smtClean="0"/>
          </a:p>
          <a:p>
            <a:pPr>
              <a:lnSpc>
                <a:spcPct val="150000"/>
              </a:lnSpc>
            </a:pPr>
            <a:r>
              <a:rPr lang="es-ES" sz="2000" dirty="0" smtClean="0"/>
              <a:t> </a:t>
            </a:r>
          </a:p>
        </p:txBody>
      </p:sp>
      <p:sp>
        <p:nvSpPr>
          <p:cNvPr id="3" name="Título 2"/>
          <p:cNvSpPr>
            <a:spLocks noGrp="1"/>
          </p:cNvSpPr>
          <p:nvPr>
            <p:ph type="title"/>
          </p:nvPr>
        </p:nvSpPr>
        <p:spPr>
          <a:xfrm>
            <a:off x="346372" y="1143000"/>
            <a:ext cx="8411288" cy="914400"/>
          </a:xfrm>
        </p:spPr>
        <p:txBody>
          <a:bodyPr/>
          <a:lstStyle/>
          <a:p>
            <a:r>
              <a:rPr lang="es-ES" sz="2800" dirty="0" smtClean="0"/>
              <a:t>Objetivos y productos</a:t>
            </a:r>
            <a:endParaRPr lang="fr-FR" dirty="0"/>
          </a:p>
        </p:txBody>
      </p:sp>
    </p:spTree>
    <p:extLst>
      <p:ext uri="{BB962C8B-B14F-4D97-AF65-F5344CB8AC3E}">
        <p14:creationId xmlns:p14="http://schemas.microsoft.com/office/powerpoint/2010/main" val="379164068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a:xfrm rot="16200000">
            <a:off x="2536838" y="-129847"/>
            <a:ext cx="4035380" cy="8416311"/>
          </a:xfrm>
        </p:spPr>
        <p:txBody>
          <a:bodyPr>
            <a:noAutofit/>
          </a:bodyPr>
          <a:lstStyle/>
          <a:p>
            <a:pPr marL="342900" indent="-342900">
              <a:spcBef>
                <a:spcPts val="600"/>
              </a:spcBef>
              <a:spcAft>
                <a:spcPts val="1200"/>
              </a:spcAft>
              <a:buFont typeface="Arial" panose="020B0604020202020204" pitchFamily="34" charset="0"/>
              <a:buChar char="•"/>
            </a:pPr>
            <a:r>
              <a:rPr lang="es-ES" sz="2000" dirty="0" smtClean="0"/>
              <a:t> </a:t>
            </a:r>
            <a:r>
              <a:rPr lang="es-ES" sz="2000" dirty="0" smtClean="0"/>
              <a:t>Demostrar la pertinencia (evitar acciones locales yuxtapuestas)</a:t>
            </a:r>
            <a:endParaRPr lang="es-ES" sz="2000" dirty="0" smtClean="0"/>
          </a:p>
          <a:p>
            <a:pPr marL="342900" indent="-342900">
              <a:spcBef>
                <a:spcPts val="600"/>
              </a:spcBef>
              <a:spcAft>
                <a:spcPts val="1200"/>
              </a:spcAft>
              <a:buFont typeface="Arial" panose="020B0604020202020204" pitchFamily="34" charset="0"/>
              <a:buChar char="•"/>
            </a:pPr>
            <a:r>
              <a:rPr lang="es-ES" sz="2000" dirty="0" smtClean="0"/>
              <a:t>Demostrar el valor añadido de la transnacionalidad y de qué manera permite conseguir un resultado que las entidades por sí solas no podrían conseguir.</a:t>
            </a:r>
            <a:endParaRPr lang="es-ES" sz="2000" dirty="0" smtClean="0"/>
          </a:p>
          <a:p>
            <a:pPr marL="342900" indent="-342900">
              <a:spcBef>
                <a:spcPts val="600"/>
              </a:spcBef>
              <a:spcAft>
                <a:spcPts val="1200"/>
              </a:spcAft>
              <a:buFont typeface="Arial" panose="020B0604020202020204" pitchFamily="34" charset="0"/>
              <a:buChar char="•"/>
            </a:pPr>
            <a:r>
              <a:rPr lang="es-ES" sz="2000" dirty="0" smtClean="0"/>
              <a:t>Identificar las aportaciones del partenariado y las sinergias que ofrece el enfoque transnacional</a:t>
            </a:r>
            <a:endParaRPr lang="es-ES" sz="2000" dirty="0" smtClean="0"/>
          </a:p>
          <a:p>
            <a:pPr>
              <a:lnSpc>
                <a:spcPct val="150000"/>
              </a:lnSpc>
            </a:pPr>
            <a:endParaRPr lang="es-ES" sz="2000" dirty="0" smtClean="0"/>
          </a:p>
          <a:p>
            <a:pPr>
              <a:lnSpc>
                <a:spcPct val="150000"/>
              </a:lnSpc>
            </a:pPr>
            <a:r>
              <a:rPr lang="es-ES" sz="2000" dirty="0" smtClean="0"/>
              <a:t> </a:t>
            </a:r>
          </a:p>
        </p:txBody>
      </p:sp>
      <p:sp>
        <p:nvSpPr>
          <p:cNvPr id="3" name="Título 2"/>
          <p:cNvSpPr>
            <a:spLocks noGrp="1"/>
          </p:cNvSpPr>
          <p:nvPr>
            <p:ph type="title"/>
          </p:nvPr>
        </p:nvSpPr>
        <p:spPr>
          <a:xfrm>
            <a:off x="346372" y="1143000"/>
            <a:ext cx="8411288" cy="914400"/>
          </a:xfrm>
        </p:spPr>
        <p:txBody>
          <a:bodyPr/>
          <a:lstStyle/>
          <a:p>
            <a:r>
              <a:rPr lang="es-ES" sz="2800" dirty="0" smtClean="0"/>
              <a:t>Transnacionalidad</a:t>
            </a:r>
            <a:endParaRPr lang="fr-FR" dirty="0"/>
          </a:p>
        </p:txBody>
      </p:sp>
    </p:spTree>
    <p:extLst>
      <p:ext uri="{BB962C8B-B14F-4D97-AF65-F5344CB8AC3E}">
        <p14:creationId xmlns:p14="http://schemas.microsoft.com/office/powerpoint/2010/main" val="427247926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a:xfrm rot="16200000">
            <a:off x="2681532" y="-436257"/>
            <a:ext cx="3733800" cy="8416311"/>
          </a:xfrm>
        </p:spPr>
        <p:txBody>
          <a:bodyPr>
            <a:noAutofit/>
          </a:bodyPr>
          <a:lstStyle/>
          <a:p>
            <a:pPr>
              <a:lnSpc>
                <a:spcPct val="150000"/>
              </a:lnSpc>
            </a:pPr>
            <a:endParaRPr lang="es-ES" sz="2000" dirty="0" smtClean="0"/>
          </a:p>
          <a:p>
            <a:pPr marL="285750" indent="-285750">
              <a:lnSpc>
                <a:spcPct val="150000"/>
              </a:lnSpc>
              <a:buFont typeface="Arial" panose="020B0604020202020204" pitchFamily="34" charset="0"/>
              <a:buChar char="•"/>
            </a:pPr>
            <a:r>
              <a:rPr lang="es-ES" sz="2000" b="1" dirty="0" smtClean="0"/>
              <a:t>Cadena de valor</a:t>
            </a:r>
            <a:r>
              <a:rPr lang="es-ES" sz="2000" dirty="0" smtClean="0"/>
              <a:t>: todos los agentes poseen un impacto real.</a:t>
            </a:r>
            <a:endParaRPr lang="es-ES" sz="2000" dirty="0" smtClean="0"/>
          </a:p>
          <a:p>
            <a:pPr marL="285750" indent="-285750">
              <a:lnSpc>
                <a:spcPct val="150000"/>
              </a:lnSpc>
              <a:buFont typeface="Arial" panose="020B0604020202020204" pitchFamily="34" charset="0"/>
              <a:buChar char="•"/>
            </a:pPr>
            <a:endParaRPr lang="es-ES" sz="2000" dirty="0" smtClean="0"/>
          </a:p>
          <a:p>
            <a:pPr marL="285750" indent="-285750">
              <a:lnSpc>
                <a:spcPct val="150000"/>
              </a:lnSpc>
              <a:buFont typeface="Arial" panose="020B0604020202020204" pitchFamily="34" charset="0"/>
              <a:buChar char="•"/>
            </a:pPr>
            <a:r>
              <a:rPr lang="es-ES" sz="2000" dirty="0" smtClean="0"/>
              <a:t>Representatividad territorial del partenariado a nivel de Sudoe.</a:t>
            </a:r>
            <a:endParaRPr lang="es-ES" sz="2000" dirty="0" smtClean="0"/>
          </a:p>
          <a:p>
            <a:pPr marL="285750" indent="-285750">
              <a:lnSpc>
                <a:spcPct val="150000"/>
              </a:lnSpc>
              <a:buFont typeface="Arial" panose="020B0604020202020204" pitchFamily="34" charset="0"/>
              <a:buChar char="•"/>
            </a:pPr>
            <a:endParaRPr lang="es-ES" sz="2000" dirty="0" smtClean="0"/>
          </a:p>
          <a:p>
            <a:pPr marL="285750" indent="-285750">
              <a:lnSpc>
                <a:spcPct val="150000"/>
              </a:lnSpc>
              <a:buFont typeface="Arial" panose="020B0604020202020204" pitchFamily="34" charset="0"/>
              <a:buChar char="•"/>
            </a:pPr>
            <a:r>
              <a:rPr lang="es-ES" sz="2000" dirty="0" smtClean="0"/>
              <a:t>Competencia técnica y capacidad financiera y administrativa.</a:t>
            </a:r>
            <a:endParaRPr lang="es-ES" sz="2000" dirty="0" smtClean="0"/>
          </a:p>
        </p:txBody>
      </p:sp>
      <p:sp>
        <p:nvSpPr>
          <p:cNvPr id="3" name="Título 2"/>
          <p:cNvSpPr>
            <a:spLocks noGrp="1"/>
          </p:cNvSpPr>
          <p:nvPr>
            <p:ph type="title"/>
          </p:nvPr>
        </p:nvSpPr>
        <p:spPr>
          <a:xfrm>
            <a:off x="346372" y="1143000"/>
            <a:ext cx="8411288" cy="914400"/>
          </a:xfrm>
        </p:spPr>
        <p:txBody>
          <a:bodyPr/>
          <a:lstStyle/>
          <a:p>
            <a:r>
              <a:rPr lang="es-ES" dirty="0" smtClean="0"/>
              <a:t>Partenariado</a:t>
            </a:r>
            <a:endParaRPr lang="fr-FR" dirty="0"/>
          </a:p>
        </p:txBody>
      </p:sp>
    </p:spTree>
    <p:extLst>
      <p:ext uri="{BB962C8B-B14F-4D97-AF65-F5344CB8AC3E}">
        <p14:creationId xmlns:p14="http://schemas.microsoft.com/office/powerpoint/2010/main" val="46666091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a:xfrm rot="16200000">
            <a:off x="2530205" y="-283855"/>
            <a:ext cx="4038599" cy="8416311"/>
          </a:xfrm>
        </p:spPr>
        <p:txBody>
          <a:bodyPr>
            <a:noAutofit/>
          </a:bodyPr>
          <a:lstStyle/>
          <a:p>
            <a:pPr marL="285750" indent="-285750">
              <a:lnSpc>
                <a:spcPct val="150000"/>
              </a:lnSpc>
              <a:buFont typeface="Arial" panose="020B0604020202020204" pitchFamily="34" charset="0"/>
              <a:buChar char="•"/>
            </a:pPr>
            <a:r>
              <a:rPr lang="es-ES" sz="2000" dirty="0" smtClean="0"/>
              <a:t>Une </a:t>
            </a:r>
            <a:r>
              <a:rPr lang="es-ES" sz="2000" b="1" dirty="0" err="1" smtClean="0"/>
              <a:t>réalisation</a:t>
            </a:r>
            <a:r>
              <a:rPr lang="es-ES" sz="2000" b="1" dirty="0" smtClean="0"/>
              <a:t> </a:t>
            </a:r>
            <a:r>
              <a:rPr lang="es-ES" sz="2000" b="1" dirty="0" err="1" smtClean="0"/>
              <a:t>principale</a:t>
            </a:r>
            <a:r>
              <a:rPr lang="es-ES" sz="2000" b="1" dirty="0" smtClean="0"/>
              <a:t> </a:t>
            </a:r>
            <a:r>
              <a:rPr lang="es-ES" sz="2000" dirty="0" err="1" smtClean="0"/>
              <a:t>concrète</a:t>
            </a:r>
            <a:r>
              <a:rPr lang="es-ES" sz="2000" dirty="0" smtClean="0"/>
              <a:t> </a:t>
            </a:r>
            <a:r>
              <a:rPr lang="es-ES" sz="2000" dirty="0" err="1" smtClean="0"/>
              <a:t>contribuant</a:t>
            </a:r>
            <a:r>
              <a:rPr lang="es-ES" sz="2000" dirty="0" smtClean="0"/>
              <a:t> à </a:t>
            </a:r>
            <a:r>
              <a:rPr lang="es-ES" sz="2000" dirty="0" err="1" smtClean="0"/>
              <a:t>l’indicateur</a:t>
            </a:r>
            <a:r>
              <a:rPr lang="es-ES" sz="2000" dirty="0" smtClean="0"/>
              <a:t> de </a:t>
            </a:r>
            <a:r>
              <a:rPr lang="es-ES" sz="2000" dirty="0" err="1" smtClean="0"/>
              <a:t>réalisation</a:t>
            </a:r>
            <a:endParaRPr lang="es-ES" sz="2000" dirty="0" smtClean="0"/>
          </a:p>
          <a:p>
            <a:pPr marL="285750" indent="-285750">
              <a:lnSpc>
                <a:spcPct val="150000"/>
              </a:lnSpc>
              <a:buFont typeface="Arial" panose="020B0604020202020204" pitchFamily="34" charset="0"/>
              <a:buChar char="•"/>
            </a:pPr>
            <a:r>
              <a:rPr lang="es-ES" sz="2000" b="1" dirty="0" err="1" smtClean="0"/>
              <a:t>Transférabilité</a:t>
            </a:r>
            <a:r>
              <a:rPr lang="es-ES" sz="2000" b="1" dirty="0" smtClean="0"/>
              <a:t> </a:t>
            </a:r>
            <a:r>
              <a:rPr lang="es-ES" sz="2000" dirty="0" smtClean="0"/>
              <a:t>/ </a:t>
            </a:r>
            <a:r>
              <a:rPr lang="es-ES" sz="2000" b="1" dirty="0" err="1" smtClean="0"/>
              <a:t>pérennité</a:t>
            </a:r>
            <a:r>
              <a:rPr lang="es-ES" sz="2000" b="1" dirty="0" smtClean="0"/>
              <a:t> </a:t>
            </a:r>
            <a:r>
              <a:rPr lang="es-ES" sz="2000" dirty="0" smtClean="0"/>
              <a:t>des </a:t>
            </a:r>
            <a:r>
              <a:rPr lang="es-ES" sz="2000" dirty="0" err="1" smtClean="0"/>
              <a:t>réalisations</a:t>
            </a:r>
            <a:r>
              <a:rPr lang="es-ES" sz="2000" dirty="0" smtClean="0"/>
              <a:t> : </a:t>
            </a:r>
            <a:r>
              <a:rPr lang="es-ES" sz="2000" dirty="0" err="1" smtClean="0"/>
              <a:t>indiquer</a:t>
            </a:r>
            <a:r>
              <a:rPr lang="es-ES" sz="2000" dirty="0" smtClean="0"/>
              <a:t> de </a:t>
            </a:r>
            <a:r>
              <a:rPr lang="es-ES" sz="2000" dirty="0" err="1" smtClean="0"/>
              <a:t>quelle</a:t>
            </a:r>
            <a:r>
              <a:rPr lang="es-ES" sz="2000" dirty="0" smtClean="0"/>
              <a:t> </a:t>
            </a:r>
            <a:r>
              <a:rPr lang="es-ES" sz="2000" dirty="0" err="1" smtClean="0"/>
              <a:t>manière</a:t>
            </a:r>
            <a:r>
              <a:rPr lang="es-ES" sz="2000" dirty="0" smtClean="0"/>
              <a:t> les </a:t>
            </a:r>
            <a:r>
              <a:rPr lang="es-ES" sz="2000" dirty="0" err="1" smtClean="0"/>
              <a:t>réalisations</a:t>
            </a:r>
            <a:r>
              <a:rPr lang="es-ES" sz="2000" dirty="0" smtClean="0"/>
              <a:t> </a:t>
            </a:r>
            <a:r>
              <a:rPr lang="es-ES" sz="2000" dirty="0" err="1" smtClean="0"/>
              <a:t>seront</a:t>
            </a:r>
            <a:r>
              <a:rPr lang="es-ES" sz="2000" dirty="0" smtClean="0"/>
              <a:t> </a:t>
            </a:r>
            <a:r>
              <a:rPr lang="es-ES" sz="2000" dirty="0" err="1" smtClean="0"/>
              <a:t>transférées</a:t>
            </a:r>
            <a:r>
              <a:rPr lang="es-ES" sz="2000" dirty="0" smtClean="0"/>
              <a:t> à </a:t>
            </a:r>
            <a:r>
              <a:rPr lang="es-ES" sz="2000" dirty="0" err="1" smtClean="0"/>
              <a:t>d’autres</a:t>
            </a:r>
            <a:r>
              <a:rPr lang="es-ES" sz="2000" dirty="0" smtClean="0"/>
              <a:t> </a:t>
            </a:r>
            <a:r>
              <a:rPr lang="es-ES" sz="2000" dirty="0" err="1" smtClean="0"/>
              <a:t>acteurs</a:t>
            </a:r>
            <a:r>
              <a:rPr lang="es-ES" sz="2000" dirty="0" smtClean="0"/>
              <a:t> et les </a:t>
            </a:r>
            <a:r>
              <a:rPr lang="es-ES" sz="2000" dirty="0" err="1" smtClean="0"/>
              <a:t>activités</a:t>
            </a:r>
            <a:r>
              <a:rPr lang="es-ES" sz="2000" dirty="0" smtClean="0"/>
              <a:t> </a:t>
            </a:r>
            <a:r>
              <a:rPr lang="es-ES" sz="2000" dirty="0" err="1" smtClean="0"/>
              <a:t>prévues</a:t>
            </a:r>
            <a:r>
              <a:rPr lang="es-ES" sz="2000" dirty="0" smtClean="0"/>
              <a:t> </a:t>
            </a:r>
            <a:r>
              <a:rPr lang="es-ES" sz="2000" dirty="0" err="1" smtClean="0"/>
              <a:t>pour</a:t>
            </a:r>
            <a:r>
              <a:rPr lang="es-ES" sz="2000" dirty="0" smtClean="0"/>
              <a:t> </a:t>
            </a:r>
            <a:r>
              <a:rPr lang="es-ES" sz="2000" dirty="0" err="1" smtClean="0"/>
              <a:t>assurer</a:t>
            </a:r>
            <a:r>
              <a:rPr lang="es-ES" sz="2000" dirty="0" smtClean="0"/>
              <a:t> </a:t>
            </a:r>
            <a:r>
              <a:rPr lang="es-ES" sz="2000" dirty="0" err="1" smtClean="0"/>
              <a:t>leur</a:t>
            </a:r>
            <a:r>
              <a:rPr lang="es-ES" sz="2000" dirty="0" smtClean="0"/>
              <a:t> </a:t>
            </a:r>
            <a:r>
              <a:rPr lang="es-ES" sz="2000" dirty="0" err="1" smtClean="0"/>
              <a:t>durabilité</a:t>
            </a:r>
            <a:endParaRPr lang="es-ES" sz="2000" dirty="0" smtClean="0"/>
          </a:p>
          <a:p>
            <a:pPr marL="285750" indent="-285750">
              <a:lnSpc>
                <a:spcPct val="150000"/>
              </a:lnSpc>
              <a:buFont typeface="Arial" panose="020B0604020202020204" pitchFamily="34" charset="0"/>
              <a:buChar char="•"/>
            </a:pPr>
            <a:r>
              <a:rPr lang="es-ES" sz="2000" b="1" dirty="0" err="1" smtClean="0"/>
              <a:t>Stratégies</a:t>
            </a:r>
            <a:r>
              <a:rPr lang="es-ES" sz="2000" dirty="0" smtClean="0"/>
              <a:t> territoriales : </a:t>
            </a:r>
            <a:r>
              <a:rPr lang="es-ES" sz="2000" dirty="0" err="1" smtClean="0"/>
              <a:t>démontrer</a:t>
            </a:r>
            <a:r>
              <a:rPr lang="es-ES" sz="2000" dirty="0" smtClean="0"/>
              <a:t> que la </a:t>
            </a:r>
            <a:r>
              <a:rPr lang="es-ES" sz="2000" dirty="0" err="1" smtClean="0"/>
              <a:t>réalisation</a:t>
            </a:r>
            <a:r>
              <a:rPr lang="es-ES" sz="2000" dirty="0" smtClean="0"/>
              <a:t> </a:t>
            </a:r>
            <a:r>
              <a:rPr lang="es-ES" sz="2000" dirty="0" err="1" smtClean="0"/>
              <a:t>principale</a:t>
            </a:r>
            <a:r>
              <a:rPr lang="es-ES" sz="2000" dirty="0" smtClean="0"/>
              <a:t> </a:t>
            </a:r>
            <a:r>
              <a:rPr lang="es-ES" sz="2000" dirty="0" err="1" smtClean="0"/>
              <a:t>s’y</a:t>
            </a:r>
            <a:r>
              <a:rPr lang="es-ES" sz="2000" dirty="0" smtClean="0"/>
              <a:t> </a:t>
            </a:r>
            <a:r>
              <a:rPr lang="es-ES" sz="2000" dirty="0" err="1" smtClean="0"/>
              <a:t>insère</a:t>
            </a:r>
            <a:r>
              <a:rPr lang="es-ES" sz="2000" dirty="0" smtClean="0"/>
              <a:t> en </a:t>
            </a:r>
            <a:r>
              <a:rPr lang="es-ES" sz="2000" dirty="0" err="1" smtClean="0"/>
              <a:t>citant</a:t>
            </a:r>
            <a:r>
              <a:rPr lang="es-ES" sz="2000" dirty="0" smtClean="0"/>
              <a:t> le(s) mesure(s) </a:t>
            </a:r>
            <a:r>
              <a:rPr lang="es-ES" sz="2000" dirty="0" err="1" smtClean="0"/>
              <a:t>concrète</a:t>
            </a:r>
            <a:r>
              <a:rPr lang="es-ES" sz="2000" dirty="0" smtClean="0"/>
              <a:t>(s) des </a:t>
            </a:r>
            <a:r>
              <a:rPr lang="es-ES" sz="2000" dirty="0" err="1" smtClean="0"/>
              <a:t>stratégies</a:t>
            </a:r>
            <a:r>
              <a:rPr lang="es-ES" sz="2000" dirty="0" smtClean="0"/>
              <a:t> et les </a:t>
            </a:r>
            <a:r>
              <a:rPr lang="es-ES" sz="2000" dirty="0" err="1" smtClean="0"/>
              <a:t>contributions</a:t>
            </a:r>
            <a:r>
              <a:rPr lang="es-ES" sz="2000" dirty="0" smtClean="0"/>
              <a:t> </a:t>
            </a:r>
            <a:r>
              <a:rPr lang="es-ES" sz="2000" dirty="0" err="1" smtClean="0"/>
              <a:t>concrètes</a:t>
            </a:r>
            <a:r>
              <a:rPr lang="es-ES" sz="2000" dirty="0" smtClean="0"/>
              <a:t> de la </a:t>
            </a:r>
            <a:r>
              <a:rPr lang="es-ES" sz="2000" dirty="0" err="1" smtClean="0"/>
              <a:t>réalisation</a:t>
            </a:r>
            <a:r>
              <a:rPr lang="es-ES" sz="2000" dirty="0" smtClean="0"/>
              <a:t> du </a:t>
            </a:r>
            <a:r>
              <a:rPr lang="es-ES" sz="2000" dirty="0" err="1" smtClean="0"/>
              <a:t>projet</a:t>
            </a:r>
            <a:endParaRPr lang="es-ES" sz="2000" dirty="0" smtClean="0"/>
          </a:p>
        </p:txBody>
      </p:sp>
      <p:sp>
        <p:nvSpPr>
          <p:cNvPr id="3" name="Título 2"/>
          <p:cNvSpPr>
            <a:spLocks noGrp="1"/>
          </p:cNvSpPr>
          <p:nvPr>
            <p:ph type="title"/>
          </p:nvPr>
        </p:nvSpPr>
        <p:spPr>
          <a:xfrm>
            <a:off x="346372" y="990600"/>
            <a:ext cx="8411288" cy="914400"/>
          </a:xfrm>
        </p:spPr>
        <p:txBody>
          <a:bodyPr/>
          <a:lstStyle/>
          <a:p>
            <a:r>
              <a:rPr lang="fr-FR" dirty="0" smtClean="0"/>
              <a:t>Réalisations</a:t>
            </a:r>
            <a:endParaRPr lang="fr-FR" dirty="0"/>
          </a:p>
        </p:txBody>
      </p:sp>
    </p:spTree>
    <p:extLst>
      <p:ext uri="{BB962C8B-B14F-4D97-AF65-F5344CB8AC3E}">
        <p14:creationId xmlns:p14="http://schemas.microsoft.com/office/powerpoint/2010/main" val="188794964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48652" y="2051467"/>
            <a:ext cx="8033348" cy="1362075"/>
          </a:xfrm>
        </p:spPr>
        <p:txBody>
          <a:bodyPr/>
          <a:lstStyle/>
          <a:p>
            <a:pPr marL="514350" indent="-514350">
              <a:buFont typeface="+mj-lt"/>
              <a:buAutoNum type="romanUcPeriod"/>
            </a:pPr>
            <a:r>
              <a:rPr lang="pt-BR" dirty="0"/>
              <a:t>Como se registar na aplicação informática </a:t>
            </a:r>
            <a:r>
              <a:rPr lang="pt-BR" dirty="0" err="1"/>
              <a:t>eSudoe</a:t>
            </a:r>
            <a:endParaRPr lang="pt-BR" dirty="0"/>
          </a:p>
        </p:txBody>
      </p:sp>
    </p:spTree>
    <p:extLst>
      <p:ext uri="{BB962C8B-B14F-4D97-AF65-F5344CB8AC3E}">
        <p14:creationId xmlns:p14="http://schemas.microsoft.com/office/powerpoint/2010/main" val="4070809450"/>
      </p:ext>
    </p:extLst>
  </p:cSld>
  <p:clrMapOvr>
    <a:masterClrMapping/>
  </p:clrMapOvr>
  <p:transition spd="slow">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p:cNvSpPr txBox="1">
            <a:spLocks/>
          </p:cNvSpPr>
          <p:nvPr/>
        </p:nvSpPr>
        <p:spPr>
          <a:xfrm>
            <a:off x="365760" y="838200"/>
            <a:ext cx="8763000" cy="685800"/>
          </a:xfrm>
          <a:prstGeom prst="rect">
            <a:avLst/>
          </a:prstGeom>
        </p:spPr>
        <p:txBody>
          <a:bodyPr vert="horz" lIns="91440" tIns="45720" rIns="91440" bIns="45720" rtlCol="0" anchor="b" anchorCtr="0">
            <a:noAutofit/>
          </a:bodyPr>
          <a:lstStyle>
            <a:lvl1pPr algn="l" defTabSz="914400" rtl="0" eaLnBrk="1" latinLnBrk="0" hangingPunct="1">
              <a:spcBef>
                <a:spcPct val="0"/>
              </a:spcBef>
              <a:buNone/>
              <a:defRPr kumimoji="0" lang="es-ES" sz="2000" b="1" i="0" kern="1200">
                <a:solidFill>
                  <a:schemeClr val="tx2"/>
                </a:solidFill>
                <a:latin typeface="Open Sans Semibold"/>
                <a:ea typeface="+mj-ea"/>
                <a:cs typeface="+mj-cs"/>
              </a:defRPr>
            </a:lvl1pPr>
          </a:lstStyle>
          <a:p>
            <a:r>
              <a:rPr lang="es-ES" sz="2800" dirty="0" smtClean="0"/>
              <a:t>Decisiones primera fase – 1ª convocatoria</a:t>
            </a:r>
            <a:endParaRPr lang="es-ES" sz="2800" dirty="0"/>
          </a:p>
        </p:txBody>
      </p:sp>
      <p:graphicFrame>
        <p:nvGraphicFramePr>
          <p:cNvPr id="7" name="Gráfico 6"/>
          <p:cNvGraphicFramePr>
            <a:graphicFrameLocks/>
          </p:cNvGraphicFramePr>
          <p:nvPr>
            <p:extLst>
              <p:ext uri="{D42A27DB-BD31-4B8C-83A1-F6EECF244321}">
                <p14:modId xmlns:p14="http://schemas.microsoft.com/office/powerpoint/2010/main" val="53253948"/>
              </p:ext>
            </p:extLst>
          </p:nvPr>
        </p:nvGraphicFramePr>
        <p:xfrm>
          <a:off x="457200" y="1676400"/>
          <a:ext cx="8153400" cy="4648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489248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a:xfrm rot="16200000">
            <a:off x="2419348" y="-1200148"/>
            <a:ext cx="4000502" cy="9143999"/>
          </a:xfrm>
        </p:spPr>
        <p:txBody>
          <a:bodyPr/>
          <a:lstStyle/>
          <a:p>
            <a:pPr algn="ctr"/>
            <a:r>
              <a:rPr lang="pt-BR" dirty="0" smtClean="0"/>
              <a:t>2 vias de acesso:</a:t>
            </a:r>
          </a:p>
          <a:p>
            <a:pPr algn="ctr"/>
            <a:endParaRPr lang="pt-BR" dirty="0" smtClean="0"/>
          </a:p>
          <a:p>
            <a:pPr marL="185738"/>
            <a:r>
              <a:rPr lang="pt-BR" sz="1350" dirty="0" smtClean="0"/>
              <a:t> 	</a:t>
            </a:r>
            <a:r>
              <a:rPr lang="pt-BR" sz="1350" b="1" dirty="0" smtClean="0"/>
              <a:t>   1)  </a:t>
            </a:r>
            <a:r>
              <a:rPr lang="pt-BR" sz="1600" b="1" dirty="0" smtClean="0"/>
              <a:t>Página de </a:t>
            </a:r>
            <a:r>
              <a:rPr lang="pt-BR" sz="1600" b="1" dirty="0"/>
              <a:t>I</a:t>
            </a:r>
            <a:r>
              <a:rPr lang="pt-BR" sz="1600" b="1" dirty="0" smtClean="0"/>
              <a:t>nternet </a:t>
            </a:r>
            <a:r>
              <a:rPr lang="pt-BR" sz="1600" dirty="0" smtClean="0"/>
              <a:t>			</a:t>
            </a:r>
            <a:r>
              <a:rPr lang="pt-BR" sz="1600" b="1" dirty="0" smtClean="0"/>
              <a:t>2) Aplicação </a:t>
            </a:r>
            <a:r>
              <a:rPr lang="pt-BR" sz="1600" b="1" dirty="0"/>
              <a:t>informática</a:t>
            </a:r>
            <a:r>
              <a:rPr lang="pt-BR" sz="1600" b="1" dirty="0" smtClean="0"/>
              <a:t>:</a:t>
            </a:r>
          </a:p>
          <a:p>
            <a:pPr marL="185738"/>
            <a:r>
              <a:rPr lang="pt-BR" sz="1400" dirty="0"/>
              <a:t> </a:t>
            </a:r>
            <a:r>
              <a:rPr lang="pt-BR" sz="1400" dirty="0" smtClean="0"/>
              <a:t>      (Projetos / Apresentar o meu projeto):</a:t>
            </a:r>
          </a:p>
          <a:p>
            <a:pPr marL="185738"/>
            <a:endParaRPr lang="pt-BR" sz="1600" dirty="0" smtClean="0"/>
          </a:p>
          <a:p>
            <a:pPr marL="185738"/>
            <a:r>
              <a:rPr lang="pt-BR" sz="1400" dirty="0" smtClean="0"/>
              <a:t>	</a:t>
            </a:r>
            <a:r>
              <a:rPr lang="pt-BR" sz="1400" dirty="0" smtClean="0">
                <a:hlinkClick r:id="rId3"/>
              </a:rPr>
              <a:t>http://www.interreg-sudoe.eu</a:t>
            </a:r>
            <a:r>
              <a:rPr lang="pt-BR" sz="1400" dirty="0" smtClean="0"/>
              <a:t>    	               </a:t>
            </a:r>
            <a:r>
              <a:rPr lang="pt-BR" sz="1400" dirty="0" smtClean="0">
                <a:hlinkClick r:id="rId4"/>
              </a:rPr>
              <a:t>https://esudoe.interreg-sudoe.eu/home.jsp?idioma=pt</a:t>
            </a:r>
            <a:endParaRPr lang="pt-BR" sz="1400" dirty="0" smtClean="0"/>
          </a:p>
          <a:p>
            <a:endParaRPr lang="pt-BR" sz="1350" dirty="0"/>
          </a:p>
          <a:p>
            <a:endParaRPr lang="pt-BR" dirty="0" smtClean="0"/>
          </a:p>
          <a:p>
            <a:endParaRPr lang="pt-BR" dirty="0"/>
          </a:p>
          <a:p>
            <a:endParaRPr lang="pt-BR" dirty="0"/>
          </a:p>
        </p:txBody>
      </p:sp>
      <p:pic>
        <p:nvPicPr>
          <p:cNvPr id="10" name="Imagen 9"/>
          <p:cNvPicPr>
            <a:picLocks noChangeAspect="1"/>
          </p:cNvPicPr>
          <p:nvPr/>
        </p:nvPicPr>
        <p:blipFill>
          <a:blip r:embed="rId5"/>
          <a:stretch>
            <a:fillRect/>
          </a:stretch>
        </p:blipFill>
        <p:spPr>
          <a:xfrm>
            <a:off x="533400" y="3733800"/>
            <a:ext cx="3246401" cy="2349011"/>
          </a:xfrm>
          <a:prstGeom prst="rect">
            <a:avLst/>
          </a:prstGeom>
        </p:spPr>
      </p:pic>
      <p:pic>
        <p:nvPicPr>
          <p:cNvPr id="11" name="Imagen 10"/>
          <p:cNvPicPr>
            <a:picLocks noChangeAspect="1"/>
          </p:cNvPicPr>
          <p:nvPr/>
        </p:nvPicPr>
        <p:blipFill>
          <a:blip r:embed="rId6"/>
          <a:stretch>
            <a:fillRect/>
          </a:stretch>
        </p:blipFill>
        <p:spPr>
          <a:xfrm>
            <a:off x="4114800" y="3724251"/>
            <a:ext cx="4772536" cy="2373074"/>
          </a:xfrm>
          <a:prstGeom prst="rect">
            <a:avLst/>
          </a:prstGeom>
        </p:spPr>
      </p:pic>
    </p:spTree>
    <p:extLst>
      <p:ext uri="{BB962C8B-B14F-4D97-AF65-F5344CB8AC3E}">
        <p14:creationId xmlns:p14="http://schemas.microsoft.com/office/powerpoint/2010/main" val="2340388668"/>
      </p:ext>
    </p:extLst>
  </p:cSld>
  <p:clrMapOvr>
    <a:masterClrMapping/>
  </p:clrMapOvr>
  <p:transition spd="slow">
    <p:wipe dir="d"/>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68210" y="1828800"/>
            <a:ext cx="8318591" cy="755756"/>
          </a:xfrm>
        </p:spPr>
        <p:txBody>
          <a:bodyPr/>
          <a:lstStyle/>
          <a:p>
            <a:pPr algn="ctr"/>
            <a:r>
              <a:rPr lang="pt-BR" dirty="0" smtClean="0"/>
              <a:t>Aplicação informática </a:t>
            </a:r>
            <a:r>
              <a:rPr lang="pt-BR" dirty="0" err="1" smtClean="0"/>
              <a:t>eSudoe</a:t>
            </a:r>
            <a:endParaRPr lang="pt-BR" dirty="0"/>
          </a:p>
        </p:txBody>
      </p:sp>
      <p:pic>
        <p:nvPicPr>
          <p:cNvPr id="4" name="Marcador de contenido 3"/>
          <p:cNvPicPr>
            <a:picLocks noGrp="1" noChangeAspect="1"/>
          </p:cNvPicPr>
          <p:nvPr>
            <p:ph sz="quarter" idx="13"/>
          </p:nvPr>
        </p:nvPicPr>
        <p:blipFill>
          <a:blip r:embed="rId3"/>
          <a:stretch>
            <a:fillRect/>
          </a:stretch>
        </p:blipFill>
        <p:spPr>
          <a:xfrm>
            <a:off x="368209" y="2365322"/>
            <a:ext cx="8432891" cy="3105924"/>
          </a:xfrm>
          <a:prstGeom prst="rect">
            <a:avLst/>
          </a:prstGeom>
        </p:spPr>
      </p:pic>
    </p:spTree>
    <p:extLst>
      <p:ext uri="{BB962C8B-B14F-4D97-AF65-F5344CB8AC3E}">
        <p14:creationId xmlns:p14="http://schemas.microsoft.com/office/powerpoint/2010/main" val="3150980721"/>
      </p:ext>
    </p:extLst>
  </p:cSld>
  <p:clrMapOvr>
    <a:masterClrMapping/>
  </p:clrMapOvr>
  <p:transition spd="slow">
    <p:wipe dir="d"/>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3"/>
          <a:srcRect l="29481" t="60965" r="61511" b="16682"/>
          <a:stretch/>
        </p:blipFill>
        <p:spPr>
          <a:xfrm>
            <a:off x="1366465" y="2312894"/>
            <a:ext cx="1104900" cy="1104900"/>
          </a:xfrm>
          <a:prstGeom prst="rect">
            <a:avLst/>
          </a:prstGeom>
        </p:spPr>
      </p:pic>
      <p:sp>
        <p:nvSpPr>
          <p:cNvPr id="5" name="CuadroTexto 4"/>
          <p:cNvSpPr txBox="1"/>
          <p:nvPr/>
        </p:nvSpPr>
        <p:spPr>
          <a:xfrm>
            <a:off x="1747465" y="2579594"/>
            <a:ext cx="304800" cy="381000"/>
          </a:xfrm>
          <a:prstGeom prst="rect">
            <a:avLst/>
          </a:prstGeom>
          <a:solidFill>
            <a:schemeClr val="bg1"/>
          </a:solidFill>
        </p:spPr>
        <p:txBody>
          <a:bodyPr wrap="square" rtlCol="0">
            <a:spAutoFit/>
          </a:bodyPr>
          <a:lstStyle/>
          <a:p>
            <a:r>
              <a:rPr lang="pt-BR" b="1" dirty="0" smtClean="0"/>
              <a:t>1</a:t>
            </a:r>
            <a:endParaRPr lang="pt-BR" b="1" dirty="0"/>
          </a:p>
        </p:txBody>
      </p:sp>
      <p:pic>
        <p:nvPicPr>
          <p:cNvPr id="3" name="Imagen 2"/>
          <p:cNvPicPr>
            <a:picLocks noChangeAspect="1"/>
          </p:cNvPicPr>
          <p:nvPr/>
        </p:nvPicPr>
        <p:blipFill rotWithShape="1">
          <a:blip r:embed="rId4"/>
          <a:srcRect l="29018" t="16129" r="30176" b="17742"/>
          <a:stretch/>
        </p:blipFill>
        <p:spPr>
          <a:xfrm>
            <a:off x="3456829" y="1219200"/>
            <a:ext cx="5436220" cy="4953000"/>
          </a:xfrm>
          <a:prstGeom prst="rect">
            <a:avLst/>
          </a:prstGeom>
          <a:ln w="3175">
            <a:solidFill>
              <a:schemeClr val="accent6">
                <a:lumMod val="60000"/>
                <a:lumOff val="40000"/>
              </a:schemeClr>
            </a:solidFill>
          </a:ln>
          <a:effectLst>
            <a:outerShdw blurRad="50800" dist="38100" algn="l" rotWithShape="0">
              <a:prstClr val="black">
                <a:alpha val="40000"/>
              </a:prstClr>
            </a:outerShdw>
          </a:effectLst>
        </p:spPr>
      </p:pic>
      <p:pic>
        <p:nvPicPr>
          <p:cNvPr id="6" name="Imagen 5"/>
          <p:cNvPicPr>
            <a:picLocks noChangeAspect="1"/>
          </p:cNvPicPr>
          <p:nvPr/>
        </p:nvPicPr>
        <p:blipFill rotWithShape="1">
          <a:blip r:embed="rId5"/>
          <a:srcRect l="10287" t="42223" r="71513" b="49332"/>
          <a:stretch/>
        </p:blipFill>
        <p:spPr>
          <a:xfrm>
            <a:off x="381000" y="3417794"/>
            <a:ext cx="3256059" cy="849406"/>
          </a:xfrm>
          <a:prstGeom prst="rect">
            <a:avLst/>
          </a:prstGeom>
        </p:spPr>
      </p:pic>
    </p:spTree>
    <p:extLst>
      <p:ext uri="{BB962C8B-B14F-4D97-AF65-F5344CB8AC3E}">
        <p14:creationId xmlns:p14="http://schemas.microsoft.com/office/powerpoint/2010/main" val="453075568"/>
      </p:ext>
    </p:extLst>
  </p:cSld>
  <p:clrMapOvr>
    <a:masterClrMapping/>
  </p:clrMapOvr>
  <p:transition spd="slow">
    <p:wipe dir="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3"/>
          <a:srcRect l="29331" t="28693" r="29606" b="29571"/>
          <a:stretch/>
        </p:blipFill>
        <p:spPr>
          <a:xfrm>
            <a:off x="372035" y="2088602"/>
            <a:ext cx="5697071" cy="3255469"/>
          </a:xfrm>
          <a:prstGeom prst="rect">
            <a:avLst/>
          </a:prstGeom>
          <a:ln>
            <a:solidFill>
              <a:schemeClr val="accent6">
                <a:lumMod val="60000"/>
                <a:lumOff val="40000"/>
              </a:schemeClr>
            </a:solidFill>
          </a:ln>
        </p:spPr>
      </p:pic>
      <p:sp>
        <p:nvSpPr>
          <p:cNvPr id="7" name="Elipse 6"/>
          <p:cNvSpPr/>
          <p:nvPr/>
        </p:nvSpPr>
        <p:spPr>
          <a:xfrm>
            <a:off x="533400" y="4648200"/>
            <a:ext cx="1600200" cy="327212"/>
          </a:xfrm>
          <a:prstGeom prst="ellipse">
            <a:avLst/>
          </a:prstGeom>
          <a:noFill/>
          <a:ln w="38100">
            <a:solidFill>
              <a:srgbClr val="009E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8" name="Imagen 7"/>
          <p:cNvPicPr>
            <a:picLocks noChangeAspect="1"/>
          </p:cNvPicPr>
          <p:nvPr/>
        </p:nvPicPr>
        <p:blipFill rotWithShape="1">
          <a:blip r:embed="rId4"/>
          <a:srcRect l="29905" t="29287" r="29423" b="43054"/>
          <a:stretch/>
        </p:blipFill>
        <p:spPr>
          <a:xfrm>
            <a:off x="4648200" y="3581400"/>
            <a:ext cx="4191000" cy="1602441"/>
          </a:xfrm>
          <a:prstGeom prst="rect">
            <a:avLst/>
          </a:prstGeom>
          <a:ln>
            <a:solidFill>
              <a:schemeClr val="accent6">
                <a:lumMod val="60000"/>
                <a:lumOff val="40000"/>
              </a:schemeClr>
            </a:solidFill>
          </a:ln>
        </p:spPr>
      </p:pic>
      <p:sp>
        <p:nvSpPr>
          <p:cNvPr id="9" name="Rectángulo 8"/>
          <p:cNvSpPr/>
          <p:nvPr/>
        </p:nvSpPr>
        <p:spPr>
          <a:xfrm>
            <a:off x="273424" y="1089212"/>
            <a:ext cx="8610600" cy="923330"/>
          </a:xfrm>
          <a:prstGeom prst="rect">
            <a:avLst/>
          </a:prstGeom>
        </p:spPr>
        <p:txBody>
          <a:bodyPr wrap="square">
            <a:spAutoFit/>
          </a:bodyPr>
          <a:lstStyle/>
          <a:p>
            <a:pPr algn="just">
              <a:lnSpc>
                <a:spcPct val="150000"/>
              </a:lnSpc>
              <a:spcAft>
                <a:spcPts val="600"/>
              </a:spcAft>
            </a:pPr>
            <a:r>
              <a:rPr lang="pt-BR" b="1" dirty="0" smtClean="0">
                <a:solidFill>
                  <a:schemeClr val="tx2"/>
                </a:solidFill>
                <a:latin typeface="Open Sans Semibold"/>
              </a:rPr>
              <a:t>Para os usuários </a:t>
            </a:r>
            <a:r>
              <a:rPr lang="pt-BR" b="1" dirty="0" err="1" smtClean="0">
                <a:solidFill>
                  <a:schemeClr val="tx2"/>
                </a:solidFill>
                <a:latin typeface="Open Sans Semibold"/>
              </a:rPr>
              <a:t>eSudoe</a:t>
            </a:r>
            <a:r>
              <a:rPr lang="pt-BR" b="1" dirty="0" smtClean="0">
                <a:solidFill>
                  <a:schemeClr val="tx2"/>
                </a:solidFill>
                <a:latin typeface="Open Sans Semibold"/>
              </a:rPr>
              <a:t>, de projetos não aprovados, registados antes do dia 27/10/2016       	</a:t>
            </a:r>
            <a:r>
              <a:rPr lang="pt-BR" dirty="0" smtClean="0">
                <a:latin typeface="Open Sans" panose="020B0606030504020204" pitchFamily="34" charset="0"/>
                <a:ea typeface="Open Sans" panose="020B0606030504020204" pitchFamily="34" charset="0"/>
                <a:cs typeface="Open Sans" panose="020B0606030504020204" pitchFamily="34" charset="0"/>
              </a:rPr>
              <a:t>Restruturação da codificação dos usuários</a:t>
            </a:r>
            <a:endParaRPr lang="pt-BR" dirty="0">
              <a:latin typeface="Open Sans" panose="020B0606030504020204" pitchFamily="34" charset="0"/>
              <a:ea typeface="Open Sans" panose="020B0606030504020204" pitchFamily="34" charset="0"/>
              <a:cs typeface="Open Sans" panose="020B0606030504020204" pitchFamily="34" charset="0"/>
            </a:endParaRPr>
          </a:p>
        </p:txBody>
      </p:sp>
      <p:sp>
        <p:nvSpPr>
          <p:cNvPr id="10" name="Flecha derecha 9"/>
          <p:cNvSpPr/>
          <p:nvPr/>
        </p:nvSpPr>
        <p:spPr>
          <a:xfrm>
            <a:off x="1676400" y="1706277"/>
            <a:ext cx="457200" cy="122523"/>
          </a:xfrm>
          <a:prstGeom prst="rightArrow">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1" name="Rectángulo 10"/>
          <p:cNvSpPr/>
          <p:nvPr/>
        </p:nvSpPr>
        <p:spPr>
          <a:xfrm>
            <a:off x="304800" y="5420131"/>
            <a:ext cx="8001000" cy="907941"/>
          </a:xfrm>
          <a:prstGeom prst="rect">
            <a:avLst/>
          </a:prstGeom>
        </p:spPr>
        <p:txBody>
          <a:bodyPr wrap="square">
            <a:spAutoFit/>
          </a:bodyPr>
          <a:lstStyle/>
          <a:p>
            <a:pPr algn="just">
              <a:lnSpc>
                <a:spcPct val="150000"/>
              </a:lnSpc>
              <a:spcAft>
                <a:spcPts val="600"/>
              </a:spcAft>
            </a:pPr>
            <a:r>
              <a:rPr lang="pt-BR" sz="1600" b="1" u="sng" dirty="0" smtClean="0">
                <a:latin typeface="Open Sans" panose="020B0606030504020204" pitchFamily="34" charset="0"/>
                <a:ea typeface="Open Sans" panose="020B0606030504020204" pitchFamily="34" charset="0"/>
                <a:cs typeface="Open Sans" panose="020B0606030504020204" pitchFamily="34" charset="0"/>
              </a:rPr>
              <a:t>Nova codificação</a:t>
            </a:r>
            <a:r>
              <a:rPr lang="pt-BR" sz="1600" smtClean="0">
                <a:latin typeface="Open Sans" panose="020B0606030504020204" pitchFamily="34" charset="0"/>
                <a:ea typeface="Open Sans" panose="020B0606030504020204" pitchFamily="34" charset="0"/>
                <a:cs typeface="Open Sans" panose="020B0606030504020204" pitchFamily="34" charset="0"/>
              </a:rPr>
              <a:t>: </a:t>
            </a:r>
            <a:r>
              <a:rPr lang="es-ES" sz="1600" smtClean="0">
                <a:latin typeface="Open Sans" panose="020B0606030504020204" pitchFamily="34" charset="0"/>
                <a:ea typeface="Open Sans" panose="020B0606030504020204" pitchFamily="34" charset="0"/>
                <a:cs typeface="Open Sans" panose="020B0606030504020204" pitchFamily="34" charset="0"/>
              </a:rPr>
              <a:t>Código </a:t>
            </a:r>
            <a:r>
              <a:rPr lang="es-ES" sz="1600" dirty="0" err="1" smtClean="0">
                <a:latin typeface="Open Sans" panose="020B0606030504020204" pitchFamily="34" charset="0"/>
                <a:ea typeface="Open Sans" panose="020B0606030504020204" pitchFamily="34" charset="0"/>
                <a:cs typeface="Open Sans" panose="020B0606030504020204" pitchFamily="34" charset="0"/>
              </a:rPr>
              <a:t>eSudoe</a:t>
            </a:r>
            <a:r>
              <a:rPr lang="es-ES" sz="1600" dirty="0" smtClean="0">
                <a:latin typeface="Open Sans" panose="020B0606030504020204" pitchFamily="34" charset="0"/>
                <a:ea typeface="Open Sans" panose="020B0606030504020204" pitchFamily="34" charset="0"/>
                <a:cs typeface="Open Sans" panose="020B0606030504020204" pitchFamily="34" charset="0"/>
              </a:rPr>
              <a:t> </a:t>
            </a:r>
            <a:r>
              <a:rPr lang="es-ES" sz="1600" dirty="0">
                <a:latin typeface="Open Sans" panose="020B0606030504020204" pitchFamily="34" charset="0"/>
                <a:ea typeface="Open Sans" panose="020B0606030504020204" pitchFamily="34" charset="0"/>
                <a:cs typeface="Open Sans" panose="020B0606030504020204" pitchFamily="34" charset="0"/>
              </a:rPr>
              <a:t>+ </a:t>
            </a:r>
            <a:r>
              <a:rPr lang="es-ES" sz="1600" dirty="0" err="1">
                <a:latin typeface="Open Sans" panose="020B0606030504020204" pitchFamily="34" charset="0"/>
                <a:ea typeface="Open Sans" panose="020B0606030504020204" pitchFamily="34" charset="0"/>
                <a:cs typeface="Open Sans" panose="020B0606030504020204" pitchFamily="34" charset="0"/>
              </a:rPr>
              <a:t>a</a:t>
            </a:r>
            <a:r>
              <a:rPr lang="es-ES" sz="1600" dirty="0" err="1" smtClean="0">
                <a:latin typeface="Open Sans" panose="020B0606030504020204" pitchFamily="34" charset="0"/>
                <a:ea typeface="Open Sans" panose="020B0606030504020204" pitchFamily="34" charset="0"/>
                <a:cs typeface="Open Sans" panose="020B0606030504020204" pitchFamily="34" charset="0"/>
              </a:rPr>
              <a:t>pelido</a:t>
            </a:r>
            <a:r>
              <a:rPr lang="es-ES" sz="1600" dirty="0" smtClean="0">
                <a:latin typeface="Open Sans" panose="020B0606030504020204" pitchFamily="34" charset="0"/>
                <a:ea typeface="Open Sans" panose="020B0606030504020204" pitchFamily="34" charset="0"/>
                <a:cs typeface="Open Sans" panose="020B0606030504020204" pitchFamily="34" charset="0"/>
              </a:rPr>
              <a:t> indicado + 2 </a:t>
            </a:r>
            <a:r>
              <a:rPr lang="es-ES" sz="1600" dirty="0" err="1" smtClean="0">
                <a:latin typeface="Open Sans" panose="020B0606030504020204" pitchFamily="34" charset="0"/>
                <a:ea typeface="Open Sans" panose="020B0606030504020204" pitchFamily="34" charset="0"/>
                <a:cs typeface="Open Sans" panose="020B0606030504020204" pitchFamily="34" charset="0"/>
              </a:rPr>
              <a:t>primeiras</a:t>
            </a:r>
            <a:r>
              <a:rPr lang="es-ES" sz="1600" dirty="0" smtClean="0">
                <a:latin typeface="Open Sans" panose="020B0606030504020204" pitchFamily="34" charset="0"/>
                <a:ea typeface="Open Sans" panose="020B0606030504020204" pitchFamily="34" charset="0"/>
                <a:cs typeface="Open Sans" panose="020B0606030504020204" pitchFamily="34" charset="0"/>
              </a:rPr>
              <a:t> </a:t>
            </a:r>
            <a:r>
              <a:rPr lang="es-ES" sz="1600" dirty="0">
                <a:latin typeface="Open Sans" panose="020B0606030504020204" pitchFamily="34" charset="0"/>
                <a:ea typeface="Open Sans" panose="020B0606030504020204" pitchFamily="34" charset="0"/>
                <a:cs typeface="Open Sans" panose="020B0606030504020204" pitchFamily="34" charset="0"/>
              </a:rPr>
              <a:t>letras </a:t>
            </a:r>
            <a:r>
              <a:rPr lang="es-ES" sz="1600" dirty="0" smtClean="0">
                <a:latin typeface="Open Sans" panose="020B0606030504020204" pitchFamily="34" charset="0"/>
                <a:ea typeface="Open Sans" panose="020B0606030504020204" pitchFamily="34" charset="0"/>
                <a:cs typeface="Open Sans" panose="020B0606030504020204" pitchFamily="34" charset="0"/>
              </a:rPr>
              <a:t>do </a:t>
            </a:r>
            <a:r>
              <a:rPr lang="es-ES" sz="1600" dirty="0" err="1" smtClean="0">
                <a:latin typeface="Open Sans" panose="020B0606030504020204" pitchFamily="34" charset="0"/>
                <a:ea typeface="Open Sans" panose="020B0606030504020204" pitchFamily="34" charset="0"/>
                <a:cs typeface="Open Sans" panose="020B0606030504020204" pitchFamily="34" charset="0"/>
              </a:rPr>
              <a:t>nome</a:t>
            </a:r>
            <a:endParaRPr lang="es-ES" sz="1600" dirty="0" smtClean="0">
              <a:latin typeface="Open Sans" panose="020B0606030504020204" pitchFamily="34" charset="0"/>
              <a:ea typeface="Open Sans" panose="020B0606030504020204" pitchFamily="34" charset="0"/>
              <a:cs typeface="Open Sans" panose="020B0606030504020204" pitchFamily="34" charset="0"/>
            </a:endParaRPr>
          </a:p>
          <a:p>
            <a:pPr algn="ctr">
              <a:lnSpc>
                <a:spcPct val="150000"/>
              </a:lnSpc>
              <a:spcAft>
                <a:spcPts val="600"/>
              </a:spcAft>
            </a:pPr>
            <a:r>
              <a:rPr lang="es-ES" sz="1600" dirty="0" err="1" smtClean="0">
                <a:latin typeface="Open Sans" panose="020B0606030504020204" pitchFamily="34" charset="0"/>
                <a:ea typeface="Open Sans" panose="020B0606030504020204" pitchFamily="34" charset="0"/>
                <a:cs typeface="Open Sans" panose="020B0606030504020204" pitchFamily="34" charset="0"/>
              </a:rPr>
              <a:t>Exemplo</a:t>
            </a:r>
            <a:r>
              <a:rPr lang="es-ES" sz="1600" dirty="0" smtClean="0">
                <a:latin typeface="Open Sans" panose="020B0606030504020204" pitchFamily="34" charset="0"/>
                <a:ea typeface="Open Sans" panose="020B0606030504020204" pitchFamily="34" charset="0"/>
                <a:cs typeface="Open Sans" panose="020B0606030504020204" pitchFamily="34" charset="0"/>
              </a:rPr>
              <a:t>: </a:t>
            </a:r>
            <a:r>
              <a:rPr lang="es-ES" sz="1600" dirty="0" err="1" smtClean="0">
                <a:latin typeface="Open Sans" panose="020B0606030504020204" pitchFamily="34" charset="0"/>
                <a:ea typeface="Open Sans" panose="020B0606030504020204" pitchFamily="34" charset="0"/>
                <a:cs typeface="Open Sans" panose="020B0606030504020204" pitchFamily="34" charset="0"/>
              </a:rPr>
              <a:t>bpLopesAl</a:t>
            </a:r>
            <a:r>
              <a:rPr lang="es-ES" sz="1600" dirty="0" smtClean="0">
                <a:latin typeface="Open Sans" panose="020B0606030504020204" pitchFamily="34" charset="0"/>
                <a:ea typeface="Open Sans" panose="020B0606030504020204" pitchFamily="34" charset="0"/>
                <a:cs typeface="Open Sans" panose="020B0606030504020204" pitchFamily="34" charset="0"/>
              </a:rPr>
              <a:t> </a:t>
            </a:r>
            <a:endParaRPr lang="es-ES" sz="1600" dirty="0">
              <a:solidFill>
                <a:srgbClr val="FF0000"/>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128177428"/>
      </p:ext>
    </p:extLst>
  </p:cSld>
  <p:clrMapOvr>
    <a:masterClrMapping/>
  </p:clrMapOvr>
  <p:transition spd="slow">
    <p:wipe dir="d"/>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rotWithShape="1">
          <a:blip r:embed="rId3"/>
          <a:srcRect l="-973" t="9624" r="7248" b="14762"/>
          <a:stretch/>
        </p:blipFill>
        <p:spPr>
          <a:xfrm>
            <a:off x="381000" y="1600200"/>
            <a:ext cx="8567824" cy="3886200"/>
          </a:xfrm>
          <a:prstGeom prst="rect">
            <a:avLst/>
          </a:prstGeom>
          <a:ln>
            <a:solidFill>
              <a:schemeClr val="accent6">
                <a:lumMod val="40000"/>
                <a:lumOff val="60000"/>
              </a:schemeClr>
            </a:solidFill>
          </a:ln>
          <a:effectLst>
            <a:outerShdw blurRad="50800" dist="38100" dir="2700000" algn="tl" rotWithShape="0">
              <a:prstClr val="black">
                <a:alpha val="40000"/>
              </a:prstClr>
            </a:outerShdw>
          </a:effectLst>
        </p:spPr>
      </p:pic>
      <p:pic>
        <p:nvPicPr>
          <p:cNvPr id="4" name="Imagen 3"/>
          <p:cNvPicPr>
            <a:picLocks noChangeAspect="1"/>
          </p:cNvPicPr>
          <p:nvPr/>
        </p:nvPicPr>
        <p:blipFill rotWithShape="1">
          <a:blip r:embed="rId4"/>
          <a:srcRect l="43924" t="52273" r="39465" b="40909"/>
          <a:stretch/>
        </p:blipFill>
        <p:spPr>
          <a:xfrm>
            <a:off x="0" y="5257800"/>
            <a:ext cx="3467100" cy="800100"/>
          </a:xfrm>
          <a:prstGeom prst="rect">
            <a:avLst/>
          </a:prstGeom>
        </p:spPr>
      </p:pic>
      <p:pic>
        <p:nvPicPr>
          <p:cNvPr id="5" name="Imagen 4"/>
          <p:cNvPicPr>
            <a:picLocks noChangeAspect="1"/>
          </p:cNvPicPr>
          <p:nvPr/>
        </p:nvPicPr>
        <p:blipFill rotWithShape="1">
          <a:blip r:embed="rId4"/>
          <a:srcRect l="43153" t="31824" r="39143" b="60303"/>
          <a:stretch/>
        </p:blipFill>
        <p:spPr>
          <a:xfrm>
            <a:off x="3886200" y="4114800"/>
            <a:ext cx="3657600" cy="914400"/>
          </a:xfrm>
          <a:prstGeom prst="rect">
            <a:avLst/>
          </a:prstGeom>
        </p:spPr>
      </p:pic>
      <p:pic>
        <p:nvPicPr>
          <p:cNvPr id="6" name="Imagen 5"/>
          <p:cNvPicPr>
            <a:picLocks noChangeAspect="1"/>
          </p:cNvPicPr>
          <p:nvPr/>
        </p:nvPicPr>
        <p:blipFill rotWithShape="1">
          <a:blip r:embed="rId5"/>
          <a:srcRect l="29481" t="60965" r="61511" b="16682"/>
          <a:stretch/>
        </p:blipFill>
        <p:spPr>
          <a:xfrm>
            <a:off x="2362200" y="4095750"/>
            <a:ext cx="1104900" cy="1104900"/>
          </a:xfrm>
          <a:prstGeom prst="rect">
            <a:avLst/>
          </a:prstGeom>
        </p:spPr>
      </p:pic>
      <p:sp>
        <p:nvSpPr>
          <p:cNvPr id="7" name="CuadroTexto 6"/>
          <p:cNvSpPr txBox="1"/>
          <p:nvPr/>
        </p:nvSpPr>
        <p:spPr>
          <a:xfrm>
            <a:off x="2743200" y="4362450"/>
            <a:ext cx="304800" cy="381000"/>
          </a:xfrm>
          <a:prstGeom prst="rect">
            <a:avLst/>
          </a:prstGeom>
          <a:solidFill>
            <a:schemeClr val="bg1"/>
          </a:solidFill>
        </p:spPr>
        <p:txBody>
          <a:bodyPr wrap="square" rtlCol="0">
            <a:spAutoFit/>
          </a:bodyPr>
          <a:lstStyle/>
          <a:p>
            <a:r>
              <a:rPr lang="pt-BR" b="1" dirty="0"/>
              <a:t>2</a:t>
            </a:r>
          </a:p>
        </p:txBody>
      </p:sp>
    </p:spTree>
    <p:extLst>
      <p:ext uri="{BB962C8B-B14F-4D97-AF65-F5344CB8AC3E}">
        <p14:creationId xmlns:p14="http://schemas.microsoft.com/office/powerpoint/2010/main" val="2624532568"/>
      </p:ext>
    </p:extLst>
  </p:cSld>
  <p:clrMapOvr>
    <a:masterClrMapping/>
  </p:clrMapOvr>
  <p:transition spd="slow">
    <p:wipe dir="d"/>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3"/>
          <a:srcRect r="56377"/>
          <a:stretch/>
        </p:blipFill>
        <p:spPr>
          <a:xfrm>
            <a:off x="838200" y="1447800"/>
            <a:ext cx="3581400" cy="4199190"/>
          </a:xfrm>
          <a:prstGeom prst="rect">
            <a:avLst/>
          </a:prstGeom>
        </p:spPr>
      </p:pic>
      <p:pic>
        <p:nvPicPr>
          <p:cNvPr id="3" name="Imagen 2"/>
          <p:cNvPicPr>
            <a:picLocks noChangeAspect="1"/>
          </p:cNvPicPr>
          <p:nvPr/>
        </p:nvPicPr>
        <p:blipFill rotWithShape="1">
          <a:blip r:embed="rId4"/>
          <a:srcRect t="21334" r="81728" b="35094"/>
          <a:stretch/>
        </p:blipFill>
        <p:spPr>
          <a:xfrm>
            <a:off x="4876800" y="1752600"/>
            <a:ext cx="3182853" cy="4267200"/>
          </a:xfrm>
          <a:prstGeom prst="rect">
            <a:avLst/>
          </a:prstGeom>
          <a:ln>
            <a:solidFill>
              <a:schemeClr val="accent6">
                <a:lumMod val="60000"/>
                <a:lumOff val="40000"/>
              </a:schemeClr>
            </a:solidFill>
          </a:ln>
        </p:spPr>
      </p:pic>
    </p:spTree>
    <p:extLst>
      <p:ext uri="{BB962C8B-B14F-4D97-AF65-F5344CB8AC3E}">
        <p14:creationId xmlns:p14="http://schemas.microsoft.com/office/powerpoint/2010/main" val="3545532929"/>
      </p:ext>
    </p:extLst>
  </p:cSld>
  <p:clrMapOvr>
    <a:masterClrMapping/>
  </p:clrMapOvr>
  <p:transition spd="slow">
    <p:wipe dir="d"/>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457200" y="1447800"/>
            <a:ext cx="8305800" cy="3277820"/>
          </a:xfrm>
          <a:prstGeom prst="rect">
            <a:avLst/>
          </a:prstGeom>
        </p:spPr>
        <p:txBody>
          <a:bodyPr wrap="square">
            <a:spAutoFit/>
          </a:bodyPr>
          <a:lstStyle/>
          <a:p>
            <a:pPr algn="just">
              <a:spcAft>
                <a:spcPts val="600"/>
              </a:spcAft>
            </a:pPr>
            <a:r>
              <a:rPr lang="pt-BR" sz="2600" b="1" dirty="0" smtClean="0">
                <a:solidFill>
                  <a:schemeClr val="tx2"/>
                </a:solidFill>
                <a:latin typeface="Open Sans Semibold"/>
                <a:ea typeface="+mj-ea"/>
                <a:cs typeface="+mj-cs"/>
              </a:rPr>
              <a:t>Algumas </a:t>
            </a:r>
            <a:r>
              <a:rPr lang="pt-BR" sz="2600" b="1" dirty="0">
                <a:solidFill>
                  <a:schemeClr val="tx2"/>
                </a:solidFill>
                <a:latin typeface="Open Sans Semibold"/>
                <a:ea typeface="+mj-ea"/>
                <a:cs typeface="+mj-cs"/>
              </a:rPr>
              <a:t>recomendações sobre </a:t>
            </a:r>
            <a:r>
              <a:rPr lang="pt-BR" sz="2600" b="1" dirty="0" err="1">
                <a:solidFill>
                  <a:schemeClr val="tx2"/>
                </a:solidFill>
                <a:latin typeface="Open Sans Semibold"/>
                <a:ea typeface="+mj-ea"/>
                <a:cs typeface="+mj-cs"/>
              </a:rPr>
              <a:t>eSudoe</a:t>
            </a:r>
            <a:r>
              <a:rPr lang="pt-BR" sz="2600" b="1" dirty="0" smtClean="0">
                <a:solidFill>
                  <a:schemeClr val="tx2"/>
                </a:solidFill>
                <a:latin typeface="Open Sans Semibold"/>
                <a:ea typeface="+mj-ea"/>
                <a:cs typeface="+mj-cs"/>
              </a:rPr>
              <a:t>:</a:t>
            </a:r>
          </a:p>
          <a:p>
            <a:pPr algn="just">
              <a:spcAft>
                <a:spcPts val="600"/>
              </a:spcAft>
            </a:pPr>
            <a:endParaRPr lang="pt-BR" sz="2600" b="1" dirty="0">
              <a:solidFill>
                <a:schemeClr val="tx2"/>
              </a:solidFill>
              <a:latin typeface="Open Sans Semibold"/>
              <a:ea typeface="+mj-ea"/>
              <a:cs typeface="+mj-cs"/>
            </a:endParaRPr>
          </a:p>
          <a:p>
            <a:pPr marL="171450" indent="-171450" algn="just">
              <a:spcAft>
                <a:spcPts val="600"/>
              </a:spcAft>
              <a:buFont typeface="Arial" panose="020B0604020202020204" pitchFamily="34" charset="0"/>
              <a:buChar char="•"/>
            </a:pPr>
            <a:r>
              <a:rPr lang="pt-BR" dirty="0" smtClean="0">
                <a:latin typeface="Open Sans" panose="020B0606030504020204" pitchFamily="34" charset="0"/>
                <a:ea typeface="Open Sans" panose="020B0606030504020204" pitchFamily="34" charset="0"/>
                <a:cs typeface="Open Sans" panose="020B0606030504020204" pitchFamily="34" charset="0"/>
              </a:rPr>
              <a:t>Registar corretamente a entidade;</a:t>
            </a:r>
          </a:p>
          <a:p>
            <a:pPr marL="171450" indent="-171450" algn="just">
              <a:spcAft>
                <a:spcPts val="600"/>
              </a:spcAft>
              <a:buFont typeface="Arial" panose="020B0604020202020204" pitchFamily="34" charset="0"/>
              <a:buChar char="•"/>
            </a:pPr>
            <a:endParaRPr lang="pt-BR" dirty="0" smtClean="0">
              <a:latin typeface="Open Sans" panose="020B0606030504020204" pitchFamily="34" charset="0"/>
              <a:ea typeface="Open Sans" panose="020B0606030504020204" pitchFamily="34" charset="0"/>
              <a:cs typeface="Open Sans" panose="020B0606030504020204" pitchFamily="34" charset="0"/>
            </a:endParaRPr>
          </a:p>
          <a:p>
            <a:pPr marL="171450" indent="-171450" algn="just">
              <a:spcAft>
                <a:spcPts val="600"/>
              </a:spcAft>
              <a:buFont typeface="Arial" panose="020B0604020202020204" pitchFamily="34" charset="0"/>
              <a:buChar char="•"/>
            </a:pPr>
            <a:r>
              <a:rPr lang="pt-BR" dirty="0" smtClean="0">
                <a:latin typeface="Open Sans" panose="020B0606030504020204" pitchFamily="34" charset="0"/>
                <a:ea typeface="Open Sans" panose="020B0606030504020204" pitchFamily="34" charset="0"/>
                <a:cs typeface="Open Sans" panose="020B0606030504020204" pitchFamily="34" charset="0"/>
              </a:rPr>
              <a:t>Não acederem várias pessoas ao mesmo tempo, com o mesmo usuário;</a:t>
            </a:r>
          </a:p>
          <a:p>
            <a:pPr marL="171450" indent="-171450" algn="just">
              <a:spcAft>
                <a:spcPts val="600"/>
              </a:spcAft>
              <a:buFont typeface="Arial" panose="020B0604020202020204" pitchFamily="34" charset="0"/>
              <a:buChar char="•"/>
            </a:pPr>
            <a:endParaRPr lang="pt-BR" dirty="0" smtClean="0">
              <a:latin typeface="Open Sans" panose="020B0606030504020204" pitchFamily="34" charset="0"/>
              <a:ea typeface="Open Sans" panose="020B0606030504020204" pitchFamily="34" charset="0"/>
              <a:cs typeface="Open Sans" panose="020B0606030504020204" pitchFamily="34" charset="0"/>
            </a:endParaRPr>
          </a:p>
          <a:p>
            <a:pPr marL="171450" indent="-171450" algn="just">
              <a:spcAft>
                <a:spcPts val="600"/>
              </a:spcAft>
              <a:buFont typeface="Arial" panose="020B0604020202020204" pitchFamily="34" charset="0"/>
              <a:buChar char="•"/>
            </a:pPr>
            <a:r>
              <a:rPr lang="pt-BR" dirty="0" smtClean="0">
                <a:latin typeface="Open Sans" panose="020B0606030504020204" pitchFamily="34" charset="0"/>
                <a:ea typeface="Open Sans" panose="020B0606030504020204" pitchFamily="34" charset="0"/>
                <a:cs typeface="Open Sans" panose="020B0606030504020204" pitchFamily="34" charset="0"/>
              </a:rPr>
              <a:t>Não deixar para o último dia o envio da proposta de projeto através de </a:t>
            </a:r>
            <a:r>
              <a:rPr lang="pt-BR" dirty="0" err="1" smtClean="0">
                <a:latin typeface="Open Sans" panose="020B0606030504020204" pitchFamily="34" charset="0"/>
                <a:ea typeface="Open Sans" panose="020B0606030504020204" pitchFamily="34" charset="0"/>
                <a:cs typeface="Open Sans" panose="020B0606030504020204" pitchFamily="34" charset="0"/>
              </a:rPr>
              <a:t>eSudoe</a:t>
            </a:r>
            <a:r>
              <a:rPr lang="pt-BR" dirty="0" smtClean="0">
                <a:latin typeface="Open Sans" panose="020B0606030504020204" pitchFamily="34" charset="0"/>
                <a:ea typeface="Open Sans" panose="020B0606030504020204" pitchFamily="34" charset="0"/>
                <a:cs typeface="Open Sans" panose="020B0606030504020204" pitchFamily="34" charset="0"/>
              </a:rPr>
              <a:t>.</a:t>
            </a:r>
            <a:endParaRPr lang="pt-BR" dirty="0">
              <a:latin typeface="Open Sans" panose="020B0606030504020204" pitchFamily="34" charset="0"/>
              <a:ea typeface="Open Sans" panose="020B0606030504020204" pitchFamily="34" charset="0"/>
              <a:cs typeface="Open Sans" panose="020B0606030504020204" pitchFamily="34" charset="0"/>
            </a:endParaRPr>
          </a:p>
          <a:p>
            <a:pPr algn="just">
              <a:spcAft>
                <a:spcPts val="600"/>
              </a:spcAft>
            </a:pPr>
            <a:endParaRPr lang="pt-BR" sz="1200" dirty="0" smtClean="0">
              <a:latin typeface="Open Sans" panose="020B0606030504020204" pitchFamily="34" charset="0"/>
              <a:ea typeface="Open Sans" panose="020B0606030504020204" pitchFamily="34" charset="0"/>
              <a:cs typeface="Open Sans" panose="020B0606030504020204" pitchFamily="34" charset="0"/>
            </a:endParaRPr>
          </a:p>
        </p:txBody>
      </p:sp>
      <p:pic>
        <p:nvPicPr>
          <p:cNvPr id="3" name="Imagen 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886200" y="5033397"/>
            <a:ext cx="1009955" cy="937239"/>
          </a:xfrm>
          <a:prstGeom prst="rect">
            <a:avLst/>
          </a:prstGeom>
        </p:spPr>
      </p:pic>
    </p:spTree>
    <p:extLst>
      <p:ext uri="{BB962C8B-B14F-4D97-AF65-F5344CB8AC3E}">
        <p14:creationId xmlns:p14="http://schemas.microsoft.com/office/powerpoint/2010/main" val="2831099762"/>
      </p:ext>
    </p:extLst>
  </p:cSld>
  <p:clrMapOvr>
    <a:masterClrMapping/>
  </p:clrMapOvr>
  <p:transition spd="slow">
    <p:wipe dir="d"/>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48652" y="2051467"/>
            <a:ext cx="8033348" cy="1362075"/>
          </a:xfrm>
        </p:spPr>
        <p:txBody>
          <a:bodyPr/>
          <a:lstStyle/>
          <a:p>
            <a:r>
              <a:rPr lang="pt-BR" dirty="0" smtClean="0"/>
              <a:t>II. Composição do </a:t>
            </a:r>
            <a:r>
              <a:rPr lang="pt-BR" dirty="0" err="1" smtClean="0"/>
              <a:t>dossier</a:t>
            </a:r>
            <a:r>
              <a:rPr lang="pt-BR" dirty="0" smtClean="0"/>
              <a:t> de candidatura – 1ª fase</a:t>
            </a:r>
            <a:endParaRPr lang="pt-BR" dirty="0"/>
          </a:p>
        </p:txBody>
      </p:sp>
    </p:spTree>
    <p:extLst>
      <p:ext uri="{BB962C8B-B14F-4D97-AF65-F5344CB8AC3E}">
        <p14:creationId xmlns:p14="http://schemas.microsoft.com/office/powerpoint/2010/main" val="1674853468"/>
      </p:ext>
    </p:extLst>
  </p:cSld>
  <p:clrMapOvr>
    <a:masterClrMapping/>
  </p:clrMapOvr>
  <p:transition spd="slow">
    <p:wipe dir="d"/>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Diagrama 8"/>
          <p:cNvGraphicFramePr/>
          <p:nvPr>
            <p:extLst/>
          </p:nvPr>
        </p:nvGraphicFramePr>
        <p:xfrm>
          <a:off x="381000" y="1066800"/>
          <a:ext cx="8610600" cy="495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Título 10"/>
          <p:cNvSpPr txBox="1">
            <a:spLocks/>
          </p:cNvSpPr>
          <p:nvPr/>
        </p:nvSpPr>
        <p:spPr>
          <a:xfrm>
            <a:off x="4114800" y="6019800"/>
            <a:ext cx="4595357" cy="547918"/>
          </a:xfrm>
          <a:prstGeom prst="rect">
            <a:avLst/>
          </a:prstGeom>
        </p:spPr>
        <p:txBody>
          <a:bodyPr vert="horz" lIns="91440" tIns="45720" rIns="91440" bIns="45720" rtlCol="0" anchor="b" anchorCtr="0">
            <a:normAutofit/>
          </a:bodyPr>
          <a:lstStyle>
            <a:lvl1pPr algn="l" defTabSz="914400" rtl="0" eaLnBrk="1" latinLnBrk="0" hangingPunct="1">
              <a:spcBef>
                <a:spcPct val="0"/>
              </a:spcBef>
              <a:buNone/>
              <a:defRPr kumimoji="0" lang="es-ES" sz="2000" b="1" i="0" kern="1200">
                <a:solidFill>
                  <a:schemeClr val="tx2"/>
                </a:solidFill>
                <a:latin typeface="Open Sans Semibold"/>
                <a:ea typeface="+mj-ea"/>
                <a:cs typeface="+mj-cs"/>
              </a:defRPr>
            </a:lvl1pPr>
          </a:lstStyle>
          <a:p>
            <a:endParaRPr lang="es-ES" sz="2400" dirty="0"/>
          </a:p>
        </p:txBody>
      </p:sp>
    </p:spTree>
    <p:extLst>
      <p:ext uri="{BB962C8B-B14F-4D97-AF65-F5344CB8AC3E}">
        <p14:creationId xmlns:p14="http://schemas.microsoft.com/office/powerpoint/2010/main" val="3760486700"/>
      </p:ext>
    </p:extLst>
  </p:cSld>
  <p:clrMapOvr>
    <a:masterClrMapping/>
  </p:clrMapOvr>
  <p:transition spd="slow">
    <p:wipe dir="d"/>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a 7"/>
          <p:cNvGraphicFramePr/>
          <p:nvPr>
            <p:extLst/>
          </p:nvPr>
        </p:nvGraphicFramePr>
        <p:xfrm>
          <a:off x="457200" y="838200"/>
          <a:ext cx="88392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Rectángulo 1"/>
          <p:cNvSpPr/>
          <p:nvPr/>
        </p:nvSpPr>
        <p:spPr>
          <a:xfrm>
            <a:off x="533400" y="3352800"/>
            <a:ext cx="8305800" cy="3103414"/>
          </a:xfrm>
          <a:prstGeom prst="rect">
            <a:avLst/>
          </a:prstGeom>
        </p:spPr>
        <p:txBody>
          <a:bodyPr wrap="square">
            <a:spAutoFit/>
          </a:bodyPr>
          <a:lstStyle/>
          <a:p>
            <a:pPr marL="285750" indent="-285750" algn="just">
              <a:spcAft>
                <a:spcPts val="1000"/>
              </a:spcAft>
              <a:buFont typeface="Wingdings" panose="05000000000000000000" pitchFamily="2" charset="2"/>
              <a:buChar char="§"/>
            </a:pPr>
            <a:r>
              <a:rPr lang="pt-BR" sz="2000" b="1" dirty="0" smtClean="0">
                <a:latin typeface="Open Sans" panose="020B0606030504020204" pitchFamily="34" charset="0"/>
                <a:ea typeface="Open Sans" panose="020B0606030504020204" pitchFamily="34" charset="0"/>
                <a:cs typeface="Open Sans" panose="020B0606030504020204" pitchFamily="34" charset="0"/>
              </a:rPr>
              <a:t>Objetivo esperado</a:t>
            </a:r>
            <a:r>
              <a:rPr lang="pt-BR" sz="2000" dirty="0" smtClean="0">
                <a:latin typeface="Open Sans" panose="020B0606030504020204" pitchFamily="34" charset="0"/>
                <a:ea typeface="Open Sans" panose="020B0606030504020204" pitchFamily="34" charset="0"/>
                <a:cs typeface="Open Sans" panose="020B0606030504020204" pitchFamily="34" charset="0"/>
              </a:rPr>
              <a:t>: descrição clara da estratégia, objetivos, outputs </a:t>
            </a:r>
            <a:r>
              <a:rPr lang="pt-BR" sz="2000" dirty="0">
                <a:latin typeface="Open Sans" panose="020B0606030504020204" pitchFamily="34" charset="0"/>
                <a:ea typeface="Open Sans" panose="020B0606030504020204" pitchFamily="34" charset="0"/>
                <a:cs typeface="Open Sans" panose="020B0606030504020204" pitchFamily="34" charset="0"/>
              </a:rPr>
              <a:t>e resultados esperados </a:t>
            </a:r>
            <a:r>
              <a:rPr lang="pt-BR" sz="2000" dirty="0" smtClean="0">
                <a:latin typeface="Open Sans" panose="020B0606030504020204" pitchFamily="34" charset="0"/>
                <a:ea typeface="Open Sans" panose="020B0606030504020204" pitchFamily="34" charset="0"/>
                <a:cs typeface="Open Sans" panose="020B0606030504020204" pitchFamily="34" charset="0"/>
              </a:rPr>
              <a:t>do projeto e a sua contribuição aos </a:t>
            </a:r>
            <a:r>
              <a:rPr lang="pt-BR" sz="2000" dirty="0">
                <a:latin typeface="Open Sans" panose="020B0606030504020204" pitchFamily="34" charset="0"/>
                <a:ea typeface="Open Sans" panose="020B0606030504020204" pitchFamily="34" charset="0"/>
                <a:cs typeface="Open Sans" panose="020B0606030504020204" pitchFamily="34" charset="0"/>
              </a:rPr>
              <a:t>objetivos do </a:t>
            </a:r>
            <a:r>
              <a:rPr lang="pt-BR" sz="2000" dirty="0" smtClean="0">
                <a:latin typeface="Open Sans" panose="020B0606030504020204" pitchFamily="34" charset="0"/>
                <a:ea typeface="Open Sans" panose="020B0606030504020204" pitchFamily="34" charset="0"/>
                <a:cs typeface="Open Sans" panose="020B0606030504020204" pitchFamily="34" charset="0"/>
              </a:rPr>
              <a:t>Programa. </a:t>
            </a:r>
          </a:p>
          <a:p>
            <a:pPr algn="just">
              <a:spcAft>
                <a:spcPts val="1000"/>
              </a:spcAft>
            </a:pPr>
            <a:endParaRPr lang="pt-BR" dirty="0">
              <a:latin typeface="Open Sans" panose="020B0606030504020204" pitchFamily="34" charset="0"/>
              <a:ea typeface="Open Sans" panose="020B0606030504020204" pitchFamily="34" charset="0"/>
              <a:cs typeface="Open Sans" panose="020B0606030504020204" pitchFamily="34" charset="0"/>
            </a:endParaRPr>
          </a:p>
          <a:p>
            <a:pPr marL="285750" indent="-285750" algn="just">
              <a:buFont typeface="Wingdings" panose="05000000000000000000" pitchFamily="2" charset="2"/>
              <a:buChar char="§"/>
            </a:pPr>
            <a:r>
              <a:rPr lang="pt-BR" dirty="0">
                <a:solidFill>
                  <a:srgbClr val="000000"/>
                </a:solidFill>
                <a:latin typeface="Open Sans" panose="020B0606030504020204" pitchFamily="34" charset="0"/>
              </a:rPr>
              <a:t>Preenche-se </a:t>
            </a:r>
            <a:r>
              <a:rPr lang="pt-BR" dirty="0" smtClean="0">
                <a:solidFill>
                  <a:srgbClr val="000000"/>
                </a:solidFill>
                <a:latin typeface="Open Sans" panose="020B0606030504020204" pitchFamily="34" charset="0"/>
              </a:rPr>
              <a:t>diretamente </a:t>
            </a:r>
            <a:r>
              <a:rPr lang="pt-BR" b="1" u="sng" dirty="0" smtClean="0">
                <a:solidFill>
                  <a:srgbClr val="000000"/>
                </a:solidFill>
                <a:latin typeface="Open Sans" panose="020B0606030504020204" pitchFamily="34" charset="0"/>
              </a:rPr>
              <a:t>através </a:t>
            </a:r>
            <a:r>
              <a:rPr lang="pt-BR" b="1" u="sng" dirty="0">
                <a:solidFill>
                  <a:srgbClr val="000000"/>
                </a:solidFill>
                <a:latin typeface="Open Sans" panose="020B0606030504020204" pitchFamily="34" charset="0"/>
              </a:rPr>
              <a:t>da aplicação informática </a:t>
            </a:r>
            <a:r>
              <a:rPr lang="pt-BR" b="1" u="sng" dirty="0" err="1">
                <a:solidFill>
                  <a:srgbClr val="000000"/>
                </a:solidFill>
                <a:latin typeface="Open Sans" panose="020B0606030504020204" pitchFamily="34" charset="0"/>
              </a:rPr>
              <a:t>eSudoe</a:t>
            </a:r>
            <a:r>
              <a:rPr lang="pt-BR" b="1" dirty="0">
                <a:solidFill>
                  <a:srgbClr val="000000"/>
                </a:solidFill>
                <a:latin typeface="Open Sans" panose="020B0606030504020204" pitchFamily="34" charset="0"/>
              </a:rPr>
              <a:t> </a:t>
            </a:r>
            <a:r>
              <a:rPr lang="pt-BR" dirty="0">
                <a:solidFill>
                  <a:srgbClr val="000000"/>
                </a:solidFill>
                <a:latin typeface="Open Sans" panose="020B0606030504020204" pitchFamily="34" charset="0"/>
              </a:rPr>
              <a:t>(não deverá ser enviado em formato papel)</a:t>
            </a:r>
          </a:p>
          <a:p>
            <a:pPr marL="285750" indent="-285750" algn="just">
              <a:buFont typeface="Wingdings" panose="05000000000000000000" pitchFamily="2" charset="2"/>
              <a:buChar char="§"/>
            </a:pPr>
            <a:endParaRPr lang="pt-BR" dirty="0">
              <a:solidFill>
                <a:srgbClr val="000000"/>
              </a:solidFill>
              <a:latin typeface="Open Sans" panose="020B0606030504020204" pitchFamily="34" charset="0"/>
            </a:endParaRPr>
          </a:p>
          <a:p>
            <a:pPr marL="285750" indent="-285750" algn="just">
              <a:buFont typeface="Wingdings" panose="05000000000000000000" pitchFamily="2" charset="2"/>
              <a:buChar char="§"/>
            </a:pPr>
            <a:r>
              <a:rPr lang="pt-BR" dirty="0">
                <a:solidFill>
                  <a:srgbClr val="000000"/>
                </a:solidFill>
                <a:latin typeface="Open Sans" panose="020B0606030504020204" pitchFamily="34" charset="0"/>
              </a:rPr>
              <a:t>Apresentado </a:t>
            </a:r>
            <a:r>
              <a:rPr lang="pt-BR" b="1" u="sng" dirty="0">
                <a:solidFill>
                  <a:srgbClr val="000000"/>
                </a:solidFill>
                <a:latin typeface="Open Sans" panose="020B0606030504020204" pitchFamily="34" charset="0"/>
              </a:rPr>
              <a:t>em todos os idiomas dos beneficiários do projeto</a:t>
            </a:r>
            <a:r>
              <a:rPr lang="pt-BR" dirty="0">
                <a:solidFill>
                  <a:srgbClr val="000000"/>
                </a:solidFill>
                <a:latin typeface="Open Sans" panose="020B0606030504020204" pitchFamily="34" charset="0"/>
              </a:rPr>
              <a:t>.</a:t>
            </a:r>
          </a:p>
          <a:p>
            <a:pPr algn="just">
              <a:spcAft>
                <a:spcPts val="600"/>
              </a:spcAft>
            </a:pPr>
            <a:endParaRPr lang="pt-BR" sz="1200" dirty="0">
              <a:latin typeface="Open Sans" panose="020B0606030504020204" pitchFamily="34" charset="0"/>
              <a:ea typeface="Open Sans" panose="020B0606030504020204" pitchFamily="34" charset="0"/>
              <a:cs typeface="Open Sans" panose="020B0606030504020204" pitchFamily="34" charset="0"/>
            </a:endParaRPr>
          </a:p>
          <a:p>
            <a:pPr algn="just">
              <a:spcAft>
                <a:spcPts val="600"/>
              </a:spcAft>
            </a:pPr>
            <a:endParaRPr lang="pt-BR" sz="1200" dirty="0" smtClean="0">
              <a:latin typeface="Open Sans" panose="020B0606030504020204" pitchFamily="34" charset="0"/>
              <a:ea typeface="Open Sans" panose="020B0606030504020204" pitchFamily="34" charset="0"/>
              <a:cs typeface="Open Sans" panose="020B0606030504020204" pitchFamily="34" charset="0"/>
            </a:endParaRPr>
          </a:p>
        </p:txBody>
      </p:sp>
      <p:pic>
        <p:nvPicPr>
          <p:cNvPr id="5" name="Imagen 4">
            <a:hlinkClick r:id="rId8" action="ppaction://hlinkfile"/>
          </p:cNvPr>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4343400" y="2209800"/>
            <a:ext cx="685800" cy="914400"/>
          </a:xfrm>
          <a:prstGeom prst="rect">
            <a:avLst/>
          </a:prstGeom>
        </p:spPr>
      </p:pic>
    </p:spTree>
    <p:extLst>
      <p:ext uri="{BB962C8B-B14F-4D97-AF65-F5344CB8AC3E}">
        <p14:creationId xmlns:p14="http://schemas.microsoft.com/office/powerpoint/2010/main" val="4020930628"/>
      </p:ext>
    </p:extLst>
  </p:cSld>
  <p:clrMapOvr>
    <a:masterClrMapping/>
  </p:clrMapOvr>
  <p:transition spd="slow">
    <p:wipe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3"/>
          <a:srcRect l="19053" t="12110" r="20902" b="12226"/>
          <a:stretch/>
        </p:blipFill>
        <p:spPr>
          <a:xfrm>
            <a:off x="403072" y="1295400"/>
            <a:ext cx="5083328" cy="3601453"/>
          </a:xfrm>
          <a:prstGeom prst="rect">
            <a:avLst/>
          </a:prstGeom>
        </p:spPr>
      </p:pic>
      <p:sp>
        <p:nvSpPr>
          <p:cNvPr id="3" name="CuadroTexto 2"/>
          <p:cNvSpPr txBox="1"/>
          <p:nvPr/>
        </p:nvSpPr>
        <p:spPr>
          <a:xfrm>
            <a:off x="5057333" y="4050327"/>
            <a:ext cx="505267" cy="1200329"/>
          </a:xfrm>
          <a:prstGeom prst="rect">
            <a:avLst/>
          </a:prstGeom>
          <a:noFill/>
        </p:spPr>
        <p:txBody>
          <a:bodyPr wrap="none" rtlCol="0">
            <a:spAutoFit/>
          </a:bodyPr>
          <a:lstStyle/>
          <a:p>
            <a:r>
              <a:rPr lang="es-ES" dirty="0" smtClean="0">
                <a:solidFill>
                  <a:schemeClr val="tx2"/>
                </a:solidFill>
                <a:effectLst>
                  <a:outerShdw blurRad="38100" dist="38100" dir="2700000" algn="tl">
                    <a:srgbClr val="000000">
                      <a:alpha val="43137"/>
                    </a:srgbClr>
                  </a:outerShdw>
                </a:effectLst>
              </a:rPr>
              <a:t>ES</a:t>
            </a:r>
          </a:p>
          <a:p>
            <a:r>
              <a:rPr lang="es-ES" dirty="0" smtClean="0">
                <a:solidFill>
                  <a:schemeClr val="tx2"/>
                </a:solidFill>
                <a:effectLst>
                  <a:outerShdw blurRad="38100" dist="38100" dir="2700000" algn="tl">
                    <a:srgbClr val="000000">
                      <a:alpha val="43137"/>
                    </a:srgbClr>
                  </a:outerShdw>
                </a:effectLst>
              </a:rPr>
              <a:t>FR</a:t>
            </a:r>
          </a:p>
          <a:p>
            <a:r>
              <a:rPr lang="es-ES" dirty="0" smtClean="0">
                <a:solidFill>
                  <a:schemeClr val="tx2"/>
                </a:solidFill>
                <a:effectLst>
                  <a:outerShdw blurRad="38100" dist="38100" dir="2700000" algn="tl">
                    <a:srgbClr val="000000">
                      <a:alpha val="43137"/>
                    </a:srgbClr>
                  </a:outerShdw>
                </a:effectLst>
              </a:rPr>
              <a:t>PT</a:t>
            </a:r>
          </a:p>
          <a:p>
            <a:r>
              <a:rPr lang="es-ES" dirty="0" smtClean="0">
                <a:solidFill>
                  <a:schemeClr val="tx2"/>
                </a:solidFill>
                <a:effectLst>
                  <a:outerShdw blurRad="38100" dist="38100" dir="2700000" algn="tl">
                    <a:srgbClr val="000000">
                      <a:alpha val="43137"/>
                    </a:srgbClr>
                  </a:outerShdw>
                </a:effectLst>
              </a:rPr>
              <a:t>EN</a:t>
            </a:r>
            <a:endParaRPr lang="fr-FR" dirty="0">
              <a:solidFill>
                <a:schemeClr val="tx2"/>
              </a:solidFill>
              <a:effectLst>
                <a:outerShdw blurRad="38100" dist="38100" dir="2700000" algn="tl">
                  <a:srgbClr val="000000">
                    <a:alpha val="43137"/>
                  </a:srgbClr>
                </a:outerShdw>
              </a:effectLst>
            </a:endParaRPr>
          </a:p>
        </p:txBody>
      </p:sp>
      <p:pic>
        <p:nvPicPr>
          <p:cNvPr id="12" name="Imagen 11"/>
          <p:cNvPicPr>
            <a:picLocks noChangeAspect="1"/>
          </p:cNvPicPr>
          <p:nvPr/>
        </p:nvPicPr>
        <p:blipFill rotWithShape="1">
          <a:blip r:embed="rId4"/>
          <a:srcRect l="36530" t="60417" r="24231" b="7292"/>
          <a:stretch/>
        </p:blipFill>
        <p:spPr>
          <a:xfrm>
            <a:off x="1981200" y="4953000"/>
            <a:ext cx="3154846" cy="1459705"/>
          </a:xfrm>
          <a:prstGeom prst="rect">
            <a:avLst/>
          </a:prstGeom>
        </p:spPr>
      </p:pic>
      <p:sp>
        <p:nvSpPr>
          <p:cNvPr id="13" name="Estrella de 5 puntas 12"/>
          <p:cNvSpPr>
            <a:spLocks noChangeAspect="1"/>
          </p:cNvSpPr>
          <p:nvPr/>
        </p:nvSpPr>
        <p:spPr>
          <a:xfrm>
            <a:off x="114109" y="3594306"/>
            <a:ext cx="338328" cy="338328"/>
          </a:xfrm>
          <a:prstGeom prst="star5">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14" name="Estrella de 5 puntas 13"/>
          <p:cNvSpPr>
            <a:spLocks noChangeAspect="1"/>
          </p:cNvSpPr>
          <p:nvPr/>
        </p:nvSpPr>
        <p:spPr>
          <a:xfrm>
            <a:off x="1278636" y="6019800"/>
            <a:ext cx="338328" cy="338328"/>
          </a:xfrm>
          <a:prstGeom prst="star5">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16" name="Rectángulo 15"/>
          <p:cNvSpPr/>
          <p:nvPr/>
        </p:nvSpPr>
        <p:spPr>
          <a:xfrm>
            <a:off x="2536442" y="685800"/>
            <a:ext cx="3949351" cy="492443"/>
          </a:xfrm>
          <a:prstGeom prst="rect">
            <a:avLst/>
          </a:prstGeom>
        </p:spPr>
        <p:txBody>
          <a:bodyPr wrap="none">
            <a:spAutoFit/>
          </a:bodyPr>
          <a:lstStyle/>
          <a:p>
            <a:r>
              <a:rPr lang="fr-BE" sz="2600" b="1" dirty="0">
                <a:solidFill>
                  <a:schemeClr val="tx2"/>
                </a:solidFill>
                <a:latin typeface="Open Sans Semibold"/>
                <a:ea typeface="+mj-ea"/>
                <a:cs typeface="+mj-cs"/>
              </a:rPr>
              <a:t>www.interreg-sudoe.eu</a:t>
            </a:r>
            <a:endParaRPr lang="fr-FR" sz="2600" b="1" dirty="0">
              <a:solidFill>
                <a:schemeClr val="tx2"/>
              </a:solidFill>
              <a:latin typeface="Open Sans Semibold"/>
              <a:ea typeface="+mj-ea"/>
              <a:cs typeface="+mj-cs"/>
            </a:endParaRPr>
          </a:p>
        </p:txBody>
      </p:sp>
      <p:sp>
        <p:nvSpPr>
          <p:cNvPr id="9" name="Flecha abajo 8"/>
          <p:cNvSpPr/>
          <p:nvPr/>
        </p:nvSpPr>
        <p:spPr>
          <a:xfrm>
            <a:off x="4876800" y="3886200"/>
            <a:ext cx="838200" cy="1828800"/>
          </a:xfrm>
          <a:prstGeom prst="downArrow">
            <a:avLst/>
          </a:prstGeom>
          <a:noFill/>
          <a:ln>
            <a:solidFill>
              <a:schemeClr val="tx2">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 name="Imagen 3"/>
          <p:cNvPicPr>
            <a:picLocks noChangeAspect="1"/>
          </p:cNvPicPr>
          <p:nvPr/>
        </p:nvPicPr>
        <p:blipFill rotWithShape="1">
          <a:blip r:embed="rId5"/>
          <a:srcRect l="34187" t="26823" r="35212" b="8333"/>
          <a:stretch/>
        </p:blipFill>
        <p:spPr>
          <a:xfrm>
            <a:off x="5610262" y="1295400"/>
            <a:ext cx="3533738" cy="4210050"/>
          </a:xfrm>
          <a:prstGeom prst="rect">
            <a:avLst/>
          </a:prstGeom>
        </p:spPr>
      </p:pic>
    </p:spTree>
    <p:extLst>
      <p:ext uri="{BB962C8B-B14F-4D97-AF65-F5344CB8AC3E}">
        <p14:creationId xmlns:p14="http://schemas.microsoft.com/office/powerpoint/2010/main" val="531164922"/>
      </p:ext>
    </p:extLst>
  </p:cSld>
  <p:clrMapOvr>
    <a:masterClrMapping/>
  </p:clrMapOvr>
  <p:transition spd="slow">
    <p:push dir="u"/>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304800" y="3644494"/>
            <a:ext cx="8839200" cy="2523768"/>
          </a:xfrm>
          <a:prstGeom prst="rect">
            <a:avLst/>
          </a:prstGeom>
        </p:spPr>
        <p:txBody>
          <a:bodyPr wrap="square">
            <a:spAutoFit/>
          </a:bodyPr>
          <a:lstStyle/>
          <a:p>
            <a:pPr marL="285750" indent="-285750" algn="just">
              <a:buFont typeface="Wingdings" panose="05000000000000000000" pitchFamily="2" charset="2"/>
              <a:buChar char="§"/>
            </a:pPr>
            <a:r>
              <a:rPr lang="pt-BR" dirty="0" smtClean="0">
                <a:solidFill>
                  <a:srgbClr val="000000"/>
                </a:solidFill>
                <a:latin typeface="Open Sans" panose="020B0606030504020204" pitchFamily="34" charset="0"/>
              </a:rPr>
              <a:t>Documento que o BP assina </a:t>
            </a:r>
            <a:r>
              <a:rPr lang="pt-BR" dirty="0">
                <a:solidFill>
                  <a:srgbClr val="000000"/>
                </a:solidFill>
                <a:latin typeface="Open Sans" panose="020B0606030504020204" pitchFamily="34" charset="0"/>
              </a:rPr>
              <a:t>em nome </a:t>
            </a:r>
            <a:r>
              <a:rPr lang="pt-BR" dirty="0" smtClean="0">
                <a:solidFill>
                  <a:srgbClr val="000000"/>
                </a:solidFill>
                <a:latin typeface="Open Sans" panose="020B0606030504020204" pitchFamily="34" charset="0"/>
              </a:rPr>
              <a:t>da parceria, no respetivo idioma.</a:t>
            </a:r>
          </a:p>
          <a:p>
            <a:pPr algn="just"/>
            <a:endParaRPr lang="pt-BR" dirty="0" smtClean="0">
              <a:solidFill>
                <a:srgbClr val="000000"/>
              </a:solidFill>
              <a:latin typeface="Open Sans" panose="020B0606030504020204" pitchFamily="34" charset="0"/>
            </a:endParaRPr>
          </a:p>
          <a:p>
            <a:pPr marL="285750" indent="-285750" algn="just">
              <a:buFont typeface="Wingdings" panose="05000000000000000000" pitchFamily="2" charset="2"/>
              <a:buChar char="§"/>
            </a:pPr>
            <a:r>
              <a:rPr lang="pt-BR" dirty="0">
                <a:solidFill>
                  <a:srgbClr val="000000"/>
                </a:solidFill>
                <a:latin typeface="Open Sans" panose="020B0606030504020204" pitchFamily="34" charset="0"/>
              </a:rPr>
              <a:t>A</a:t>
            </a:r>
            <a:r>
              <a:rPr lang="pt-BR" dirty="0" smtClean="0">
                <a:solidFill>
                  <a:srgbClr val="000000"/>
                </a:solidFill>
                <a:latin typeface="Open Sans" panose="020B0606030504020204" pitchFamily="34" charset="0"/>
              </a:rPr>
              <a:t>ssinado </a:t>
            </a:r>
            <a:r>
              <a:rPr lang="pt-BR" dirty="0">
                <a:solidFill>
                  <a:srgbClr val="000000"/>
                </a:solidFill>
                <a:latin typeface="Open Sans" panose="020B0606030504020204" pitchFamily="34" charset="0"/>
              </a:rPr>
              <a:t>pelo </a:t>
            </a:r>
            <a:r>
              <a:rPr lang="pt-BR" dirty="0" smtClean="0">
                <a:solidFill>
                  <a:srgbClr val="000000"/>
                </a:solidFill>
                <a:latin typeface="Open Sans" panose="020B0606030504020204" pitchFamily="34" charset="0"/>
              </a:rPr>
              <a:t>representante legal </a:t>
            </a:r>
            <a:r>
              <a:rPr lang="pt-BR" dirty="0">
                <a:solidFill>
                  <a:srgbClr val="000000"/>
                </a:solidFill>
                <a:latin typeface="Open Sans" panose="020B0606030504020204" pitchFamily="34" charset="0"/>
              </a:rPr>
              <a:t>da </a:t>
            </a:r>
            <a:r>
              <a:rPr lang="pt-BR" dirty="0" smtClean="0">
                <a:solidFill>
                  <a:srgbClr val="000000"/>
                </a:solidFill>
                <a:latin typeface="Open Sans" panose="020B0606030504020204" pitchFamily="34" charset="0"/>
              </a:rPr>
              <a:t>entidade, </a:t>
            </a:r>
            <a:r>
              <a:rPr lang="pt-BR" dirty="0">
                <a:solidFill>
                  <a:srgbClr val="000000"/>
                </a:solidFill>
                <a:latin typeface="Open Sans" panose="020B0606030504020204" pitchFamily="34" charset="0"/>
              </a:rPr>
              <a:t>carimbado </a:t>
            </a:r>
            <a:r>
              <a:rPr lang="pt-BR" dirty="0" smtClean="0">
                <a:solidFill>
                  <a:srgbClr val="000000"/>
                </a:solidFill>
                <a:latin typeface="Open Sans" panose="020B0606030504020204" pitchFamily="34" charset="0"/>
              </a:rPr>
              <a:t>e datado, e </a:t>
            </a:r>
            <a:r>
              <a:rPr lang="pt-BR" b="1" dirty="0">
                <a:solidFill>
                  <a:srgbClr val="000000"/>
                </a:solidFill>
                <a:latin typeface="Open Sans" panose="020B0606030504020204" pitchFamily="34" charset="0"/>
              </a:rPr>
              <a:t>enviado </a:t>
            </a:r>
            <a:r>
              <a:rPr lang="pt-BR" b="1" dirty="0" smtClean="0">
                <a:solidFill>
                  <a:srgbClr val="000000"/>
                </a:solidFill>
                <a:latin typeface="Open Sans" panose="020B0606030504020204" pitchFamily="34" charset="0"/>
              </a:rPr>
              <a:t>eletronicamente através </a:t>
            </a:r>
            <a:r>
              <a:rPr lang="pt-BR" b="1" dirty="0" err="1" smtClean="0">
                <a:solidFill>
                  <a:srgbClr val="000000"/>
                </a:solidFill>
                <a:latin typeface="Open Sans" panose="020B0606030504020204" pitchFamily="34" charset="0"/>
              </a:rPr>
              <a:t>eSudoe</a:t>
            </a:r>
            <a:r>
              <a:rPr lang="pt-BR" b="1" dirty="0" smtClean="0">
                <a:solidFill>
                  <a:srgbClr val="000000"/>
                </a:solidFill>
                <a:latin typeface="Open Sans" panose="020B0606030504020204" pitchFamily="34" charset="0"/>
              </a:rPr>
              <a:t> e em formato </a:t>
            </a:r>
            <a:r>
              <a:rPr lang="pt-BR" b="1" dirty="0">
                <a:solidFill>
                  <a:srgbClr val="000000"/>
                </a:solidFill>
                <a:latin typeface="Open Sans" panose="020B0606030504020204" pitchFamily="34" charset="0"/>
              </a:rPr>
              <a:t>papel</a:t>
            </a:r>
            <a:r>
              <a:rPr lang="pt-BR" dirty="0">
                <a:solidFill>
                  <a:srgbClr val="000000"/>
                </a:solidFill>
                <a:latin typeface="Open Sans" panose="020B0606030504020204" pitchFamily="34" charset="0"/>
              </a:rPr>
              <a:t> </a:t>
            </a:r>
            <a:r>
              <a:rPr lang="pt-BR" b="1" dirty="0">
                <a:solidFill>
                  <a:srgbClr val="000000"/>
                </a:solidFill>
                <a:latin typeface="Open Sans" panose="020B0606030504020204" pitchFamily="34" charset="0"/>
              </a:rPr>
              <a:t>ao </a:t>
            </a:r>
            <a:r>
              <a:rPr lang="pt-BR" b="1" dirty="0" smtClean="0">
                <a:solidFill>
                  <a:srgbClr val="000000"/>
                </a:solidFill>
                <a:latin typeface="Open Sans" panose="020B0606030504020204" pitchFamily="34" charset="0"/>
              </a:rPr>
              <a:t>SC</a:t>
            </a:r>
            <a:r>
              <a:rPr lang="pt-BR" dirty="0" smtClean="0">
                <a:solidFill>
                  <a:srgbClr val="000000"/>
                </a:solidFill>
                <a:latin typeface="Open Sans" panose="020B0606030504020204" pitchFamily="34" charset="0"/>
              </a:rPr>
              <a:t>, </a:t>
            </a:r>
            <a:r>
              <a:rPr lang="pt-BR" dirty="0">
                <a:solidFill>
                  <a:srgbClr val="000000"/>
                </a:solidFill>
                <a:latin typeface="Open Sans" panose="020B0606030504020204" pitchFamily="34" charset="0"/>
              </a:rPr>
              <a:t>nos prazos estabelecidos na convocatória. </a:t>
            </a:r>
            <a:endParaRPr lang="pt-BR" dirty="0" smtClean="0">
              <a:solidFill>
                <a:srgbClr val="000000"/>
              </a:solidFill>
              <a:latin typeface="Open Sans" panose="020B0606030504020204" pitchFamily="34" charset="0"/>
            </a:endParaRPr>
          </a:p>
          <a:p>
            <a:pPr algn="just"/>
            <a:endParaRPr lang="pt-BR" dirty="0" smtClean="0">
              <a:solidFill>
                <a:srgbClr val="000000"/>
              </a:solidFill>
              <a:latin typeface="Open Sans" panose="020B0606030504020204" pitchFamily="34" charset="0"/>
            </a:endParaRPr>
          </a:p>
          <a:p>
            <a:pPr marL="285750" indent="-285750" algn="just">
              <a:buFont typeface="Wingdings" panose="05000000000000000000" pitchFamily="2" charset="2"/>
              <a:buChar char="§"/>
            </a:pPr>
            <a:r>
              <a:rPr lang="pt-BR" dirty="0">
                <a:solidFill>
                  <a:srgbClr val="000000"/>
                </a:solidFill>
                <a:latin typeface="Open Sans" panose="020B0606030504020204" pitchFamily="34" charset="0"/>
              </a:rPr>
              <a:t>Modelo a descarregar da plataforma </a:t>
            </a:r>
            <a:r>
              <a:rPr lang="pt-BR" dirty="0" err="1">
                <a:solidFill>
                  <a:srgbClr val="000000"/>
                </a:solidFill>
                <a:latin typeface="Open Sans" panose="020B0606030504020204" pitchFamily="34" charset="0"/>
              </a:rPr>
              <a:t>eSudoe</a:t>
            </a:r>
            <a:endParaRPr lang="pt-BR" dirty="0">
              <a:solidFill>
                <a:srgbClr val="000000"/>
              </a:solidFill>
              <a:latin typeface="Open Sans" panose="020B0606030504020204" pitchFamily="34" charset="0"/>
            </a:endParaRPr>
          </a:p>
          <a:p>
            <a:pPr marL="285750" indent="-285750" algn="just">
              <a:buFont typeface="Wingdings" panose="05000000000000000000" pitchFamily="2" charset="2"/>
              <a:buChar char="§"/>
            </a:pPr>
            <a:endParaRPr lang="pt-BR" sz="1600" dirty="0">
              <a:solidFill>
                <a:srgbClr val="000000"/>
              </a:solidFill>
              <a:latin typeface="Open Sans" panose="020B0606030504020204" pitchFamily="34" charset="0"/>
            </a:endParaRPr>
          </a:p>
          <a:p>
            <a:pPr algn="just"/>
            <a:endParaRPr lang="pt-BR" sz="1600" dirty="0" smtClean="0">
              <a:solidFill>
                <a:srgbClr val="000000"/>
              </a:solidFill>
              <a:latin typeface="Open Sans" panose="020B0606030504020204" pitchFamily="34" charset="0"/>
            </a:endParaRPr>
          </a:p>
        </p:txBody>
      </p:sp>
      <p:graphicFrame>
        <p:nvGraphicFramePr>
          <p:cNvPr id="8" name="Diagrama 7"/>
          <p:cNvGraphicFramePr/>
          <p:nvPr>
            <p:extLst/>
          </p:nvPr>
        </p:nvGraphicFramePr>
        <p:xfrm>
          <a:off x="457200" y="954314"/>
          <a:ext cx="8153400" cy="12554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Imagen 3">
            <a:hlinkClick r:id="rId7" action="ppaction://hlinkfile"/>
          </p:cNvPr>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4191000" y="2514600"/>
            <a:ext cx="685800" cy="914400"/>
          </a:xfrm>
          <a:prstGeom prst="rect">
            <a:avLst/>
          </a:prstGeom>
        </p:spPr>
      </p:pic>
    </p:spTree>
    <p:extLst>
      <p:ext uri="{BB962C8B-B14F-4D97-AF65-F5344CB8AC3E}">
        <p14:creationId xmlns:p14="http://schemas.microsoft.com/office/powerpoint/2010/main" val="384120697"/>
      </p:ext>
    </p:extLst>
  </p:cSld>
  <p:clrMapOvr>
    <a:masterClrMapping/>
  </p:clrMapOvr>
  <p:transition spd="slow">
    <p:wipe dir="d"/>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343057" y="3657600"/>
            <a:ext cx="8381686" cy="2031325"/>
          </a:xfrm>
          <a:prstGeom prst="rect">
            <a:avLst/>
          </a:prstGeom>
        </p:spPr>
        <p:txBody>
          <a:bodyPr wrap="square">
            <a:spAutoFit/>
          </a:bodyPr>
          <a:lstStyle/>
          <a:p>
            <a:pPr marL="285750" indent="-285750" algn="just">
              <a:buFont typeface="Wingdings" panose="05000000000000000000" pitchFamily="2" charset="2"/>
              <a:buChar char="§"/>
            </a:pPr>
            <a:r>
              <a:rPr lang="pt-BR" dirty="0" smtClean="0">
                <a:solidFill>
                  <a:srgbClr val="000000"/>
                </a:solidFill>
                <a:latin typeface="Open Sans" panose="020B0606030504020204" pitchFamily="34" charset="0"/>
              </a:rPr>
              <a:t>A apresentar por cada beneficiário que compõe a parceria (no respetivo idioma)</a:t>
            </a:r>
          </a:p>
          <a:p>
            <a:pPr algn="just"/>
            <a:endParaRPr lang="pt-BR" dirty="0" smtClean="0">
              <a:solidFill>
                <a:srgbClr val="000000"/>
              </a:solidFill>
              <a:latin typeface="Open Sans" panose="020B0606030504020204" pitchFamily="34" charset="0"/>
            </a:endParaRPr>
          </a:p>
          <a:p>
            <a:pPr marL="285750" indent="-285750" algn="just">
              <a:buFont typeface="Wingdings" panose="05000000000000000000" pitchFamily="2" charset="2"/>
              <a:buChar char="§"/>
            </a:pPr>
            <a:r>
              <a:rPr lang="pt-BR" dirty="0" smtClean="0">
                <a:solidFill>
                  <a:srgbClr val="000000"/>
                </a:solidFill>
                <a:latin typeface="Open Sans" panose="020B0606030504020204" pitchFamily="34" charset="0"/>
              </a:rPr>
              <a:t>Devem ser </a:t>
            </a:r>
            <a:r>
              <a:rPr lang="pt-BR" b="1" dirty="0" smtClean="0">
                <a:solidFill>
                  <a:srgbClr val="000000"/>
                </a:solidFill>
                <a:latin typeface="Open Sans" panose="020B0606030504020204" pitchFamily="34" charset="0"/>
              </a:rPr>
              <a:t>carregadas </a:t>
            </a:r>
            <a:r>
              <a:rPr lang="pt-BR" b="1" dirty="0">
                <a:solidFill>
                  <a:srgbClr val="000000"/>
                </a:solidFill>
                <a:latin typeface="Open Sans" panose="020B0606030504020204" pitchFamily="34" charset="0"/>
              </a:rPr>
              <a:t>em </a:t>
            </a:r>
            <a:r>
              <a:rPr lang="pt-BR" b="1" dirty="0" err="1">
                <a:solidFill>
                  <a:srgbClr val="000000"/>
                </a:solidFill>
                <a:latin typeface="Open Sans" panose="020B0606030504020204" pitchFamily="34" charset="0"/>
              </a:rPr>
              <a:t>eSudoe</a:t>
            </a:r>
            <a:r>
              <a:rPr lang="pt-BR" b="1" dirty="0">
                <a:solidFill>
                  <a:srgbClr val="000000"/>
                </a:solidFill>
                <a:latin typeface="Open Sans" panose="020B0606030504020204" pitchFamily="34" charset="0"/>
              </a:rPr>
              <a:t> </a:t>
            </a:r>
            <a:r>
              <a:rPr lang="pt-BR" dirty="0">
                <a:solidFill>
                  <a:srgbClr val="000000"/>
                </a:solidFill>
                <a:latin typeface="Open Sans" panose="020B0606030504020204" pitchFamily="34" charset="0"/>
              </a:rPr>
              <a:t>pelo BP antes de terminar a convocatória </a:t>
            </a:r>
            <a:r>
              <a:rPr lang="pt-BR" dirty="0" smtClean="0">
                <a:solidFill>
                  <a:srgbClr val="000000"/>
                </a:solidFill>
                <a:latin typeface="Open Sans" panose="020B0606030504020204" pitchFamily="34" charset="0"/>
              </a:rPr>
              <a:t>(não </a:t>
            </a:r>
            <a:r>
              <a:rPr lang="pt-BR" dirty="0">
                <a:solidFill>
                  <a:srgbClr val="000000"/>
                </a:solidFill>
                <a:latin typeface="Open Sans" panose="020B0606030504020204" pitchFamily="34" charset="0"/>
              </a:rPr>
              <a:t>deverá ser enviado em formato papel </a:t>
            </a:r>
            <a:r>
              <a:rPr lang="pt-BR" dirty="0" smtClean="0">
                <a:solidFill>
                  <a:srgbClr val="000000"/>
                </a:solidFill>
                <a:latin typeface="Open Sans" panose="020B0606030504020204" pitchFamily="34" charset="0"/>
              </a:rPr>
              <a:t>ao SC)</a:t>
            </a:r>
          </a:p>
          <a:p>
            <a:pPr marL="285750" indent="-285750" algn="just">
              <a:buFont typeface="Wingdings" panose="05000000000000000000" pitchFamily="2" charset="2"/>
              <a:buChar char="§"/>
            </a:pPr>
            <a:endParaRPr lang="pt-BR" dirty="0">
              <a:solidFill>
                <a:srgbClr val="000000"/>
              </a:solidFill>
              <a:latin typeface="Open Sans" panose="020B0606030504020204" pitchFamily="34" charset="0"/>
            </a:endParaRPr>
          </a:p>
          <a:p>
            <a:pPr marL="285750" indent="-285750" algn="just">
              <a:buFont typeface="Wingdings" panose="05000000000000000000" pitchFamily="2" charset="2"/>
              <a:buChar char="§"/>
            </a:pPr>
            <a:r>
              <a:rPr lang="pt-BR" dirty="0" smtClean="0">
                <a:solidFill>
                  <a:srgbClr val="000000"/>
                </a:solidFill>
                <a:latin typeface="Open Sans" panose="020B0606030504020204" pitchFamily="34" charset="0"/>
              </a:rPr>
              <a:t>Modelo a descarregar da plataforma </a:t>
            </a:r>
            <a:r>
              <a:rPr lang="pt-BR" dirty="0" err="1" smtClean="0">
                <a:solidFill>
                  <a:srgbClr val="000000"/>
                </a:solidFill>
                <a:latin typeface="Open Sans" panose="020B0606030504020204" pitchFamily="34" charset="0"/>
              </a:rPr>
              <a:t>eSudoe</a:t>
            </a:r>
            <a:endParaRPr lang="pt-BR" dirty="0" smtClean="0">
              <a:solidFill>
                <a:srgbClr val="000000"/>
              </a:solidFill>
              <a:latin typeface="Open Sans" panose="020B0606030504020204" pitchFamily="34" charset="0"/>
            </a:endParaRPr>
          </a:p>
        </p:txBody>
      </p:sp>
      <p:graphicFrame>
        <p:nvGraphicFramePr>
          <p:cNvPr id="8" name="Diagrama 7"/>
          <p:cNvGraphicFramePr/>
          <p:nvPr>
            <p:extLst/>
          </p:nvPr>
        </p:nvGraphicFramePr>
        <p:xfrm>
          <a:off x="381000" y="990600"/>
          <a:ext cx="81534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Imagen 3">
            <a:hlinkClick r:id="rId7" action="ppaction://hlinkfile"/>
          </p:cNvPr>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4191000" y="2362200"/>
            <a:ext cx="685800" cy="914400"/>
          </a:xfrm>
          <a:prstGeom prst="rect">
            <a:avLst/>
          </a:prstGeom>
        </p:spPr>
      </p:pic>
    </p:spTree>
    <p:extLst>
      <p:ext uri="{BB962C8B-B14F-4D97-AF65-F5344CB8AC3E}">
        <p14:creationId xmlns:p14="http://schemas.microsoft.com/office/powerpoint/2010/main" val="2390288089"/>
      </p:ext>
    </p:extLst>
  </p:cSld>
  <p:clrMapOvr>
    <a:masterClrMapping/>
  </p:clrMapOvr>
  <p:transition spd="slow">
    <p:wipe dir="d"/>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rotWithShape="1">
          <a:blip r:embed="rId2"/>
          <a:srcRect l="31087" t="12133" r="32121" b="13970"/>
          <a:stretch/>
        </p:blipFill>
        <p:spPr>
          <a:xfrm>
            <a:off x="3886200" y="1676400"/>
            <a:ext cx="4521201" cy="5105400"/>
          </a:xfrm>
          <a:prstGeom prst="rect">
            <a:avLst/>
          </a:prstGeom>
        </p:spPr>
      </p:pic>
      <p:sp>
        <p:nvSpPr>
          <p:cNvPr id="3" name="Rectángulo 2"/>
          <p:cNvSpPr/>
          <p:nvPr/>
        </p:nvSpPr>
        <p:spPr>
          <a:xfrm>
            <a:off x="25400" y="1905000"/>
            <a:ext cx="3810000" cy="3970318"/>
          </a:xfrm>
          <a:prstGeom prst="rect">
            <a:avLst/>
          </a:prstGeom>
        </p:spPr>
        <p:txBody>
          <a:bodyPr wrap="square">
            <a:spAutoFit/>
          </a:bodyPr>
          <a:lstStyle/>
          <a:p>
            <a:pPr algn="just"/>
            <a:r>
              <a:rPr lang="es-ES" dirty="0" smtClean="0">
                <a:solidFill>
                  <a:srgbClr val="000000"/>
                </a:solidFill>
                <a:latin typeface="Open Sans" panose="020B0606030504020204" pitchFamily="34" charset="0"/>
              </a:rPr>
              <a:t>Se encuentran disponibles en formato Word los documentos relativos al dossier de candidatura “kit de candidatura”, que pueden ser descargados de la página web del Programa (tan sólo con fines de consulta)</a:t>
            </a:r>
          </a:p>
          <a:p>
            <a:pPr algn="just"/>
            <a:endParaRPr lang="es-ES" dirty="0" smtClean="0">
              <a:solidFill>
                <a:srgbClr val="000000"/>
              </a:solidFill>
              <a:latin typeface="Open Sans" panose="020B0606030504020204" pitchFamily="34" charset="0"/>
            </a:endParaRPr>
          </a:p>
          <a:p>
            <a:pPr algn="just"/>
            <a:endParaRPr lang="es-ES" dirty="0" smtClean="0">
              <a:solidFill>
                <a:srgbClr val="000000"/>
              </a:solidFill>
              <a:latin typeface="Open Sans" panose="020B0606030504020204" pitchFamily="34" charset="0"/>
            </a:endParaRPr>
          </a:p>
          <a:p>
            <a:pPr algn="just"/>
            <a:endParaRPr lang="es-ES" dirty="0" smtClean="0">
              <a:solidFill>
                <a:srgbClr val="000000"/>
              </a:solidFill>
              <a:latin typeface="Open Sans" panose="020B0606030504020204" pitchFamily="34" charset="0"/>
            </a:endParaRPr>
          </a:p>
          <a:p>
            <a:pPr algn="just"/>
            <a:r>
              <a:rPr lang="es-ES" i="1" dirty="0" smtClean="0">
                <a:solidFill>
                  <a:srgbClr val="000000"/>
                </a:solidFill>
                <a:latin typeface="Open Sans" panose="020B0606030504020204" pitchFamily="34" charset="0"/>
              </a:rPr>
              <a:t>Proyectos/ herramientas para los potenciales beneficiarios / “Kit de Candidatura”</a:t>
            </a:r>
          </a:p>
          <a:p>
            <a:pPr marL="285750" indent="-285750" algn="just">
              <a:buFont typeface="Wingdings" panose="05000000000000000000" pitchFamily="2" charset="2"/>
              <a:buChar char="§"/>
            </a:pPr>
            <a:endParaRPr lang="es-ES" dirty="0">
              <a:solidFill>
                <a:srgbClr val="000000"/>
              </a:solidFill>
              <a:latin typeface="Open Sans" panose="020B0606030504020204" pitchFamily="34" charset="0"/>
            </a:endParaRPr>
          </a:p>
        </p:txBody>
      </p:sp>
      <p:graphicFrame>
        <p:nvGraphicFramePr>
          <p:cNvPr id="8" name="Diagrama 7"/>
          <p:cNvGraphicFramePr/>
          <p:nvPr>
            <p:extLst/>
          </p:nvPr>
        </p:nvGraphicFramePr>
        <p:xfrm>
          <a:off x="838200" y="762000"/>
          <a:ext cx="7467600" cy="76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ángulo 3"/>
          <p:cNvSpPr/>
          <p:nvPr/>
        </p:nvSpPr>
        <p:spPr>
          <a:xfrm>
            <a:off x="5105400" y="6290234"/>
            <a:ext cx="3276600" cy="558801"/>
          </a:xfrm>
          <a:prstGeom prst="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4008430637"/>
      </p:ext>
    </p:extLst>
  </p:cSld>
  <p:clrMapOvr>
    <a:masterClrMapping/>
  </p:clrMapOvr>
  <p:transition spd="slow">
    <p:wipe dir="d"/>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409575" y="2209800"/>
            <a:ext cx="8381686" cy="3693319"/>
          </a:xfrm>
          <a:prstGeom prst="rect">
            <a:avLst/>
          </a:prstGeom>
        </p:spPr>
        <p:txBody>
          <a:bodyPr wrap="square">
            <a:spAutoFit/>
          </a:bodyPr>
          <a:lstStyle/>
          <a:p>
            <a:pPr marL="285750" indent="-285750" algn="just">
              <a:buFont typeface="Wingdings" panose="05000000000000000000" pitchFamily="2" charset="2"/>
              <a:buChar char="§"/>
            </a:pPr>
            <a:r>
              <a:rPr lang="es-ES" b="1" dirty="0" smtClean="0">
                <a:solidFill>
                  <a:srgbClr val="000000"/>
                </a:solidFill>
                <a:latin typeface="Open Sans" panose="020B0606030504020204" pitchFamily="34" charset="0"/>
              </a:rPr>
              <a:t>Enviar </a:t>
            </a:r>
            <a:r>
              <a:rPr lang="es-ES" b="1" dirty="0" smtClean="0">
                <a:solidFill>
                  <a:srgbClr val="000000"/>
                </a:solidFill>
                <a:latin typeface="Open Sans" panose="020B0606030504020204" pitchFamily="34" charset="0"/>
              </a:rPr>
              <a:t>información a través de </a:t>
            </a:r>
            <a:r>
              <a:rPr lang="es-ES" b="1" dirty="0" err="1" smtClean="0">
                <a:solidFill>
                  <a:srgbClr val="000000"/>
                </a:solidFill>
                <a:latin typeface="Open Sans" panose="020B0606030504020204" pitchFamily="34" charset="0"/>
              </a:rPr>
              <a:t>eSudoe</a:t>
            </a:r>
            <a:r>
              <a:rPr lang="es-ES" b="1" dirty="0" smtClean="0">
                <a:solidFill>
                  <a:srgbClr val="000000"/>
                </a:solidFill>
                <a:latin typeface="Open Sans" panose="020B0606030504020204" pitchFamily="34" charset="0"/>
              </a:rPr>
              <a:t> a más tardar el 31 de marzo de 2017 a las 12:00 horas, hora local de Santander.</a:t>
            </a:r>
          </a:p>
          <a:p>
            <a:pPr algn="just"/>
            <a:endParaRPr lang="es-ES" dirty="0" smtClean="0">
              <a:solidFill>
                <a:srgbClr val="000000"/>
              </a:solidFill>
              <a:latin typeface="Open Sans" panose="020B0606030504020204" pitchFamily="34" charset="0"/>
            </a:endParaRPr>
          </a:p>
          <a:p>
            <a:pPr marL="285750" indent="-285750" algn="just">
              <a:buFont typeface="Arial" panose="020B0604020202020204" pitchFamily="34" charset="0"/>
              <a:buChar char="•"/>
            </a:pPr>
            <a:r>
              <a:rPr lang="es-ES" b="1" dirty="0" smtClean="0">
                <a:solidFill>
                  <a:srgbClr val="000000"/>
                </a:solidFill>
                <a:latin typeface="Open Sans" panose="020B0606030504020204" pitchFamily="34" charset="0"/>
              </a:rPr>
              <a:t>Enviar </a:t>
            </a:r>
            <a:r>
              <a:rPr lang="es-ES" b="1" u="sng" dirty="0" smtClean="0">
                <a:solidFill>
                  <a:srgbClr val="000000"/>
                </a:solidFill>
                <a:latin typeface="Open Sans" panose="020B0606030504020204" pitchFamily="34" charset="0"/>
              </a:rPr>
              <a:t>por carta registrada</a:t>
            </a:r>
            <a:r>
              <a:rPr lang="es-ES" b="1" dirty="0" smtClean="0">
                <a:solidFill>
                  <a:srgbClr val="000000"/>
                </a:solidFill>
                <a:latin typeface="Open Sans" panose="020B0606030504020204" pitchFamily="34" charset="0"/>
              </a:rPr>
              <a:t> el original de la </a:t>
            </a:r>
            <a:r>
              <a:rPr lang="es-ES" b="1" dirty="0" smtClean="0">
                <a:solidFill>
                  <a:srgbClr val="000000"/>
                </a:solidFill>
                <a:latin typeface="Open Sans" panose="020B0606030504020204" pitchFamily="34" charset="0"/>
              </a:rPr>
              <a:t>Declaración responsable y de compromiso</a:t>
            </a:r>
            <a:r>
              <a:rPr lang="es-ES" b="1" dirty="0" smtClean="0">
                <a:solidFill>
                  <a:srgbClr val="000000"/>
                </a:solidFill>
                <a:latin typeface="Open Sans" panose="020B0606030504020204" pitchFamily="34" charset="0"/>
              </a:rPr>
              <a:t> debidamente firmada </a:t>
            </a:r>
            <a:r>
              <a:rPr lang="es-ES" b="1" dirty="0" smtClean="0">
                <a:solidFill>
                  <a:srgbClr val="000000"/>
                </a:solidFill>
                <a:latin typeface="Open Sans" panose="020B0606030504020204" pitchFamily="34" charset="0"/>
              </a:rPr>
              <a:t>y sellada por el </a:t>
            </a:r>
            <a:r>
              <a:rPr lang="es-ES" b="1" dirty="0" smtClean="0">
                <a:solidFill>
                  <a:srgbClr val="000000"/>
                </a:solidFill>
                <a:latin typeface="Open Sans" panose="020B0606030504020204" pitchFamily="34" charset="0"/>
              </a:rPr>
              <a:t>representante legal de la entidad del Beneficiario, a más tardar hasta el día 31 de marzo de 2017</a:t>
            </a:r>
            <a:r>
              <a:rPr lang="es-ES" dirty="0" smtClean="0">
                <a:solidFill>
                  <a:srgbClr val="000000"/>
                </a:solidFill>
                <a:latin typeface="Open Sans" panose="020B0606030504020204" pitchFamily="34" charset="0"/>
              </a:rPr>
              <a:t>, siendo válida la fecha del matasellos de correos y enviada a la siguiente dirección: </a:t>
            </a:r>
          </a:p>
          <a:p>
            <a:endParaRPr lang="es-ES" dirty="0" smtClean="0">
              <a:solidFill>
                <a:srgbClr val="000000"/>
              </a:solidFill>
              <a:latin typeface="Open Sans" panose="020B0606030504020204" pitchFamily="34" charset="0"/>
            </a:endParaRPr>
          </a:p>
          <a:p>
            <a:pPr algn="ctr"/>
            <a:r>
              <a:rPr lang="es-ES" dirty="0" smtClean="0">
                <a:solidFill>
                  <a:srgbClr val="000000"/>
                </a:solidFill>
                <a:latin typeface="Open Sans" panose="020B0606030504020204" pitchFamily="34" charset="0"/>
              </a:rPr>
              <a:t>Secretaría Conjunta Sudoe </a:t>
            </a:r>
          </a:p>
          <a:p>
            <a:pPr algn="ctr"/>
            <a:r>
              <a:rPr lang="es-ES" dirty="0" smtClean="0">
                <a:solidFill>
                  <a:srgbClr val="000000"/>
                </a:solidFill>
                <a:latin typeface="Open Sans" panose="020B0606030504020204" pitchFamily="34" charset="0"/>
              </a:rPr>
              <a:t>Plaza del Príncipe, nº 4, 1ª planta </a:t>
            </a:r>
          </a:p>
          <a:p>
            <a:pPr algn="ctr"/>
            <a:r>
              <a:rPr lang="es-ES" dirty="0" smtClean="0">
                <a:solidFill>
                  <a:srgbClr val="000000"/>
                </a:solidFill>
                <a:latin typeface="Open Sans" panose="020B0606030504020204" pitchFamily="34" charset="0"/>
              </a:rPr>
              <a:t>39003 SANTANDER </a:t>
            </a:r>
          </a:p>
          <a:p>
            <a:pPr algn="ctr"/>
            <a:r>
              <a:rPr lang="pt-BR" dirty="0" smtClean="0">
                <a:solidFill>
                  <a:srgbClr val="000000"/>
                </a:solidFill>
                <a:latin typeface="Open Sans" panose="020B0606030504020204" pitchFamily="34" charset="0"/>
              </a:rPr>
              <a:t>ESPAÑA </a:t>
            </a:r>
            <a:endParaRPr lang="pt-BR" dirty="0"/>
          </a:p>
        </p:txBody>
      </p:sp>
      <p:sp>
        <p:nvSpPr>
          <p:cNvPr id="5" name="Título 10"/>
          <p:cNvSpPr txBox="1">
            <a:spLocks/>
          </p:cNvSpPr>
          <p:nvPr/>
        </p:nvSpPr>
        <p:spPr>
          <a:xfrm>
            <a:off x="409575" y="1234131"/>
            <a:ext cx="7515225" cy="547918"/>
          </a:xfrm>
          <a:prstGeom prst="rect">
            <a:avLst/>
          </a:prstGeom>
        </p:spPr>
        <p:txBody>
          <a:bodyPr>
            <a:noAutofit/>
          </a:bodyPr>
          <a:lstStyle>
            <a:lvl1pPr algn="l" defTabSz="914400" rtl="0" eaLnBrk="1" latinLnBrk="0" hangingPunct="1">
              <a:spcBef>
                <a:spcPct val="0"/>
              </a:spcBef>
              <a:buNone/>
              <a:defRPr kumimoji="0" lang="es-ES" sz="2600" b="1" i="0" kern="1200">
                <a:solidFill>
                  <a:schemeClr val="tx2"/>
                </a:solidFill>
                <a:latin typeface="Open Sans Semibold"/>
                <a:ea typeface="+mj-ea"/>
                <a:cs typeface="+mj-cs"/>
              </a:defRPr>
            </a:lvl1pPr>
          </a:lstStyle>
          <a:p>
            <a:r>
              <a:rPr lang="es-ES" sz="2400" dirty="0" smtClean="0"/>
              <a:t>1ª FASE: </a:t>
            </a:r>
            <a:r>
              <a:rPr lang="es-ES" sz="2400" dirty="0" smtClean="0"/>
              <a:t>Presentación de los documentos / plazos</a:t>
            </a:r>
            <a:endParaRPr lang="es-ES" sz="2400" dirty="0"/>
          </a:p>
        </p:txBody>
      </p:sp>
    </p:spTree>
    <p:extLst>
      <p:ext uri="{BB962C8B-B14F-4D97-AF65-F5344CB8AC3E}">
        <p14:creationId xmlns:p14="http://schemas.microsoft.com/office/powerpoint/2010/main" val="943004247"/>
      </p:ext>
    </p:extLst>
  </p:cSld>
  <p:clrMapOvr>
    <a:masterClrMapping/>
  </p:clrMapOvr>
  <p:transition spd="slow">
    <p:wipe dir="d"/>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SC Sudoe +34 942 23 83 62</a:t>
            </a:r>
            <a:endParaRPr lang="fr-FR" dirty="0"/>
          </a:p>
        </p:txBody>
      </p:sp>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2590800"/>
            <a:ext cx="4191000" cy="3409950"/>
          </a:xfrm>
          <a:prstGeom prst="rect">
            <a:avLst/>
          </a:prstGeom>
        </p:spPr>
      </p:pic>
      <p:sp>
        <p:nvSpPr>
          <p:cNvPr id="4" name="CuadroTexto 3"/>
          <p:cNvSpPr txBox="1"/>
          <p:nvPr/>
        </p:nvSpPr>
        <p:spPr>
          <a:xfrm>
            <a:off x="5029200" y="3926443"/>
            <a:ext cx="2473754" cy="492443"/>
          </a:xfrm>
          <a:prstGeom prst="rect">
            <a:avLst/>
          </a:prstGeom>
          <a:noFill/>
        </p:spPr>
        <p:txBody>
          <a:bodyPr wrap="none" rtlCol="0">
            <a:spAutoFit/>
          </a:bodyPr>
          <a:lstStyle/>
          <a:p>
            <a:r>
              <a:rPr lang="es-ES" sz="2600" b="1" dirty="0">
                <a:solidFill>
                  <a:schemeClr val="tx2"/>
                </a:solidFill>
                <a:latin typeface="Open Sans Semibold"/>
                <a:ea typeface="+mj-ea"/>
                <a:cs typeface="+mj-cs"/>
              </a:rPr>
              <a:t>10h00 – 13h00</a:t>
            </a:r>
            <a:endParaRPr lang="fr-FR" sz="2600" b="1" dirty="0">
              <a:solidFill>
                <a:schemeClr val="tx2"/>
              </a:solidFill>
              <a:latin typeface="Open Sans Semibold"/>
              <a:ea typeface="+mj-ea"/>
              <a:cs typeface="+mj-cs"/>
            </a:endParaRPr>
          </a:p>
        </p:txBody>
      </p:sp>
    </p:spTree>
    <p:extLst>
      <p:ext uri="{BB962C8B-B14F-4D97-AF65-F5344CB8AC3E}">
        <p14:creationId xmlns:p14="http://schemas.microsoft.com/office/powerpoint/2010/main" val="1910127036"/>
      </p:ext>
    </p:extLst>
  </p:cSld>
  <p:clrMapOvr>
    <a:masterClrMapping/>
  </p:clrMapOvr>
  <p:transition spd="slow">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3"/>
          <p:cNvPicPr>
            <a:picLocks noGrp="1" noChangeAspect="1"/>
          </p:cNvPicPr>
          <p:nvPr>
            <p:ph sz="quarter" idx="13"/>
          </p:nvPr>
        </p:nvPicPr>
        <p:blipFill>
          <a:blip r:embed="rId3" cstate="email">
            <a:extLst>
              <a:ext uri="{28A0092B-C50C-407E-A947-70E740481C1C}">
                <a14:useLocalDpi xmlns:a14="http://schemas.microsoft.com/office/drawing/2010/main" val="0"/>
              </a:ext>
            </a:extLst>
          </a:blip>
          <a:stretch>
            <a:fillRect/>
          </a:stretch>
        </p:blipFill>
        <p:spPr>
          <a:xfrm>
            <a:off x="3231963" y="0"/>
            <a:ext cx="5960852" cy="6496956"/>
          </a:xfrm>
        </p:spPr>
      </p:pic>
      <p:sp>
        <p:nvSpPr>
          <p:cNvPr id="2" name="Título 1"/>
          <p:cNvSpPr>
            <a:spLocks noGrp="1"/>
          </p:cNvSpPr>
          <p:nvPr>
            <p:ph type="title"/>
          </p:nvPr>
        </p:nvSpPr>
        <p:spPr>
          <a:xfrm>
            <a:off x="368209" y="1506926"/>
            <a:ext cx="4051391" cy="550474"/>
          </a:xfrm>
        </p:spPr>
        <p:txBody>
          <a:bodyPr/>
          <a:lstStyle/>
          <a:p>
            <a:r>
              <a:rPr lang="es-ES" dirty="0" err="1" smtClean="0"/>
              <a:t>Terrirorio</a:t>
            </a:r>
            <a:r>
              <a:rPr lang="es-ES" dirty="0" smtClean="0"/>
              <a:t> Elegible </a:t>
            </a:r>
            <a:r>
              <a:rPr lang="es-ES" dirty="0"/>
              <a:t>Sudoe</a:t>
            </a:r>
            <a:endParaRPr lang="fr-FR" dirty="0"/>
          </a:p>
        </p:txBody>
      </p:sp>
      <p:sp>
        <p:nvSpPr>
          <p:cNvPr id="12" name="CuadroTexto 11"/>
          <p:cNvSpPr txBox="1"/>
          <p:nvPr/>
        </p:nvSpPr>
        <p:spPr>
          <a:xfrm>
            <a:off x="28415" y="2058903"/>
            <a:ext cx="3691632" cy="2308324"/>
          </a:xfrm>
          <a:prstGeom prst="rect">
            <a:avLst/>
          </a:prstGeom>
          <a:noFill/>
        </p:spPr>
        <p:txBody>
          <a:bodyPr wrap="square" rtlCol="0">
            <a:spAutoFit/>
          </a:bodyPr>
          <a:lstStyle/>
          <a:p>
            <a:r>
              <a:rPr lang="es-ES" dirty="0" smtClean="0">
                <a:latin typeface="Open Sans" panose="020B0606030504020204" pitchFamily="34" charset="0"/>
                <a:ea typeface="Open Sans" panose="020B0606030504020204" pitchFamily="34" charset="0"/>
                <a:cs typeface="Open Sans" panose="020B0606030504020204" pitchFamily="34" charset="0"/>
              </a:rPr>
              <a:t>Todas las entidades situadas en España - </a:t>
            </a:r>
            <a:r>
              <a:rPr lang="es-ES" dirty="0">
                <a:latin typeface="Open Sans" panose="020B0606030504020204" pitchFamily="34" charset="0"/>
                <a:ea typeface="Open Sans" panose="020B0606030504020204" pitchFamily="34" charset="0"/>
                <a:cs typeface="Open Sans" panose="020B0606030504020204" pitchFamily="34" charset="0"/>
              </a:rPr>
              <a:t>CA continentales/ </a:t>
            </a:r>
            <a:r>
              <a:rPr lang="es-ES" dirty="0" smtClean="0">
                <a:latin typeface="Open Sans" panose="020B0606030504020204" pitchFamily="34" charset="0"/>
                <a:ea typeface="Open Sans" panose="020B0606030504020204" pitchFamily="34" charset="0"/>
                <a:cs typeface="Open Sans" panose="020B0606030504020204" pitchFamily="34" charset="0"/>
              </a:rPr>
              <a:t>Baleares/Ceuta/Melilla</a:t>
            </a:r>
            <a:endParaRPr lang="es-ES" dirty="0">
              <a:latin typeface="Open Sans" panose="020B0606030504020204" pitchFamily="34" charset="0"/>
              <a:ea typeface="Open Sans" panose="020B0606030504020204" pitchFamily="34" charset="0"/>
              <a:cs typeface="Open Sans" panose="020B0606030504020204" pitchFamily="34" charset="0"/>
            </a:endParaRPr>
          </a:p>
          <a:p>
            <a:r>
              <a:rPr lang="es-ES" dirty="0">
                <a:latin typeface="Open Sans" panose="020B0606030504020204" pitchFamily="34" charset="0"/>
                <a:ea typeface="Open Sans" panose="020B0606030504020204" pitchFamily="34" charset="0"/>
                <a:cs typeface="Open Sans" panose="020B0606030504020204" pitchFamily="34" charset="0"/>
              </a:rPr>
              <a:t>France - 6 </a:t>
            </a:r>
            <a:r>
              <a:rPr lang="es-ES" dirty="0" smtClean="0">
                <a:latin typeface="Open Sans" panose="020B0606030504020204" pitchFamily="34" charset="0"/>
                <a:ea typeface="Open Sans" panose="020B0606030504020204" pitchFamily="34" charset="0"/>
                <a:cs typeface="Open Sans" panose="020B0606030504020204" pitchFamily="34" charset="0"/>
              </a:rPr>
              <a:t>regiones</a:t>
            </a:r>
            <a:endParaRPr lang="es-ES" dirty="0">
              <a:latin typeface="Open Sans" panose="020B0606030504020204" pitchFamily="34" charset="0"/>
              <a:ea typeface="Open Sans" panose="020B0606030504020204" pitchFamily="34" charset="0"/>
              <a:cs typeface="Open Sans" panose="020B0606030504020204" pitchFamily="34" charset="0"/>
            </a:endParaRPr>
          </a:p>
          <a:p>
            <a:r>
              <a:rPr lang="es-ES" dirty="0">
                <a:latin typeface="Open Sans" panose="020B0606030504020204" pitchFamily="34" charset="0"/>
                <a:ea typeface="Open Sans" panose="020B0606030504020204" pitchFamily="34" charset="0"/>
                <a:cs typeface="Open Sans" panose="020B0606030504020204" pitchFamily="34" charset="0"/>
              </a:rPr>
              <a:t>Portugal - Continental</a:t>
            </a:r>
          </a:p>
          <a:p>
            <a:r>
              <a:rPr lang="es-ES" dirty="0" smtClean="0">
                <a:latin typeface="Open Sans" panose="020B0606030504020204" pitchFamily="34" charset="0"/>
                <a:ea typeface="Open Sans" panose="020B0606030504020204" pitchFamily="34" charset="0"/>
                <a:cs typeface="Open Sans" panose="020B0606030504020204" pitchFamily="34" charset="0"/>
              </a:rPr>
              <a:t>Reino Unido </a:t>
            </a:r>
            <a:r>
              <a:rPr lang="es-ES" dirty="0">
                <a:latin typeface="Open Sans" panose="020B0606030504020204" pitchFamily="34" charset="0"/>
                <a:ea typeface="Open Sans" panose="020B0606030504020204" pitchFamily="34" charset="0"/>
                <a:cs typeface="Open Sans" panose="020B0606030504020204" pitchFamily="34" charset="0"/>
              </a:rPr>
              <a:t>– Gibraltar</a:t>
            </a:r>
          </a:p>
          <a:p>
            <a:r>
              <a:rPr lang="es-ES" dirty="0" smtClean="0">
                <a:latin typeface="Open Sans" panose="020B0606030504020204" pitchFamily="34" charset="0"/>
                <a:ea typeface="Open Sans" panose="020B0606030504020204" pitchFamily="34" charset="0"/>
                <a:cs typeface="Open Sans" panose="020B0606030504020204" pitchFamily="34" charset="0"/>
              </a:rPr>
              <a:t>Principado de Andorra</a:t>
            </a:r>
            <a:endParaRPr lang="es-ES" dirty="0">
              <a:latin typeface="Open Sans" panose="020B0606030504020204" pitchFamily="34" charset="0"/>
              <a:ea typeface="Open Sans" panose="020B0606030504020204" pitchFamily="34" charset="0"/>
              <a:cs typeface="Open Sans" panose="020B0606030504020204" pitchFamily="34" charset="0"/>
            </a:endParaRPr>
          </a:p>
          <a:p>
            <a:r>
              <a:rPr lang="es-ES" dirty="0">
                <a:latin typeface="Open Sans" panose="020B0606030504020204" pitchFamily="34" charset="0"/>
                <a:ea typeface="Open Sans" panose="020B0606030504020204" pitchFamily="34" charset="0"/>
                <a:cs typeface="Open Sans" panose="020B0606030504020204" pitchFamily="34" charset="0"/>
              </a:rPr>
              <a:t>(</a:t>
            </a:r>
            <a:r>
              <a:rPr lang="es-ES" dirty="0" smtClean="0">
                <a:latin typeface="Open Sans" panose="020B0606030504020204" pitchFamily="34" charset="0"/>
                <a:ea typeface="Open Sans" panose="020B0606030504020204" pitchFamily="34" charset="0"/>
                <a:cs typeface="Open Sans" panose="020B0606030504020204" pitchFamily="34" charset="0"/>
              </a:rPr>
              <a:t>sin recibir fondos FEDER)</a:t>
            </a:r>
            <a:endParaRPr lang="fr-FR" dirty="0">
              <a:latin typeface="Open Sans" panose="020B0606030504020204" pitchFamily="34" charset="0"/>
              <a:ea typeface="Open Sans" panose="020B0606030504020204" pitchFamily="34" charset="0"/>
              <a:cs typeface="Open Sans" panose="020B0606030504020204" pitchFamily="34" charset="0"/>
            </a:endParaRPr>
          </a:p>
        </p:txBody>
      </p:sp>
      <p:sp>
        <p:nvSpPr>
          <p:cNvPr id="13" name="CuadroTexto 12"/>
          <p:cNvSpPr txBox="1"/>
          <p:nvPr/>
        </p:nvSpPr>
        <p:spPr>
          <a:xfrm>
            <a:off x="61995" y="4369653"/>
            <a:ext cx="184731" cy="369332"/>
          </a:xfrm>
          <a:prstGeom prst="rect">
            <a:avLst/>
          </a:prstGeom>
          <a:noFill/>
        </p:spPr>
        <p:txBody>
          <a:bodyPr wrap="none" rtlCol="0">
            <a:spAutoFit/>
          </a:bodyPr>
          <a:lstStyle/>
          <a:p>
            <a:endParaRPr lang="fr-FR" dirty="0">
              <a:latin typeface="Open Sans" panose="020B0606030504020204" pitchFamily="34" charset="0"/>
              <a:ea typeface="Open Sans" panose="020B0606030504020204" pitchFamily="34" charset="0"/>
              <a:cs typeface="Open Sans" panose="020B0606030504020204" pitchFamily="34" charset="0"/>
            </a:endParaRPr>
          </a:p>
        </p:txBody>
      </p:sp>
      <p:sp>
        <p:nvSpPr>
          <p:cNvPr id="15" name="CuadroTexto 14"/>
          <p:cNvSpPr txBox="1"/>
          <p:nvPr/>
        </p:nvSpPr>
        <p:spPr>
          <a:xfrm>
            <a:off x="61995" y="4554319"/>
            <a:ext cx="4041181" cy="1754326"/>
          </a:xfrm>
          <a:prstGeom prst="rect">
            <a:avLst/>
          </a:prstGeom>
          <a:noFill/>
        </p:spPr>
        <p:txBody>
          <a:bodyPr wrap="square" rtlCol="0">
            <a:spAutoFit/>
          </a:bodyPr>
          <a:lstStyle/>
          <a:p>
            <a:r>
              <a:rPr lang="es-ES" dirty="0" smtClean="0">
                <a:latin typeface="Open Sans" panose="020B0606030504020204" pitchFamily="34" charset="0"/>
                <a:ea typeface="Open Sans" panose="020B0606030504020204" pitchFamily="34" charset="0"/>
                <a:cs typeface="Open Sans" panose="020B0606030504020204" pitchFamily="34" charset="0"/>
              </a:rPr>
              <a:t>Otras regiones fuera del Sudoe:</a:t>
            </a:r>
            <a:endParaRPr lang="es-ES" dirty="0">
              <a:latin typeface="Open Sans" panose="020B0606030504020204" pitchFamily="34" charset="0"/>
              <a:ea typeface="Open Sans" panose="020B0606030504020204" pitchFamily="34" charset="0"/>
              <a:cs typeface="Open Sans" panose="020B0606030504020204" pitchFamily="34" charset="0"/>
            </a:endParaRPr>
          </a:p>
          <a:p>
            <a:r>
              <a:rPr lang="es-ES" dirty="0" smtClean="0">
                <a:latin typeface="Open Sans" panose="020B0606030504020204" pitchFamily="34" charset="0"/>
                <a:ea typeface="Open Sans" panose="020B0606030504020204" pitchFamily="34" charset="0"/>
                <a:cs typeface="Open Sans" panose="020B0606030504020204" pitchFamily="34" charset="0"/>
              </a:rPr>
              <a:t>Las entidades no podrán ser beneficiarias, es decir, recibir fondos. Podrán formar parte del partenariado bajo la figura del socio asociado (</a:t>
            </a:r>
            <a:r>
              <a:rPr lang="es-ES" dirty="0">
                <a:latin typeface="Open Sans" panose="020B0606030504020204" pitchFamily="34" charset="0"/>
                <a:ea typeface="Open Sans" panose="020B0606030504020204" pitchFamily="34" charset="0"/>
                <a:cs typeface="Open Sans" panose="020B0606030504020204" pitchFamily="34" charset="0"/>
              </a:rPr>
              <a:t>s</a:t>
            </a:r>
            <a:r>
              <a:rPr lang="es-ES" dirty="0" smtClean="0">
                <a:latin typeface="Open Sans" panose="020B0606030504020204" pitchFamily="34" charset="0"/>
                <a:ea typeface="Open Sans" panose="020B0606030504020204" pitchFamily="34" charset="0"/>
                <a:cs typeface="Open Sans" panose="020B0606030504020204" pitchFamily="34" charset="0"/>
              </a:rPr>
              <a:t>in recibir ayuda FEDER)</a:t>
            </a:r>
            <a:endParaRPr lang="fr-FR"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468937289"/>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10"/>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28600" y="838200"/>
            <a:ext cx="8763000" cy="5802600"/>
          </a:xfrm>
          <a:prstGeom prst="rect">
            <a:avLst/>
          </a:prstGeom>
        </p:spPr>
      </p:pic>
      <p:sp>
        <p:nvSpPr>
          <p:cNvPr id="2" name="Título 1"/>
          <p:cNvSpPr>
            <a:spLocks noGrp="1"/>
          </p:cNvSpPr>
          <p:nvPr>
            <p:ph type="title"/>
          </p:nvPr>
        </p:nvSpPr>
        <p:spPr>
          <a:xfrm>
            <a:off x="2113007" y="149697"/>
            <a:ext cx="5583193" cy="1007674"/>
          </a:xfrm>
        </p:spPr>
        <p:txBody>
          <a:bodyPr/>
          <a:lstStyle/>
          <a:p>
            <a:r>
              <a:rPr lang="es-ES" dirty="0" smtClean="0"/>
              <a:t>La </a:t>
            </a:r>
            <a:r>
              <a:rPr lang="es-ES" dirty="0" smtClean="0"/>
              <a:t>lógica de intervención del Sudoe</a:t>
            </a:r>
            <a:endParaRPr lang="es-ES" dirty="0"/>
          </a:p>
        </p:txBody>
      </p:sp>
      <p:sp>
        <p:nvSpPr>
          <p:cNvPr id="5" name="Rectángulo redondeado 4"/>
          <p:cNvSpPr/>
          <p:nvPr/>
        </p:nvSpPr>
        <p:spPr>
          <a:xfrm>
            <a:off x="762000" y="838200"/>
            <a:ext cx="4038600" cy="5755782"/>
          </a:xfrm>
          <a:prstGeom prst="roundRect">
            <a:avLst>
              <a:gd name="adj" fmla="val 11453"/>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CuadroTexto 5"/>
          <p:cNvSpPr txBox="1"/>
          <p:nvPr/>
        </p:nvSpPr>
        <p:spPr>
          <a:xfrm>
            <a:off x="1799640" y="610536"/>
            <a:ext cx="2046138" cy="369332"/>
          </a:xfrm>
          <a:prstGeom prst="rect">
            <a:avLst/>
          </a:prstGeom>
          <a:solidFill>
            <a:srgbClr val="002060"/>
          </a:solidFill>
        </p:spPr>
        <p:txBody>
          <a:bodyPr wrap="none" rtlCol="0">
            <a:spAutoFit/>
          </a:bodyPr>
          <a:lstStyle/>
          <a:p>
            <a:r>
              <a:rPr lang="es-ES"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COMPETITIVIDAD</a:t>
            </a:r>
            <a:endParaRPr lang="fr-FR"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Rectángulo redondeado 6"/>
          <p:cNvSpPr/>
          <p:nvPr/>
        </p:nvSpPr>
        <p:spPr>
          <a:xfrm>
            <a:off x="4876800" y="838199"/>
            <a:ext cx="4228563" cy="5755783"/>
          </a:xfrm>
          <a:prstGeom prst="roundRect">
            <a:avLst>
              <a:gd name="adj" fmla="val 11453"/>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CuadroTexto 7"/>
          <p:cNvSpPr txBox="1"/>
          <p:nvPr/>
        </p:nvSpPr>
        <p:spPr>
          <a:xfrm>
            <a:off x="5363032" y="610536"/>
            <a:ext cx="3018968" cy="369332"/>
          </a:xfrm>
          <a:prstGeom prst="rect">
            <a:avLst/>
          </a:prstGeom>
          <a:solidFill>
            <a:srgbClr val="002060"/>
          </a:solidFill>
        </p:spPr>
        <p:txBody>
          <a:bodyPr wrap="none" rtlCol="0">
            <a:spAutoFit/>
          </a:bodyPr>
          <a:lstStyle/>
          <a:p>
            <a:r>
              <a:rPr lang="es-ES"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DESARROLLO SOSTENIBLE</a:t>
            </a:r>
            <a:endParaRPr lang="fr-FR"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9" name="Marcador de contenido 8"/>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36228" y="14434"/>
            <a:ext cx="741407" cy="689277"/>
          </a:xfrm>
          <a:prstGeom prst="rect">
            <a:avLst/>
          </a:prstGeom>
        </p:spPr>
      </p:pic>
      <p:sp>
        <p:nvSpPr>
          <p:cNvPr id="10" name="CuadroTexto 9"/>
          <p:cNvSpPr txBox="1"/>
          <p:nvPr/>
        </p:nvSpPr>
        <p:spPr>
          <a:xfrm>
            <a:off x="7437172" y="93838"/>
            <a:ext cx="1706828" cy="400110"/>
          </a:xfrm>
          <a:prstGeom prst="rect">
            <a:avLst/>
          </a:prstGeom>
          <a:noFill/>
        </p:spPr>
        <p:txBody>
          <a:bodyPr wrap="square" rtlCol="0">
            <a:spAutoFit/>
          </a:bodyPr>
          <a:lstStyle/>
          <a:p>
            <a:pPr algn="ctr"/>
            <a:r>
              <a:rPr lang="es-ES" sz="2000" b="1" dirty="0" smtClean="0">
                <a:solidFill>
                  <a:srgbClr val="C16023"/>
                </a:solidFill>
                <a:latin typeface="Open Sans" panose="020B0606030504020204" pitchFamily="34" charset="0"/>
                <a:ea typeface="Open Sans" panose="020B0606030504020204" pitchFamily="34" charset="0"/>
                <a:cs typeface="Open Sans" panose="020B0606030504020204" pitchFamily="34" charset="0"/>
              </a:rPr>
              <a:t>Fiche 3.1</a:t>
            </a:r>
            <a:endParaRPr lang="fr-FR" sz="2000" b="1" dirty="0">
              <a:solidFill>
                <a:srgbClr val="C16023"/>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97045417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a:xfrm rot="16200000">
            <a:off x="2743201" y="1295400"/>
            <a:ext cx="1981201" cy="3962401"/>
          </a:xfrm>
        </p:spPr>
        <p:txBody>
          <a:bodyPr>
            <a:noAutofit/>
          </a:bodyPr>
          <a:lstStyle/>
          <a:p>
            <a:r>
              <a:rPr lang="es-ES" sz="2600" b="1" dirty="0" smtClean="0">
                <a:solidFill>
                  <a:schemeClr val="tx2"/>
                </a:solidFill>
                <a:latin typeface="Open Sans Semibold"/>
                <a:ea typeface="+mj-ea"/>
                <a:cs typeface="+mj-cs"/>
              </a:rPr>
              <a:t>Va a contribuir mi proyecto a conseguir los productos esperados en el programa Sudoe</a:t>
            </a:r>
            <a:r>
              <a:rPr lang="es-ES" sz="2600" b="1" dirty="0" smtClean="0">
                <a:solidFill>
                  <a:schemeClr val="tx2"/>
                </a:solidFill>
                <a:latin typeface="Open Sans Semibold"/>
                <a:ea typeface="+mj-ea"/>
                <a:cs typeface="+mj-cs"/>
              </a:rPr>
              <a:t>?</a:t>
            </a:r>
            <a:endParaRPr lang="fr-FR" sz="2600" b="1" dirty="0">
              <a:solidFill>
                <a:schemeClr val="tx2"/>
              </a:solidFill>
              <a:latin typeface="Open Sans Semibold"/>
              <a:ea typeface="+mj-ea"/>
              <a:cs typeface="+mj-cs"/>
            </a:endParaRPr>
          </a:p>
        </p:txBody>
      </p:sp>
      <p:pic>
        <p:nvPicPr>
          <p:cNvPr id="4" name="Imagen 3"/>
          <p:cNvPicPr>
            <a:picLocks noChangeAspect="1"/>
          </p:cNvPicPr>
          <p:nvPr/>
        </p:nvPicPr>
        <p:blipFill rotWithShape="1">
          <a:blip r:embed="rId3" cstate="email">
            <a:duotone>
              <a:schemeClr val="accent5">
                <a:shade val="45000"/>
                <a:satMod val="135000"/>
              </a:schemeClr>
              <a:prstClr val="white"/>
            </a:duotone>
            <a:extLst>
              <a:ext uri="{28A0092B-C50C-407E-A947-70E740481C1C}">
                <a14:useLocalDpi xmlns:a14="http://schemas.microsoft.com/office/drawing/2010/main" val="0"/>
              </a:ext>
            </a:extLst>
          </a:blip>
          <a:srcRect/>
          <a:stretch/>
        </p:blipFill>
        <p:spPr>
          <a:xfrm rot="5400000">
            <a:off x="5473533" y="2451267"/>
            <a:ext cx="3473391" cy="1466457"/>
          </a:xfrm>
          <a:prstGeom prst="rect">
            <a:avLst/>
          </a:prstGeom>
        </p:spPr>
      </p:pic>
    </p:spTree>
    <p:extLst>
      <p:ext uri="{BB962C8B-B14F-4D97-AF65-F5344CB8AC3E}">
        <p14:creationId xmlns:p14="http://schemas.microsoft.com/office/powerpoint/2010/main" val="6991377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Presentación_Sudoe3">
  <a:themeElements>
    <a:clrScheme name="Sudoe">
      <a:dk1>
        <a:sysClr val="windowText" lastClr="000000"/>
      </a:dk1>
      <a:lt1>
        <a:sysClr val="window" lastClr="FFFFFF"/>
      </a:lt1>
      <a:dk2>
        <a:srgbClr val="002087"/>
      </a:dk2>
      <a:lt2>
        <a:srgbClr val="EEECE1"/>
      </a:lt2>
      <a:accent1>
        <a:srgbClr val="FCBC0D"/>
      </a:accent1>
      <a:accent2>
        <a:srgbClr val="198A4E"/>
      </a:accent2>
      <a:accent3>
        <a:srgbClr val="DA2750"/>
      </a:accent3>
      <a:accent4>
        <a:srgbClr val="88B91A"/>
      </a:accent4>
      <a:accent5>
        <a:srgbClr val="1FABC4"/>
      </a:accent5>
      <a:accent6>
        <a:srgbClr val="B24B1B"/>
      </a:accent6>
      <a:hlink>
        <a:srgbClr val="002087"/>
      </a:hlink>
      <a:folHlink>
        <a:srgbClr val="8E9CDF"/>
      </a:folHlink>
    </a:clrScheme>
    <a:fontScheme name="Clásico de Office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Presentación_Sudoe3.potx</Template>
  <TotalTime>0</TotalTime>
  <Words>2368</Words>
  <Application>Microsoft Office PowerPoint</Application>
  <PresentationFormat>Presentación en pantalla (4:3)</PresentationFormat>
  <Paragraphs>414</Paragraphs>
  <Slides>64</Slides>
  <Notes>31</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64</vt:i4>
      </vt:variant>
    </vt:vector>
  </HeadingPairs>
  <TitlesOfParts>
    <vt:vector size="72" baseType="lpstr">
      <vt:lpstr>Arial</vt:lpstr>
      <vt:lpstr>Calibri</vt:lpstr>
      <vt:lpstr>MS Mincho</vt:lpstr>
      <vt:lpstr>Open Sans</vt:lpstr>
      <vt:lpstr>Open Sans Semibold</vt:lpstr>
      <vt:lpstr>Times New Roman</vt:lpstr>
      <vt:lpstr>Wingdings</vt:lpstr>
      <vt:lpstr>Presentación_Sudoe3</vt:lpstr>
      <vt:lpstr>Segunda convocatoria de proyectos del programa Interreg Sudoe</vt:lpstr>
      <vt:lpstr>Nous allons vous parler de…</vt:lpstr>
      <vt:lpstr>Presentación de PowerPoint</vt:lpstr>
      <vt:lpstr>Presentación de PowerPoint</vt:lpstr>
      <vt:lpstr>Presentación de PowerPoint</vt:lpstr>
      <vt:lpstr>Presentación de PowerPoint</vt:lpstr>
      <vt:lpstr>Terrirorio Elegible Sudoe</vt:lpstr>
      <vt:lpstr>La lógica de intervención del Sudoe</vt:lpstr>
      <vt:lpstr>Presentación de PowerPoint</vt:lpstr>
      <vt:lpstr>Los productos esperados por el Programa Sudoe</vt:lpstr>
      <vt:lpstr>La segunda convocatoria de proyectos</vt:lpstr>
      <vt:lpstr>Texto oficial</vt:lpstr>
      <vt:lpstr>Ejes prioritarios abiertos y presupuesto (en euros)</vt:lpstr>
      <vt:lpstr>Calendario </vt:lpstr>
      <vt:lpstr>La selección de los proyectos</vt:lpstr>
      <vt:lpstr>Presentación de PowerPoint</vt:lpstr>
      <vt:lpstr>Los criterios de admisibilidad</vt:lpstr>
      <vt:lpstr>Presentación de PowerPoint</vt:lpstr>
      <vt:lpstr>Presentación de PowerPoint</vt:lpstr>
      <vt:lpstr>Condiciones de participación de la convocatoria</vt:lpstr>
      <vt:lpstr>Presentación de PowerPoint</vt:lpstr>
      <vt:lpstr>Beneficiarios potenciales y tasa de cofinanciación</vt:lpstr>
      <vt:lpstr>Beneficiarios y tasas de cofinanciación (ficha 3.2 guía Sudoe)</vt:lpstr>
      <vt:lpstr>Modularidad de la tasa de cofinanciación</vt:lpstr>
      <vt:lpstr>Marco financiero de un proyecto</vt:lpstr>
      <vt:lpstr>Categorías de gasto previstas por el programa (fichas 8.1 a 8.6)</vt:lpstr>
      <vt:lpstr>Consideraciones generales del presupuesto</vt:lpstr>
      <vt:lpstr>Ejemplo de presupuesto de un beneficiario por categorías de gasto</vt:lpstr>
      <vt:lpstr>Ejemplo de presupuesto de un beneficiario por grupo de tareas</vt:lpstr>
      <vt:lpstr>Presentación de la candidatura</vt:lpstr>
      <vt:lpstr>Modo de presentación de la candidatura</vt:lpstr>
      <vt:lpstr>Consejos a las entidades que presentaron una propuesta en la primera convocatoria y desean hacerlo de nuevo</vt:lpstr>
      <vt:lpstr>Presentar un nuevo proyecto?</vt:lpstr>
      <vt:lpstr>Principales errores detectados en la primera Convocatoria</vt:lpstr>
      <vt:lpstr>Algunos de los errores más evidentes cometidos por potenciales beneficiarios en la presentación de las candidaturas de la primera convocatoria</vt:lpstr>
      <vt:lpstr>Definición poco clara de los objetivos del proyecto</vt:lpstr>
      <vt:lpstr>Definición poco clara de los objetivos del proyecto</vt:lpstr>
      <vt:lpstr>Carencias en el enfoque transnacional del proyecto</vt:lpstr>
      <vt:lpstr>Carencias en el enfoque transnacional del proyecto</vt:lpstr>
      <vt:lpstr>No identificación de la coherencia de la propuesta con las estrategias regionales y nacionales.</vt:lpstr>
      <vt:lpstr>Identificación confusa de los productos y entregables del proyecto. </vt:lpstr>
      <vt:lpstr>Identificación confusa de los productos y entregables del proyecto. </vt:lpstr>
      <vt:lpstr>Reducida concreción sobre el contenido de los GT transversales y específicos – errores en la planificación</vt:lpstr>
      <vt:lpstr>Los proyectos esperados</vt:lpstr>
      <vt:lpstr>Objetivos y productos</vt:lpstr>
      <vt:lpstr>Transnacionalidad</vt:lpstr>
      <vt:lpstr>Partenariado</vt:lpstr>
      <vt:lpstr>Réalisations</vt:lpstr>
      <vt:lpstr>Como se registar na aplicação informática eSudoe</vt:lpstr>
      <vt:lpstr>Presentación de PowerPoint</vt:lpstr>
      <vt:lpstr>Aplicação informática eSudoe</vt:lpstr>
      <vt:lpstr>Presentación de PowerPoint</vt:lpstr>
      <vt:lpstr>Presentación de PowerPoint</vt:lpstr>
      <vt:lpstr>Presentación de PowerPoint</vt:lpstr>
      <vt:lpstr>Presentación de PowerPoint</vt:lpstr>
      <vt:lpstr>Presentación de PowerPoint</vt:lpstr>
      <vt:lpstr>II. Composição do dossier de candidatura – 1ª fase</vt:lpstr>
      <vt:lpstr>Presentación de PowerPoint</vt:lpstr>
      <vt:lpstr>Presentación de PowerPoint</vt:lpstr>
      <vt:lpstr>Presentación de PowerPoint</vt:lpstr>
      <vt:lpstr>Presentación de PowerPoint</vt:lpstr>
      <vt:lpstr>Presentación de PowerPoint</vt:lpstr>
      <vt:lpstr>Presentación de PowerPoint</vt:lpstr>
      <vt:lpstr>SC Sudoe +34 942 23 83 62</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modified xsi:type="dcterms:W3CDTF">2017-02-14T12:35:41Z</dcterms:modified>
</cp:coreProperties>
</file>