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66"/>
  </p:notesMasterIdLst>
  <p:handoutMasterIdLst>
    <p:handoutMasterId r:id="rId67"/>
  </p:handoutMasterIdLst>
  <p:sldIdLst>
    <p:sldId id="256" r:id="rId2"/>
    <p:sldId id="263" r:id="rId3"/>
    <p:sldId id="264" r:id="rId4"/>
    <p:sldId id="268" r:id="rId5"/>
    <p:sldId id="274" r:id="rId6"/>
    <p:sldId id="260" r:id="rId7"/>
    <p:sldId id="266" r:id="rId8"/>
    <p:sldId id="265" r:id="rId9"/>
    <p:sldId id="269" r:id="rId10"/>
    <p:sldId id="267" r:id="rId11"/>
    <p:sldId id="275" r:id="rId12"/>
    <p:sldId id="257" r:id="rId13"/>
    <p:sldId id="259" r:id="rId14"/>
    <p:sldId id="258" r:id="rId15"/>
    <p:sldId id="276" r:id="rId16"/>
    <p:sldId id="273" r:id="rId17"/>
    <p:sldId id="270" r:id="rId18"/>
    <p:sldId id="271" r:id="rId19"/>
    <p:sldId id="272" r:id="rId20"/>
    <p:sldId id="277" r:id="rId21"/>
    <p:sldId id="278" r:id="rId22"/>
    <p:sldId id="279" r:id="rId23"/>
    <p:sldId id="327" r:id="rId24"/>
    <p:sldId id="328" r:id="rId25"/>
    <p:sldId id="282" r:id="rId26"/>
    <p:sldId id="283" r:id="rId27"/>
    <p:sldId id="284" r:id="rId28"/>
    <p:sldId id="285" r:id="rId29"/>
    <p:sldId id="286" r:id="rId30"/>
    <p:sldId id="287" r:id="rId31"/>
    <p:sldId id="288" r:id="rId32"/>
    <p:sldId id="289" r:id="rId33"/>
    <p:sldId id="290" r:id="rId34"/>
    <p:sldId id="326" r:id="rId35"/>
    <p:sldId id="296" r:id="rId36"/>
    <p:sldId id="297" r:id="rId37"/>
    <p:sldId id="329" r:id="rId38"/>
    <p:sldId id="331" r:id="rId39"/>
    <p:sldId id="300" r:id="rId40"/>
    <p:sldId id="301" r:id="rId41"/>
    <p:sldId id="302" r:id="rId42"/>
    <p:sldId id="303" r:id="rId43"/>
    <p:sldId id="304" r:id="rId44"/>
    <p:sldId id="321" r:id="rId45"/>
    <p:sldId id="322" r:id="rId46"/>
    <p:sldId id="323" r:id="rId47"/>
    <p:sldId id="324" r:id="rId48"/>
    <p:sldId id="325"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Lst>
  <p:sldSz cx="9144000" cy="6858000" type="screen4x3"/>
  <p:notesSz cx="6797675" cy="9874250"/>
  <p:defaultTextStyle>
    <a:defPPr>
      <a:defRPr lang="es-ES"/>
    </a:defPPr>
    <a:lvl1pPr marL="0" algn="l" defTabSz="914400" rtl="0" eaLnBrk="1" latinLnBrk="0" hangingPunct="1">
      <a:defRPr lang="es-ES" sz="1800" kern="1200">
        <a:solidFill>
          <a:schemeClr val="tx1"/>
        </a:solidFill>
        <a:latin typeface="+mn-lt"/>
        <a:ea typeface="+mn-ea"/>
        <a:cs typeface="+mn-cs"/>
      </a:defRPr>
    </a:lvl1pPr>
    <a:lvl2pPr marL="457200" algn="l" defTabSz="914400" rtl="0" eaLnBrk="1" latinLnBrk="0" hangingPunct="1">
      <a:defRPr lang="es-ES" sz="1800" kern="1200">
        <a:solidFill>
          <a:schemeClr val="tx1"/>
        </a:solidFill>
        <a:latin typeface="+mn-lt"/>
        <a:ea typeface="+mn-ea"/>
        <a:cs typeface="+mn-cs"/>
      </a:defRPr>
    </a:lvl2pPr>
    <a:lvl3pPr marL="914400" algn="l" defTabSz="914400" rtl="0" eaLnBrk="1" latinLnBrk="0" hangingPunct="1">
      <a:defRPr lang="es-ES" sz="1800" kern="1200">
        <a:solidFill>
          <a:schemeClr val="tx1"/>
        </a:solidFill>
        <a:latin typeface="+mn-lt"/>
        <a:ea typeface="+mn-ea"/>
        <a:cs typeface="+mn-cs"/>
      </a:defRPr>
    </a:lvl3pPr>
    <a:lvl4pPr marL="1371600" algn="l" defTabSz="914400" rtl="0" eaLnBrk="1" latinLnBrk="0" hangingPunct="1">
      <a:defRPr lang="es-ES" sz="1800" kern="1200">
        <a:solidFill>
          <a:schemeClr val="tx1"/>
        </a:solidFill>
        <a:latin typeface="+mn-lt"/>
        <a:ea typeface="+mn-ea"/>
        <a:cs typeface="+mn-cs"/>
      </a:defRPr>
    </a:lvl4pPr>
    <a:lvl5pPr marL="1828800" algn="l" defTabSz="914400" rtl="0" eaLnBrk="1" latinLnBrk="0" hangingPunct="1">
      <a:defRPr lang="es-ES" sz="1800" kern="1200">
        <a:solidFill>
          <a:schemeClr val="tx1"/>
        </a:solidFill>
        <a:latin typeface="+mn-lt"/>
        <a:ea typeface="+mn-ea"/>
        <a:cs typeface="+mn-cs"/>
      </a:defRPr>
    </a:lvl5pPr>
    <a:lvl6pPr marL="2286000" algn="l" defTabSz="914400" rtl="0" eaLnBrk="1" latinLnBrk="0" hangingPunct="1">
      <a:defRPr lang="es-ES" sz="1800" kern="1200">
        <a:solidFill>
          <a:schemeClr val="tx1"/>
        </a:solidFill>
        <a:latin typeface="+mn-lt"/>
        <a:ea typeface="+mn-ea"/>
        <a:cs typeface="+mn-cs"/>
      </a:defRPr>
    </a:lvl6pPr>
    <a:lvl7pPr marL="2743200" algn="l" defTabSz="914400" rtl="0" eaLnBrk="1" latinLnBrk="0" hangingPunct="1">
      <a:defRPr lang="es-ES" sz="1800" kern="1200">
        <a:solidFill>
          <a:schemeClr val="tx1"/>
        </a:solidFill>
        <a:latin typeface="+mn-lt"/>
        <a:ea typeface="+mn-ea"/>
        <a:cs typeface="+mn-cs"/>
      </a:defRPr>
    </a:lvl7pPr>
    <a:lvl8pPr marL="3200400" algn="l" defTabSz="914400" rtl="0" eaLnBrk="1" latinLnBrk="0" hangingPunct="1">
      <a:defRPr lang="es-ES" sz="1800" kern="1200">
        <a:solidFill>
          <a:schemeClr val="tx1"/>
        </a:solidFill>
        <a:latin typeface="+mn-lt"/>
        <a:ea typeface="+mn-ea"/>
        <a:cs typeface="+mn-cs"/>
      </a:defRPr>
    </a:lvl8pPr>
    <a:lvl9pPr marL="3657600" algn="l" defTabSz="914400" rtl="0" eaLnBrk="1" latinLnBrk="0" hangingPunct="1">
      <a:defRPr lang="es-ES"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72" userDrawn="1">
          <p15:clr>
            <a:srgbClr val="A4A3A4"/>
          </p15:clr>
        </p15:guide>
        <p15:guide id="2" pos="288">
          <p15:clr>
            <a:srgbClr val="A4A3A4"/>
          </p15:clr>
        </p15:guide>
      </p15:sldGuideLst>
    </p:ext>
    <p:ext uri="{2D200454-40CA-4A62-9FC3-DE9A4176ACB9}">
      <p15:notesGuideLst xmlns:p15="http://schemas.microsoft.com/office/powerpoint/2012/main">
        <p15:guide id="1" orient="horz" pos="3110"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ED6"/>
    <a:srgbClr val="FDC608"/>
    <a:srgbClr val="98C222"/>
    <a:srgbClr val="D9A171"/>
    <a:srgbClr val="C16023"/>
    <a:srgbClr val="003300"/>
  </p:clrMru>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Estilo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16DA210-FB5B-4158-B5E0-FEB733F419BA}" styleName="Estilo claro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8EC20E35-A176-4012-BC5E-935CFFF8708E}" styleName="Estilo medio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174" autoAdjust="0"/>
    <p:restoredTop sz="55117" autoAdjust="0"/>
  </p:normalViewPr>
  <p:slideViewPr>
    <p:cSldViewPr>
      <p:cViewPr varScale="1">
        <p:scale>
          <a:sx n="71" d="100"/>
          <a:sy n="71" d="100"/>
        </p:scale>
        <p:origin x="1374" y="60"/>
      </p:cViewPr>
      <p:guideLst>
        <p:guide orient="horz" pos="672"/>
        <p:guide pos="288"/>
      </p:guideLst>
    </p:cSldViewPr>
  </p:slideViewPr>
  <p:notesTextViewPr>
    <p:cViewPr>
      <p:scale>
        <a:sx n="100" d="100"/>
        <a:sy n="100" d="100"/>
      </p:scale>
      <p:origin x="0" y="0"/>
    </p:cViewPr>
  </p:notesTextViewPr>
  <p:sorterViewPr>
    <p:cViewPr>
      <p:scale>
        <a:sx n="154" d="100"/>
        <a:sy n="154" d="100"/>
      </p:scale>
      <p:origin x="0" y="0"/>
    </p:cViewPr>
  </p:sorterViewPr>
  <p:notesViewPr>
    <p:cSldViewPr>
      <p:cViewPr varScale="1">
        <p:scale>
          <a:sx n="83" d="100"/>
          <a:sy n="83" d="100"/>
        </p:scale>
        <p:origin x="-3144" y="-96"/>
      </p:cViewPr>
      <p:guideLst>
        <p:guide orient="horz" pos="3110"/>
        <p:guide pos="2141"/>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charts/_rels/chart1.xml.rels><?xml version="1.0" encoding="UTF-8" standalone="yes"?>
<Relationships xmlns="http://schemas.openxmlformats.org/package/2006/relationships"><Relationship Id="rId3" Type="http://schemas.openxmlformats.org/officeDocument/2006/relationships/oleObject" Target="Libro1"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oleObject" Target="file:///\\192.168.0.11\COMUN_INTERREGV\04_CANDIDATURAS\1&#170;%20CONVOCATORIA\2&#170;%20FASE\ESTADISTICAS\estadisticas_nota_aprobados_noaprobados.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Hoja1!$B$1</c:f>
              <c:strCache>
                <c:ptCount val="1"/>
                <c:pt idx="0">
                  <c:v>proyectos presentados </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pPr>
                <a:endParaRPr lang="es-E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Hoja1!$A$2:$A$6</c:f>
              <c:strCache>
                <c:ptCount val="5"/>
                <c:pt idx="0">
                  <c:v>Prioridad 1</c:v>
                </c:pt>
                <c:pt idx="1">
                  <c:v>Prioridad 2</c:v>
                </c:pt>
                <c:pt idx="2">
                  <c:v>Prioridad 3</c:v>
                </c:pt>
                <c:pt idx="3">
                  <c:v>Prioridad 4</c:v>
                </c:pt>
                <c:pt idx="4">
                  <c:v>Prioridad 5</c:v>
                </c:pt>
              </c:strCache>
            </c:strRef>
          </c:cat>
          <c:val>
            <c:numRef>
              <c:f>Hoja1!$B$2:$B$6</c:f>
              <c:numCache>
                <c:formatCode>General</c:formatCode>
                <c:ptCount val="5"/>
                <c:pt idx="0">
                  <c:v>216</c:v>
                </c:pt>
                <c:pt idx="1">
                  <c:v>88</c:v>
                </c:pt>
                <c:pt idx="2">
                  <c:v>48</c:v>
                </c:pt>
                <c:pt idx="3">
                  <c:v>27</c:v>
                </c:pt>
                <c:pt idx="4">
                  <c:v>117</c:v>
                </c:pt>
              </c:numCache>
            </c:numRef>
          </c:val>
        </c:ser>
        <c:ser>
          <c:idx val="1"/>
          <c:order val="1"/>
          <c:tx>
            <c:strRef>
              <c:f>Hoja1!$C$1</c:f>
              <c:strCache>
                <c:ptCount val="1"/>
                <c:pt idx="0">
                  <c:v>autorizados 2ª fase</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pPr>
                <a:endParaRPr lang="es-E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Hoja1!$A$2:$A$6</c:f>
              <c:strCache>
                <c:ptCount val="5"/>
                <c:pt idx="0">
                  <c:v>Prioridad 1</c:v>
                </c:pt>
                <c:pt idx="1">
                  <c:v>Prioridad 2</c:v>
                </c:pt>
                <c:pt idx="2">
                  <c:v>Prioridad 3</c:v>
                </c:pt>
                <c:pt idx="3">
                  <c:v>Prioridad 4</c:v>
                </c:pt>
                <c:pt idx="4">
                  <c:v>Prioridad 5</c:v>
                </c:pt>
              </c:strCache>
            </c:strRef>
          </c:cat>
          <c:val>
            <c:numRef>
              <c:f>Hoja1!$C$2:$C$6</c:f>
              <c:numCache>
                <c:formatCode>General</c:formatCode>
                <c:ptCount val="5"/>
                <c:pt idx="0">
                  <c:v>29</c:v>
                </c:pt>
                <c:pt idx="1">
                  <c:v>15</c:v>
                </c:pt>
                <c:pt idx="2">
                  <c:v>8</c:v>
                </c:pt>
                <c:pt idx="3">
                  <c:v>9</c:v>
                </c:pt>
                <c:pt idx="4">
                  <c:v>17</c:v>
                </c:pt>
              </c:numCache>
            </c:numRef>
          </c:val>
        </c:ser>
        <c:ser>
          <c:idx val="2"/>
          <c:order val="2"/>
          <c:tx>
            <c:strRef>
              <c:f>Hoja1!$D$1</c:f>
              <c:strCache>
                <c:ptCount val="1"/>
                <c:pt idx="0">
                  <c:v>aprobados</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pPr>
                <a:endParaRPr lang="es-E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Hoja1!$A$2:$A$6</c:f>
              <c:strCache>
                <c:ptCount val="5"/>
                <c:pt idx="0">
                  <c:v>Prioridad 1</c:v>
                </c:pt>
                <c:pt idx="1">
                  <c:v>Prioridad 2</c:v>
                </c:pt>
                <c:pt idx="2">
                  <c:v>Prioridad 3</c:v>
                </c:pt>
                <c:pt idx="3">
                  <c:v>Prioridad 4</c:v>
                </c:pt>
                <c:pt idx="4">
                  <c:v>Prioridad 5</c:v>
                </c:pt>
              </c:strCache>
            </c:strRef>
          </c:cat>
          <c:val>
            <c:numRef>
              <c:f>Hoja1!$D$2:$D$6</c:f>
              <c:numCache>
                <c:formatCode>General</c:formatCode>
                <c:ptCount val="5"/>
                <c:pt idx="0">
                  <c:v>14</c:v>
                </c:pt>
                <c:pt idx="1">
                  <c:v>7</c:v>
                </c:pt>
                <c:pt idx="2">
                  <c:v>4</c:v>
                </c:pt>
                <c:pt idx="3">
                  <c:v>4</c:v>
                </c:pt>
                <c:pt idx="4">
                  <c:v>7</c:v>
                </c:pt>
              </c:numCache>
            </c:numRef>
          </c:val>
        </c:ser>
        <c:dLbls>
          <c:showLegendKey val="0"/>
          <c:showVal val="0"/>
          <c:showCatName val="0"/>
          <c:showSerName val="0"/>
          <c:showPercent val="0"/>
          <c:showBubbleSize val="0"/>
        </c:dLbls>
        <c:gapWidth val="269"/>
        <c:overlap val="-27"/>
        <c:axId val="-1758232640"/>
        <c:axId val="-1758229920"/>
      </c:barChart>
      <c:lineChart>
        <c:grouping val="standard"/>
        <c:varyColors val="0"/>
        <c:ser>
          <c:idx val="3"/>
          <c:order val="3"/>
          <c:tx>
            <c:strRef>
              <c:f>Hoja1!$E$1</c:f>
              <c:strCache>
                <c:ptCount val="1"/>
                <c:pt idx="0">
                  <c:v>tasa exito 1ª fase</c:v>
                </c:pt>
              </c:strCache>
            </c:strRef>
          </c:tx>
          <c:spPr>
            <a:ln w="28575" cap="rnd">
              <a:solidFill>
                <a:schemeClr val="accent4"/>
              </a:solidFill>
              <a:round/>
            </a:ln>
            <a:effectLst/>
          </c:spPr>
          <c:marker>
            <c:symbol val="none"/>
          </c:marker>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pPr>
                <a:endParaRPr lang="es-E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Hoja1!$A$2:$A$6</c:f>
              <c:strCache>
                <c:ptCount val="5"/>
                <c:pt idx="0">
                  <c:v>Prioridad 1</c:v>
                </c:pt>
                <c:pt idx="1">
                  <c:v>Prioridad 2</c:v>
                </c:pt>
                <c:pt idx="2">
                  <c:v>Prioridad 3</c:v>
                </c:pt>
                <c:pt idx="3">
                  <c:v>Prioridad 4</c:v>
                </c:pt>
                <c:pt idx="4">
                  <c:v>Prioridad 5</c:v>
                </c:pt>
              </c:strCache>
            </c:strRef>
          </c:cat>
          <c:val>
            <c:numRef>
              <c:f>Hoja1!$E$2:$E$6</c:f>
              <c:numCache>
                <c:formatCode>0%</c:formatCode>
                <c:ptCount val="5"/>
                <c:pt idx="0">
                  <c:v>0.13425925925925927</c:v>
                </c:pt>
                <c:pt idx="1">
                  <c:v>0.17045454545454544</c:v>
                </c:pt>
                <c:pt idx="2">
                  <c:v>0.16666666666666666</c:v>
                </c:pt>
                <c:pt idx="3">
                  <c:v>0.33333333333333331</c:v>
                </c:pt>
                <c:pt idx="4">
                  <c:v>0.14529914529914531</c:v>
                </c:pt>
              </c:numCache>
            </c:numRef>
          </c:val>
          <c:smooth val="0"/>
        </c:ser>
        <c:dLbls>
          <c:showLegendKey val="0"/>
          <c:showVal val="0"/>
          <c:showCatName val="0"/>
          <c:showSerName val="0"/>
          <c:showPercent val="0"/>
          <c:showBubbleSize val="0"/>
        </c:dLbls>
        <c:marker val="1"/>
        <c:smooth val="0"/>
        <c:axId val="-1465306912"/>
        <c:axId val="-1758130288"/>
      </c:lineChart>
      <c:catAx>
        <c:axId val="-17582326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es-ES"/>
          </a:p>
        </c:txPr>
        <c:crossAx val="-1758229920"/>
        <c:crosses val="autoZero"/>
        <c:auto val="1"/>
        <c:lblAlgn val="ctr"/>
        <c:lblOffset val="100"/>
        <c:noMultiLvlLbl val="0"/>
      </c:catAx>
      <c:valAx>
        <c:axId val="-17582299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es-ES"/>
          </a:p>
        </c:txPr>
        <c:crossAx val="-1758232640"/>
        <c:crosses val="autoZero"/>
        <c:crossBetween val="between"/>
      </c:valAx>
      <c:valAx>
        <c:axId val="-1758130288"/>
        <c:scaling>
          <c:orientation val="minMax"/>
        </c:scaling>
        <c:delete val="0"/>
        <c:axPos val="r"/>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es-ES"/>
          </a:p>
        </c:txPr>
        <c:crossAx val="-1465306912"/>
        <c:crosses val="max"/>
        <c:crossBetween val="between"/>
      </c:valAx>
      <c:catAx>
        <c:axId val="-1465306912"/>
        <c:scaling>
          <c:orientation val="minMax"/>
        </c:scaling>
        <c:delete val="1"/>
        <c:axPos val="b"/>
        <c:numFmt formatCode="General" sourceLinked="1"/>
        <c:majorTickMark val="none"/>
        <c:minorTickMark val="none"/>
        <c:tickLblPos val="nextTo"/>
        <c:crossAx val="-1758130288"/>
        <c:crosses val="autoZero"/>
        <c:auto val="1"/>
        <c:lblAlgn val="ctr"/>
        <c:lblOffset val="100"/>
        <c:noMultiLvlLbl val="0"/>
      </c:cat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es-ES"/>
        </a:p>
      </c:txPr>
    </c:legend>
    <c:plotVisOnly val="1"/>
    <c:dispBlanksAs val="gap"/>
    <c:showDLblsOverMax val="0"/>
  </c:chart>
  <c:spPr>
    <a:noFill/>
    <a:ln>
      <a:noFill/>
    </a:ln>
    <a:effectLst/>
  </c:spPr>
  <c:txPr>
    <a:bodyPr/>
    <a:lstStyle/>
    <a:p>
      <a:pPr>
        <a:defRPr>
          <a:latin typeface="Open Sans" panose="020B0606030504020204" pitchFamily="34" charset="0"/>
          <a:ea typeface="Open Sans" panose="020B0606030504020204" pitchFamily="34" charset="0"/>
          <a:cs typeface="Open Sans" panose="020B0606030504020204" pitchFamily="34" charset="0"/>
        </a:defRPr>
      </a:pPr>
      <a:endParaRPr lang="es-E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percentStacked"/>
        <c:varyColors val="0"/>
        <c:ser>
          <c:idx val="0"/>
          <c:order val="0"/>
          <c:tx>
            <c:strRef>
              <c:f>Hoja1!$B$15</c:f>
              <c:strCache>
                <c:ptCount val="1"/>
                <c:pt idx="0">
                  <c:v>inferior a 50 pontos</c:v>
                </c:pt>
              </c:strCache>
            </c:strRef>
          </c:tx>
          <c:spPr>
            <a:solidFill>
              <a:schemeClr val="accent3"/>
            </a:solidFill>
            <a:ln>
              <a:noFill/>
            </a:ln>
            <a:effectLst/>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s-E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val>
            <c:numRef>
              <c:f>Hoja1!$B$16:$B$20</c:f>
              <c:numCache>
                <c:formatCode>General</c:formatCode>
                <c:ptCount val="5"/>
                <c:pt idx="0">
                  <c:v>112</c:v>
                </c:pt>
                <c:pt idx="1">
                  <c:v>53</c:v>
                </c:pt>
                <c:pt idx="2">
                  <c:v>26</c:v>
                </c:pt>
                <c:pt idx="3">
                  <c:v>18</c:v>
                </c:pt>
                <c:pt idx="4">
                  <c:v>79</c:v>
                </c:pt>
              </c:numCache>
            </c:numRef>
          </c:val>
        </c:ser>
        <c:ser>
          <c:idx val="1"/>
          <c:order val="1"/>
          <c:tx>
            <c:strRef>
              <c:f>Hoja1!$C$15</c:f>
              <c:strCache>
                <c:ptCount val="1"/>
                <c:pt idx="0">
                  <c:v>não autorizados</c:v>
                </c:pt>
              </c:strCache>
            </c:strRef>
          </c:tx>
          <c:spPr>
            <a:solidFill>
              <a:schemeClr val="accent5"/>
            </a:solidFill>
            <a:ln>
              <a:noFill/>
            </a:ln>
            <a:effectLst/>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s-E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val>
            <c:numRef>
              <c:f>Hoja1!$C$16:$C$20</c:f>
              <c:numCache>
                <c:formatCode>General</c:formatCode>
                <c:ptCount val="5"/>
                <c:pt idx="0">
                  <c:v>75</c:v>
                </c:pt>
                <c:pt idx="1">
                  <c:v>20</c:v>
                </c:pt>
                <c:pt idx="2">
                  <c:v>14</c:v>
                </c:pt>
                <c:pt idx="3">
                  <c:v>0</c:v>
                </c:pt>
                <c:pt idx="4">
                  <c:v>21</c:v>
                </c:pt>
              </c:numCache>
            </c:numRef>
          </c:val>
        </c:ser>
        <c:ser>
          <c:idx val="2"/>
          <c:order val="2"/>
          <c:tx>
            <c:strRef>
              <c:f>Hoja1!$D$15</c:f>
              <c:strCache>
                <c:ptCount val="1"/>
                <c:pt idx="0">
                  <c:v>autorizados 2ª fase</c:v>
                </c:pt>
              </c:strCache>
            </c:strRef>
          </c:tx>
          <c:spPr>
            <a:solidFill>
              <a:schemeClr val="accent4"/>
            </a:solidFill>
            <a:ln>
              <a:noFill/>
            </a:ln>
            <a:effectLst/>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s-E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val>
            <c:numRef>
              <c:f>Hoja1!$D$16:$D$20</c:f>
              <c:numCache>
                <c:formatCode>General</c:formatCode>
                <c:ptCount val="5"/>
                <c:pt idx="0">
                  <c:v>29</c:v>
                </c:pt>
                <c:pt idx="1">
                  <c:v>15</c:v>
                </c:pt>
                <c:pt idx="2">
                  <c:v>8</c:v>
                </c:pt>
                <c:pt idx="3">
                  <c:v>9</c:v>
                </c:pt>
                <c:pt idx="4">
                  <c:v>17</c:v>
                </c:pt>
              </c:numCache>
            </c:numRef>
          </c:val>
        </c:ser>
        <c:dLbls>
          <c:showLegendKey val="0"/>
          <c:showVal val="1"/>
          <c:showCatName val="0"/>
          <c:showSerName val="0"/>
          <c:showPercent val="0"/>
          <c:showBubbleSize val="0"/>
        </c:dLbls>
        <c:gapWidth val="150"/>
        <c:shape val="cylinder"/>
        <c:axId val="-1465310176"/>
        <c:axId val="-1465313984"/>
        <c:axId val="0"/>
      </c:bar3DChart>
      <c:catAx>
        <c:axId val="-1465310176"/>
        <c:scaling>
          <c:orientation val="minMax"/>
        </c:scaling>
        <c:delete val="0"/>
        <c:axPos val="b"/>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ES"/>
          </a:p>
        </c:txPr>
        <c:crossAx val="-1465313984"/>
        <c:crosses val="autoZero"/>
        <c:auto val="1"/>
        <c:lblAlgn val="ctr"/>
        <c:lblOffset val="100"/>
        <c:noMultiLvlLbl val="0"/>
      </c:catAx>
      <c:valAx>
        <c:axId val="-146531398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ES"/>
          </a:p>
        </c:txPr>
        <c:crossAx val="-146531017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ES"/>
        </a:p>
      </c:txPr>
    </c:legend>
    <c:plotVisOnly val="1"/>
    <c:dispBlanksAs val="gap"/>
    <c:showDLblsOverMax val="0"/>
  </c:chart>
  <c:spPr>
    <a:noFill/>
    <a:ln>
      <a:noFill/>
    </a:ln>
    <a:effectLst/>
  </c:spPr>
  <c:txPr>
    <a:bodyPr/>
    <a:lstStyle/>
    <a:p>
      <a:pPr>
        <a:defRPr/>
      </a:pPr>
      <a:endParaRPr lang="es-E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A654845-CBB1-4ED4-B801-095362BDDF10}" type="doc">
      <dgm:prSet loTypeId="urn:microsoft.com/office/officeart/2005/8/layout/hierarchy4" loCatId="list" qsTypeId="urn:microsoft.com/office/officeart/2005/8/quickstyle/simple1" qsCatId="simple" csTypeId="urn:microsoft.com/office/officeart/2005/8/colors/accent1_2" csCatId="accent1" phldr="1"/>
      <dgm:spPr/>
      <dgm:t>
        <a:bodyPr/>
        <a:lstStyle/>
        <a:p>
          <a:endParaRPr lang="fr-FR"/>
        </a:p>
      </dgm:t>
    </dgm:pt>
    <dgm:pt modelId="{176146AE-61F0-44FF-9A3E-5315AD639701}">
      <dgm:prSet custT="1"/>
      <dgm:spPr>
        <a:noFill/>
        <a:ln w="38100">
          <a:solidFill>
            <a:srgbClr val="FDC608"/>
          </a:solidFill>
        </a:ln>
      </dgm:spPr>
      <dgm:t>
        <a:bodyPr/>
        <a:lstStyle/>
        <a:p>
          <a:r>
            <a:rPr lang="fr-FR" sz="800" dirty="0" smtClean="0">
              <a:solidFill>
                <a:sysClr val="windowText" lastClr="000000"/>
              </a:solidFill>
              <a:latin typeface="Arial" panose="020B0604020202020204" pitchFamily="34" charset="0"/>
              <a:cs typeface="Arial" panose="020B0604020202020204" pitchFamily="34" charset="0"/>
            </a:rPr>
            <a:t>1: PROMOVER AS CAPACIDADES DE INOVAÇÃO PARA UM CRESCIMENTO INTELIGENTE E SUSTENTÁVEL </a:t>
          </a:r>
          <a:endParaRPr lang="fr-FR" sz="800" dirty="0">
            <a:solidFill>
              <a:sysClr val="windowText" lastClr="000000"/>
            </a:solidFill>
            <a:latin typeface="Arial" panose="020B0604020202020204" pitchFamily="34" charset="0"/>
            <a:cs typeface="Arial" panose="020B0604020202020204" pitchFamily="34" charset="0"/>
          </a:endParaRPr>
        </a:p>
      </dgm:t>
    </dgm:pt>
    <dgm:pt modelId="{2567E0A6-E708-4B2A-9648-0A1388AE94CE}" type="parTrans" cxnId="{C29D71CA-C7CA-49E2-9320-5687E6B73D74}">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5F841EC3-7F45-4330-A02D-ABBB557B23C6}" type="sibTrans" cxnId="{C29D71CA-C7CA-49E2-9320-5687E6B73D74}">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290893B0-7E1C-40D1-9BB9-5C7F3BCE8FB5}">
      <dgm:prSet custT="1"/>
      <dgm:spPr>
        <a:noFill/>
        <a:ln w="38100">
          <a:solidFill>
            <a:srgbClr val="159961"/>
          </a:solidFill>
        </a:ln>
      </dgm:spPr>
      <dgm:t>
        <a:bodyPr/>
        <a:lstStyle/>
        <a:p>
          <a:r>
            <a:rPr lang="fr-FR" sz="800" dirty="0" smtClean="0">
              <a:solidFill>
                <a:sysClr val="windowText" lastClr="000000"/>
              </a:solidFill>
              <a:effectLst/>
              <a:latin typeface="Arial" panose="020B0604020202020204" pitchFamily="34" charset="0"/>
              <a:cs typeface="Arial" panose="020B0604020202020204" pitchFamily="34" charset="0"/>
            </a:rPr>
            <a:t>3:CONTRIBUIR PARA UMA MAIOR EFICIÊNCIA DAS POLÍTICAS EM MATÉRIA DE EFICIÊNCIA ENERGÉTICA</a:t>
          </a:r>
          <a:endParaRPr lang="fr-FR" sz="800" dirty="0">
            <a:solidFill>
              <a:sysClr val="windowText" lastClr="000000"/>
            </a:solidFill>
            <a:latin typeface="Arial" panose="020B0604020202020204" pitchFamily="34" charset="0"/>
            <a:cs typeface="Arial" panose="020B0604020202020204" pitchFamily="34" charset="0"/>
          </a:endParaRPr>
        </a:p>
      </dgm:t>
    </dgm:pt>
    <dgm:pt modelId="{236C9111-1604-4572-BB96-8F680393303E}" type="parTrans" cxnId="{8717F0B9-6A32-4628-9127-4A30CE374372}">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BB54FD65-2D9A-4644-9744-8EB5C3D7EF4F}" type="sibTrans" cxnId="{8717F0B9-6A32-4628-9127-4A30CE374372}">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A1AE6BDF-0DE3-40A6-8F6A-D5C58C261029}">
      <dgm:prSet custT="1"/>
      <dgm:spPr>
        <a:noFill/>
        <a:ln w="38100">
          <a:solidFill>
            <a:srgbClr val="98C222"/>
          </a:solidFill>
        </a:ln>
      </dgm:spPr>
      <dgm:t>
        <a:bodyPr/>
        <a:lstStyle/>
        <a:p>
          <a:r>
            <a:rPr lang="fr-FR" sz="800" dirty="0" smtClean="0">
              <a:solidFill>
                <a:sysClr val="windowText" lastClr="000000"/>
              </a:solidFill>
              <a:latin typeface="Arial" panose="020B0604020202020204" pitchFamily="34" charset="0"/>
              <a:cs typeface="Arial" panose="020B0604020202020204" pitchFamily="34" charset="0"/>
            </a:rPr>
            <a:t>5: PROTEGER O MEIO AMBIENTE E PROMOVER A EFICÁCIA DOS RECURSOS </a:t>
          </a:r>
          <a:endParaRPr lang="fr-FR" sz="800" dirty="0">
            <a:solidFill>
              <a:sysClr val="windowText" lastClr="000000"/>
            </a:solidFill>
            <a:latin typeface="Arial" panose="020B0604020202020204" pitchFamily="34" charset="0"/>
            <a:cs typeface="Arial" panose="020B0604020202020204" pitchFamily="34" charset="0"/>
          </a:endParaRPr>
        </a:p>
      </dgm:t>
    </dgm:pt>
    <dgm:pt modelId="{54C10244-5ACD-43D9-AE0C-C93F5B8EDE08}" type="parTrans" cxnId="{D7627854-7B20-4675-96FB-736D7C948209}">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B91DD8C4-5736-4C71-8E15-07B90676BE9B}" type="sibTrans" cxnId="{D7627854-7B20-4675-96FB-736D7C948209}">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82880625-A7B9-4A1B-9B97-3B1D02140DDC}">
      <dgm:prSet custT="1"/>
      <dgm:spPr>
        <a:noFill/>
        <a:ln w="38100">
          <a:solidFill>
            <a:srgbClr val="E34063"/>
          </a:solidFill>
        </a:ln>
      </dgm:spPr>
      <dgm:t>
        <a:bodyPr/>
        <a:lstStyle/>
        <a:p>
          <a:r>
            <a:rPr lang="fr-FR" sz="800" dirty="0" smtClean="0">
              <a:solidFill>
                <a:sysClr val="windowText" lastClr="000000"/>
              </a:solidFill>
              <a:latin typeface="Arial" panose="020B0604020202020204" pitchFamily="34" charset="0"/>
              <a:cs typeface="Arial" panose="020B0604020202020204" pitchFamily="34" charset="0"/>
            </a:rPr>
            <a:t>4: PREVENIR E GERIR OS RISCOS DE MANEIRA MAIS EFICAZ </a:t>
          </a:r>
          <a:endParaRPr lang="fr-FR" sz="800">
            <a:solidFill>
              <a:sysClr val="windowText" lastClr="000000"/>
            </a:solidFill>
            <a:latin typeface="Arial" panose="020B0604020202020204" pitchFamily="34" charset="0"/>
            <a:cs typeface="Arial" panose="020B0604020202020204" pitchFamily="34" charset="0"/>
          </a:endParaRPr>
        </a:p>
      </dgm:t>
    </dgm:pt>
    <dgm:pt modelId="{724DBE37-A38F-4490-A50C-0DA46D02129B}" type="parTrans" cxnId="{5AE1B7D2-ACB0-45F3-A1F5-329DE6E3D591}">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8F55D710-067D-4D42-9A14-93F726B5DCFE}" type="sibTrans" cxnId="{5AE1B7D2-ACB0-45F3-A1F5-329DE6E3D591}">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9229D48F-F9D9-449D-BC59-4B3504CD0E84}">
      <dgm:prSet custT="1"/>
      <dgm:spPr>
        <a:noFill/>
        <a:ln w="28575">
          <a:solidFill>
            <a:srgbClr val="FDC608"/>
          </a:solidFill>
        </a:ln>
      </dgm:spPr>
      <dgm:t>
        <a:bodyPr/>
        <a:lstStyle/>
        <a:p>
          <a:r>
            <a:rPr lang="fr-FR" sz="800" dirty="0" smtClean="0">
              <a:solidFill>
                <a:sysClr val="windowText" lastClr="000000"/>
              </a:solidFill>
              <a:latin typeface="Arial" panose="020B0604020202020204" pitchFamily="34" charset="0"/>
              <a:cs typeface="Arial" panose="020B0604020202020204" pitchFamily="34" charset="0"/>
            </a:rPr>
            <a:t>1: </a:t>
          </a:r>
          <a:r>
            <a:rPr lang="pt-PT" sz="800" dirty="0" smtClean="0">
              <a:solidFill>
                <a:sysClr val="windowText" lastClr="000000"/>
              </a:solidFill>
              <a:latin typeface="Arial" panose="020B0604020202020204" pitchFamily="34" charset="0"/>
              <a:cs typeface="Arial" panose="020B0604020202020204" pitchFamily="34" charset="0"/>
            </a:rPr>
            <a:t>Reforçar a investigação, o desenvolvimento tecnológico e a inovação </a:t>
          </a:r>
          <a:endParaRPr lang="pt-PT" sz="800" u="sng" dirty="0">
            <a:solidFill>
              <a:sysClr val="windowText" lastClr="000000"/>
            </a:solidFill>
            <a:latin typeface="Arial" panose="020B0604020202020204" pitchFamily="34" charset="0"/>
            <a:cs typeface="Arial" panose="020B0604020202020204" pitchFamily="34" charset="0"/>
          </a:endParaRPr>
        </a:p>
      </dgm:t>
    </dgm:pt>
    <dgm:pt modelId="{0D715729-AEFA-442B-9B6D-5F1FFB14F7AB}" type="parTrans" cxnId="{855A9D8D-4A09-4D7D-927A-6AC55B51B9A4}">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08D44E47-F084-462B-ABB2-EB8FCB33BEE6}" type="sibTrans" cxnId="{855A9D8D-4A09-4D7D-927A-6AC55B51B9A4}">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06F17B27-0145-44ED-A65B-F9B6E24AD6BC}">
      <dgm:prSet custT="1"/>
      <dgm:spPr>
        <a:noFill/>
        <a:ln w="28575">
          <a:solidFill>
            <a:srgbClr val="A3ADD8"/>
          </a:solidFill>
        </a:ln>
      </dgm:spPr>
      <dgm:t>
        <a:bodyPr/>
        <a:lstStyle/>
        <a:p>
          <a:r>
            <a:rPr lang="fr-FR" sz="800" dirty="0" smtClean="0">
              <a:solidFill>
                <a:sysClr val="windowText" lastClr="000000"/>
              </a:solidFill>
              <a:latin typeface="Arial" panose="020B0604020202020204" pitchFamily="34" charset="0"/>
              <a:cs typeface="Arial" panose="020B0604020202020204" pitchFamily="34" charset="0"/>
            </a:rPr>
            <a:t>3: Reforçar a competitividade das pequenas e médias empresas</a:t>
          </a:r>
          <a:endParaRPr lang="fr-FR" sz="800">
            <a:solidFill>
              <a:sysClr val="windowText" lastClr="000000"/>
            </a:solidFill>
            <a:latin typeface="Arial" panose="020B0604020202020204" pitchFamily="34" charset="0"/>
            <a:cs typeface="Arial" panose="020B0604020202020204" pitchFamily="34" charset="0"/>
          </a:endParaRPr>
        </a:p>
      </dgm:t>
    </dgm:pt>
    <dgm:pt modelId="{3F49D30D-4901-4F1A-AAB9-BF9F803D4688}" type="parTrans" cxnId="{54DA404E-2DAE-46FB-8072-5D39B3165EEE}">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374E28CB-BDC2-42B6-B6C3-68F9F1917972}" type="sibTrans" cxnId="{54DA404E-2DAE-46FB-8072-5D39B3165EEE}">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01F70529-89A0-4820-8F76-FA2F74D1DF52}">
      <dgm:prSet custT="1"/>
      <dgm:spPr>
        <a:noFill/>
        <a:ln w="28575">
          <a:solidFill>
            <a:srgbClr val="98C222"/>
          </a:solidFill>
        </a:ln>
      </dgm:spPr>
      <dgm:t>
        <a:bodyPr/>
        <a:lstStyle/>
        <a:p>
          <a:r>
            <a:rPr lang="fr-FR" sz="800" dirty="0" smtClean="0">
              <a:solidFill>
                <a:sysClr val="windowText" lastClr="000000"/>
              </a:solidFill>
              <a:latin typeface="Arial" panose="020B0604020202020204" pitchFamily="34" charset="0"/>
              <a:cs typeface="Arial" panose="020B0604020202020204" pitchFamily="34" charset="0"/>
            </a:rPr>
            <a:t>6: Preservar e proteger o ambiente e promover a utilização eficiente dos recursos</a:t>
          </a:r>
          <a:endParaRPr lang="fr-FR" sz="800">
            <a:solidFill>
              <a:sysClr val="windowText" lastClr="000000"/>
            </a:solidFill>
            <a:latin typeface="Arial" panose="020B0604020202020204" pitchFamily="34" charset="0"/>
            <a:cs typeface="Arial" panose="020B0604020202020204" pitchFamily="34" charset="0"/>
          </a:endParaRPr>
        </a:p>
      </dgm:t>
    </dgm:pt>
    <dgm:pt modelId="{250A601E-72A9-4E30-9502-C681B37AA022}" type="parTrans" cxnId="{AD57B06A-4E80-46B1-A664-DAE301DF4C05}">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FAA0F279-2045-4B48-BF48-7CE610186D73}" type="sibTrans" cxnId="{AD57B06A-4E80-46B1-A664-DAE301DF4C05}">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F6A08BCF-D5BA-4521-BF74-12EE3258B95B}">
      <dgm:prSet custT="1"/>
      <dgm:spPr>
        <a:noFill/>
        <a:ln w="28575">
          <a:solidFill>
            <a:srgbClr val="159961"/>
          </a:solidFill>
        </a:ln>
      </dgm:spPr>
      <dgm:t>
        <a:bodyPr/>
        <a:lstStyle/>
        <a:p>
          <a:r>
            <a:rPr lang="fr-FR" sz="800" dirty="0" smtClean="0">
              <a:solidFill>
                <a:sysClr val="windowText" lastClr="000000"/>
              </a:solidFill>
              <a:latin typeface="Arial" panose="020B0604020202020204" pitchFamily="34" charset="0"/>
              <a:cs typeface="Arial" panose="020B0604020202020204" pitchFamily="34" charset="0"/>
            </a:rPr>
            <a:t>4: Apoiar a transição para uma economia de baixo teor de carbono em todos os setores</a:t>
          </a:r>
          <a:endParaRPr lang="fr-FR" sz="800">
            <a:solidFill>
              <a:sysClr val="windowText" lastClr="000000"/>
            </a:solidFill>
            <a:latin typeface="Arial" panose="020B0604020202020204" pitchFamily="34" charset="0"/>
            <a:cs typeface="Arial" panose="020B0604020202020204" pitchFamily="34" charset="0"/>
          </a:endParaRPr>
        </a:p>
      </dgm:t>
    </dgm:pt>
    <dgm:pt modelId="{7F5AECCC-82E4-46F7-ABC0-3BF419904693}" type="parTrans" cxnId="{87D52DDD-1507-4FF2-928F-8D45D581DDF8}">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4ABD620E-5778-4F5A-90AB-D9A268AD7D86}" type="sibTrans" cxnId="{87D52DDD-1507-4FF2-928F-8D45D581DDF8}">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5476F5A5-3780-4C9F-87AA-47FB1B4B603C}">
      <dgm:prSet custT="1"/>
      <dgm:spPr>
        <a:noFill/>
        <a:ln w="28575">
          <a:solidFill>
            <a:srgbClr val="E34063"/>
          </a:solidFill>
        </a:ln>
      </dgm:spPr>
      <dgm:t>
        <a:bodyPr/>
        <a:lstStyle/>
        <a:p>
          <a:r>
            <a:rPr lang="fr-FR" sz="800" dirty="0" smtClean="0">
              <a:solidFill>
                <a:sysClr val="windowText" lastClr="000000"/>
              </a:solidFill>
              <a:latin typeface="Arial" panose="020B0604020202020204" pitchFamily="34" charset="0"/>
              <a:cs typeface="Arial" panose="020B0604020202020204" pitchFamily="34" charset="0"/>
            </a:rPr>
            <a:t>5: Promover a adaptação às alterações climáticas e a prevenção e gestão de riscos </a:t>
          </a:r>
          <a:endParaRPr lang="fr-FR" sz="800">
            <a:solidFill>
              <a:sysClr val="windowText" lastClr="000000"/>
            </a:solidFill>
            <a:latin typeface="Arial" panose="020B0604020202020204" pitchFamily="34" charset="0"/>
            <a:cs typeface="Arial" panose="020B0604020202020204" pitchFamily="34" charset="0"/>
          </a:endParaRPr>
        </a:p>
      </dgm:t>
    </dgm:pt>
    <dgm:pt modelId="{2CB7BE69-035C-4810-A2A4-4DC67752320E}" type="parTrans" cxnId="{F4620404-4748-426D-B0B0-3F2C85CE919C}">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1A9E7F8E-5258-497C-8A1D-2E4A45DDD6DC}" type="sibTrans" cxnId="{F4620404-4748-426D-B0B0-3F2C85CE919C}">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FEE0E71D-11DA-4541-9BCD-036335F52231}">
      <dgm:prSet custT="1"/>
      <dgm:spPr>
        <a:noFill/>
        <a:ln w="28575">
          <a:solidFill>
            <a:srgbClr val="FDC608"/>
          </a:solidFill>
        </a:ln>
      </dgm:spPr>
      <dgm:t>
        <a:bodyPr/>
        <a:lstStyle/>
        <a:p>
          <a:pPr rtl="0"/>
          <a:r>
            <a:rPr lang="fr-FR" sz="800" dirty="0" smtClean="0">
              <a:solidFill>
                <a:sysClr val="windowText" lastClr="000000"/>
              </a:solidFill>
              <a:latin typeface="Arial" panose="020B0604020202020204" pitchFamily="34" charset="0"/>
              <a:cs typeface="Arial" panose="020B0604020202020204" pitchFamily="34" charset="0"/>
            </a:rPr>
            <a:t>1b: </a:t>
          </a:r>
          <a:r>
            <a:rPr lang="pt-PT" sz="800" i="0">
              <a:solidFill>
                <a:sysClr val="windowText" lastClr="000000"/>
              </a:solidFill>
              <a:latin typeface="Arial" panose="020B0604020202020204" pitchFamily="34" charset="0"/>
              <a:cs typeface="Arial" panose="020B0604020202020204" pitchFamily="34" charset="0"/>
            </a:rPr>
            <a:t>A promoção do investimento das empresas na I&amp;D, o desenvolvimento de ligações e sinergias entre empresas, centros de investigação e desenvolvimento e o setor do ensino superior</a:t>
          </a:r>
          <a:endParaRPr lang="fr-FR" sz="800" i="0">
            <a:solidFill>
              <a:sysClr val="windowText" lastClr="000000"/>
            </a:solidFill>
            <a:latin typeface="Arial" panose="020B0604020202020204" pitchFamily="34" charset="0"/>
            <a:cs typeface="Arial" panose="020B0604020202020204" pitchFamily="34" charset="0"/>
          </a:endParaRPr>
        </a:p>
      </dgm:t>
    </dgm:pt>
    <dgm:pt modelId="{79F505C4-30EF-4315-A38A-0D723B42DCEE}" type="parTrans" cxnId="{97F35445-1467-4183-9051-92E3A041A2A1}">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A8B3BF55-4754-4619-8FE5-E6F16AD01164}" type="sibTrans" cxnId="{97F35445-1467-4183-9051-92E3A041A2A1}">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77BA7CDB-B6E6-4118-8C7D-A24656A26ADE}">
      <dgm:prSet custT="1"/>
      <dgm:spPr>
        <a:noFill/>
        <a:ln w="28575">
          <a:solidFill>
            <a:srgbClr val="A3ADD8"/>
          </a:solidFill>
        </a:ln>
      </dgm:spPr>
      <dgm:t>
        <a:bodyPr/>
        <a:lstStyle/>
        <a:p>
          <a:r>
            <a:rPr lang="fr-FR" sz="800" dirty="0" smtClean="0">
              <a:solidFill>
                <a:sysClr val="windowText" lastClr="000000"/>
              </a:solidFill>
              <a:latin typeface="Arial" panose="020B0604020202020204" pitchFamily="34" charset="0"/>
              <a:cs typeface="Arial" panose="020B0604020202020204" pitchFamily="34" charset="0"/>
            </a:rPr>
            <a:t>3b:</a:t>
          </a:r>
          <a:r>
            <a:rPr lang="fr-FR" sz="800" i="0" dirty="0" smtClean="0">
              <a:solidFill>
                <a:sysClr val="windowText" lastClr="000000"/>
              </a:solidFill>
              <a:latin typeface="Arial" panose="020B0604020202020204" pitchFamily="34" charset="0"/>
              <a:cs typeface="Arial" panose="020B0604020202020204" pitchFamily="34" charset="0"/>
            </a:rPr>
            <a:t> </a:t>
          </a:r>
          <a:r>
            <a:rPr lang="pt-PT" sz="800" i="0">
              <a:solidFill>
                <a:sysClr val="windowText" lastClr="000000"/>
              </a:solidFill>
              <a:latin typeface="Arial" panose="020B0604020202020204" pitchFamily="34" charset="0"/>
              <a:cs typeface="Arial" panose="020B0604020202020204" pitchFamily="34" charset="0"/>
            </a:rPr>
            <a:t>O desenvolvimento e a aplicação de novos modelos empresariais para as PME, especialmente no que respeita à internacionalização </a:t>
          </a:r>
          <a:endParaRPr lang="fr-FR" sz="800" i="0">
            <a:solidFill>
              <a:sysClr val="windowText" lastClr="000000"/>
            </a:solidFill>
            <a:latin typeface="Arial" panose="020B0604020202020204" pitchFamily="34" charset="0"/>
            <a:cs typeface="Arial" panose="020B0604020202020204" pitchFamily="34" charset="0"/>
          </a:endParaRPr>
        </a:p>
      </dgm:t>
    </dgm:pt>
    <dgm:pt modelId="{F0F6CBD4-ADC5-4273-8D98-01706408DFCC}" type="parTrans" cxnId="{CEE69856-6A00-4D7B-9236-F341D967BDD2}">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97690D7C-3659-4AB9-BD60-E72D38F0EEB5}" type="sibTrans" cxnId="{CEE69856-6A00-4D7B-9236-F341D967BDD2}">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BBA6B810-8BAB-4580-8B37-6356688B8D06}">
      <dgm:prSet custT="1"/>
      <dgm:spPr>
        <a:noFill/>
        <a:ln w="28575">
          <a:solidFill>
            <a:srgbClr val="A3ADD8"/>
          </a:solidFill>
        </a:ln>
      </dgm:spPr>
      <dgm:t>
        <a:bodyPr/>
        <a:lstStyle/>
        <a:p>
          <a:r>
            <a:rPr lang="fr-FR" sz="800" dirty="0" smtClean="0">
              <a:solidFill>
                <a:sysClr val="windowText" lastClr="000000"/>
              </a:solidFill>
              <a:latin typeface="Arial" panose="020B0604020202020204" pitchFamily="34" charset="0"/>
              <a:cs typeface="Arial" panose="020B0604020202020204" pitchFamily="34" charset="0"/>
            </a:rPr>
            <a:t>3a</a:t>
          </a:r>
          <a:r>
            <a:rPr lang="fr-FR" sz="800" i="0" dirty="0" smtClean="0">
              <a:solidFill>
                <a:sysClr val="windowText" lastClr="000000"/>
              </a:solidFill>
              <a:latin typeface="Arial" panose="020B0604020202020204" pitchFamily="34" charset="0"/>
              <a:cs typeface="Arial" panose="020B0604020202020204" pitchFamily="34" charset="0"/>
            </a:rPr>
            <a:t>: </a:t>
          </a:r>
          <a:r>
            <a:rPr lang="pt-PT" sz="800" i="0" dirty="0">
              <a:solidFill>
                <a:sysClr val="windowText" lastClr="000000"/>
              </a:solidFill>
              <a:latin typeface="Arial" panose="020B0604020202020204" pitchFamily="34" charset="0"/>
              <a:cs typeface="Arial" panose="020B0604020202020204" pitchFamily="34" charset="0"/>
            </a:rPr>
            <a:t>A promoção do espírito empresarial, nomeadamente facilitando a exploração económica de ideias novas e incentivando a criação de novas empresas, designadamente através de viveiros de empresas</a:t>
          </a:r>
          <a:endParaRPr lang="fr-FR" sz="800" i="0" dirty="0">
            <a:solidFill>
              <a:sysClr val="windowText" lastClr="000000"/>
            </a:solidFill>
            <a:latin typeface="Arial" panose="020B0604020202020204" pitchFamily="34" charset="0"/>
            <a:cs typeface="Arial" panose="020B0604020202020204" pitchFamily="34" charset="0"/>
          </a:endParaRPr>
        </a:p>
      </dgm:t>
    </dgm:pt>
    <dgm:pt modelId="{6ACC6832-FC8D-4588-93CC-1A40130DBCA5}" type="parTrans" cxnId="{F1893D7D-C236-4195-911C-7FEEB0DF0BCA}">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96F13F47-2495-4137-A2B0-568586AE86DF}" type="sibTrans" cxnId="{F1893D7D-C236-4195-911C-7FEEB0DF0BCA}">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E740620D-DF66-4FD6-8980-9BBA61595116}">
      <dgm:prSet custT="1"/>
      <dgm:spPr>
        <a:noFill/>
        <a:ln w="28575">
          <a:solidFill>
            <a:srgbClr val="159961"/>
          </a:solidFill>
        </a:ln>
      </dgm:spPr>
      <dgm:t>
        <a:bodyPr/>
        <a:lstStyle/>
        <a:p>
          <a:r>
            <a:rPr lang="fr-FR" sz="800" i="0" dirty="0" smtClean="0">
              <a:solidFill>
                <a:sysClr val="windowText" lastClr="000000"/>
              </a:solidFill>
              <a:latin typeface="Arial" panose="020B0604020202020204" pitchFamily="34" charset="0"/>
              <a:cs typeface="Arial" panose="020B0604020202020204" pitchFamily="34" charset="0"/>
            </a:rPr>
            <a:t>4c: </a:t>
          </a:r>
          <a:r>
            <a:rPr lang="pt-PT" sz="800" i="0">
              <a:solidFill>
                <a:sysClr val="windowText" lastClr="000000"/>
              </a:solidFill>
              <a:latin typeface="Arial" panose="020B0604020202020204" pitchFamily="34" charset="0"/>
              <a:cs typeface="Arial" panose="020B0604020202020204" pitchFamily="34" charset="0"/>
            </a:rPr>
            <a:t>A concessão de apoio à eficiência energética, à gestão inteligente da energia e à utilização das energias renováveis nas infraestruturas públicas, nomeadamente nos edifícios públicos, e no setor da habitação</a:t>
          </a:r>
          <a:endParaRPr lang="fr-FR" sz="800" i="0">
            <a:solidFill>
              <a:sysClr val="windowText" lastClr="000000"/>
            </a:solidFill>
            <a:latin typeface="Arial" panose="020B0604020202020204" pitchFamily="34" charset="0"/>
            <a:cs typeface="Arial" panose="020B0604020202020204" pitchFamily="34" charset="0"/>
          </a:endParaRPr>
        </a:p>
      </dgm:t>
    </dgm:pt>
    <dgm:pt modelId="{0B386FEF-AB4C-47AF-9CD5-79DE5E5A46A2}" type="parTrans" cxnId="{39E5DACA-E3A6-49D3-825D-D28BCAEEE114}">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5EB9993B-1146-45AD-87AD-BBA6C818BAD8}" type="sibTrans" cxnId="{39E5DACA-E3A6-49D3-825D-D28BCAEEE114}">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8469C4B7-840F-46F3-8657-E76C29FCDA00}">
      <dgm:prSet custT="1"/>
      <dgm:spPr>
        <a:noFill/>
        <a:ln w="28575">
          <a:solidFill>
            <a:srgbClr val="E34063"/>
          </a:solidFill>
        </a:ln>
      </dgm:spPr>
      <dgm:t>
        <a:bodyPr/>
        <a:lstStyle/>
        <a:p>
          <a:r>
            <a:rPr lang="fr-FR" sz="800" i="0" dirty="0" smtClean="0">
              <a:solidFill>
                <a:sysClr val="windowText" lastClr="000000"/>
              </a:solidFill>
              <a:latin typeface="Arial" panose="020B0604020202020204" pitchFamily="34" charset="0"/>
              <a:cs typeface="Arial" panose="020B0604020202020204" pitchFamily="34" charset="0"/>
            </a:rPr>
            <a:t>5b: </a:t>
          </a:r>
          <a:r>
            <a:rPr lang="pt-PT" sz="800" i="0">
              <a:solidFill>
                <a:sysClr val="windowText" lastClr="000000"/>
              </a:solidFill>
              <a:latin typeface="Arial" panose="020B0604020202020204" pitchFamily="34" charset="0"/>
              <a:cs typeface="Arial" panose="020B0604020202020204" pitchFamily="34" charset="0"/>
            </a:rPr>
            <a:t>A promoção de investimentos para fazer face a riscos específicos, assegurar a capacidade de resistência às catástrofes e desenvolver sistemas de gestão de catástrofes</a:t>
          </a:r>
          <a:endParaRPr lang="fr-FR" sz="800" i="0">
            <a:solidFill>
              <a:sysClr val="windowText" lastClr="000000"/>
            </a:solidFill>
            <a:latin typeface="Arial" panose="020B0604020202020204" pitchFamily="34" charset="0"/>
            <a:cs typeface="Arial" panose="020B0604020202020204" pitchFamily="34" charset="0"/>
          </a:endParaRPr>
        </a:p>
      </dgm:t>
    </dgm:pt>
    <dgm:pt modelId="{874827A0-DBF7-4C4F-B23F-7E90846A5CE3}" type="parTrans" cxnId="{255AB343-7DD1-4FB5-86E9-9E819B6D1051}">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50CDF55A-0159-4F62-8506-49C7A1E2F46F}" type="sibTrans" cxnId="{255AB343-7DD1-4FB5-86E9-9E819B6D1051}">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9C70C322-4774-49C4-B964-F09B1B8EDC90}">
      <dgm:prSet custT="1"/>
      <dgm:spPr>
        <a:noFill/>
        <a:ln w="28575">
          <a:solidFill>
            <a:srgbClr val="98C222"/>
          </a:solidFill>
        </a:ln>
      </dgm:spPr>
      <dgm:t>
        <a:bodyPr/>
        <a:lstStyle/>
        <a:p>
          <a:r>
            <a:rPr lang="fr-FR" sz="800" dirty="0" smtClean="0">
              <a:solidFill>
                <a:sysClr val="windowText" lastClr="000000"/>
              </a:solidFill>
              <a:latin typeface="Arial" panose="020B0604020202020204" pitchFamily="34" charset="0"/>
              <a:cs typeface="Arial" panose="020B0604020202020204" pitchFamily="34" charset="0"/>
            </a:rPr>
            <a:t>6c: </a:t>
          </a:r>
          <a:r>
            <a:rPr lang="pt-PT" sz="800" i="0">
              <a:solidFill>
                <a:sysClr val="windowText" lastClr="000000"/>
              </a:solidFill>
              <a:latin typeface="Arial" panose="020B0604020202020204" pitchFamily="34" charset="0"/>
              <a:cs typeface="Arial" panose="020B0604020202020204" pitchFamily="34" charset="0"/>
            </a:rPr>
            <a:t>A conservação, proteção, promoção e o desenvolvimento do património natural e cultural</a:t>
          </a:r>
          <a:endParaRPr lang="fr-FR" sz="800" i="0">
            <a:solidFill>
              <a:sysClr val="windowText" lastClr="000000"/>
            </a:solidFill>
            <a:latin typeface="Arial" panose="020B0604020202020204" pitchFamily="34" charset="0"/>
            <a:cs typeface="Arial" panose="020B0604020202020204" pitchFamily="34" charset="0"/>
          </a:endParaRPr>
        </a:p>
      </dgm:t>
    </dgm:pt>
    <dgm:pt modelId="{98DA052F-75ED-4EB3-90FA-4947C089317C}" type="parTrans" cxnId="{DB9271E5-04C6-410E-9194-F45237E2913D}">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4613BA18-E8EB-4EE4-9F13-918101C91E6B}" type="sibTrans" cxnId="{DB9271E5-04C6-410E-9194-F45237E2913D}">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9FAA6FA0-79B8-404A-86C6-46C8F654B49A}">
      <dgm:prSet custT="1"/>
      <dgm:spPr>
        <a:noFill/>
        <a:ln w="28575">
          <a:solidFill>
            <a:srgbClr val="98C222"/>
          </a:solidFill>
        </a:ln>
      </dgm:spPr>
      <dgm:t>
        <a:bodyPr/>
        <a:lstStyle/>
        <a:p>
          <a:r>
            <a:rPr lang="fr-FR" sz="800" i="0" dirty="0" smtClean="0">
              <a:solidFill>
                <a:sysClr val="windowText" lastClr="000000"/>
              </a:solidFill>
              <a:latin typeface="Arial" panose="020B0604020202020204" pitchFamily="34" charset="0"/>
              <a:cs typeface="Arial" panose="020B0604020202020204" pitchFamily="34" charset="0"/>
            </a:rPr>
            <a:t>6d: </a:t>
          </a:r>
          <a:r>
            <a:rPr lang="pt-PT" sz="800" i="0">
              <a:solidFill>
                <a:sysClr val="windowText" lastClr="000000"/>
              </a:solidFill>
              <a:latin typeface="Arial" panose="020B0604020202020204" pitchFamily="34" charset="0"/>
              <a:cs typeface="Arial" panose="020B0604020202020204" pitchFamily="34" charset="0"/>
            </a:rPr>
            <a:t>A proteção e reabilitação da biodiversidade e dos solos e promoção de sistemas de serviços ecológicos, nomeadamente através da rede Natura 2000 e de infraestruturas verdes</a:t>
          </a:r>
          <a:endParaRPr lang="fr-FR" sz="800" i="0">
            <a:solidFill>
              <a:sysClr val="windowText" lastClr="000000"/>
            </a:solidFill>
            <a:latin typeface="Arial" panose="020B0604020202020204" pitchFamily="34" charset="0"/>
            <a:cs typeface="Arial" panose="020B0604020202020204" pitchFamily="34" charset="0"/>
          </a:endParaRPr>
        </a:p>
      </dgm:t>
    </dgm:pt>
    <dgm:pt modelId="{D5801602-5A74-45ED-9E25-4A20843D2B42}" type="parTrans" cxnId="{83435DC1-FF0A-4856-82BF-0E29BE1DC67D}">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715449F5-F146-4CFF-A519-DFFF5D9C32E2}" type="sibTrans" cxnId="{83435DC1-FF0A-4856-82BF-0E29BE1DC67D}">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255D5C96-6773-4558-A416-BD2A72ECDC7F}">
      <dgm:prSet custT="1"/>
      <dgm:spPr>
        <a:noFill/>
        <a:ln w="28575">
          <a:solidFill>
            <a:srgbClr val="FDC608"/>
          </a:solidFill>
          <a:prstDash val="sysDash"/>
        </a:ln>
      </dgm:spPr>
      <dgm:t>
        <a:bodyPr/>
        <a:lstStyle/>
        <a:p>
          <a:r>
            <a:rPr lang="fr-FR" sz="800" b="1">
              <a:solidFill>
                <a:sysClr val="windowText" lastClr="000000"/>
              </a:solidFill>
              <a:latin typeface="Arial" panose="020B0604020202020204" pitchFamily="34" charset="0"/>
              <a:cs typeface="Arial" panose="020B0604020202020204" pitchFamily="34" charset="0"/>
            </a:rPr>
            <a:t>Desenvolver a divulgação da investigação aplicada relacionada com as tecnologias facilitadoras essenciais</a:t>
          </a:r>
        </a:p>
      </dgm:t>
    </dgm:pt>
    <dgm:pt modelId="{B8D1BEEF-F9A2-4DAE-B9BC-7FBDB00801F7}" type="parTrans" cxnId="{CAA9AA20-0BD7-468B-B24E-E65901466EAD}">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7F264582-AF7F-4200-B597-400640A3024A}" type="sibTrans" cxnId="{CAA9AA20-0BD7-468B-B24E-E65901466EAD}">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89CC05F3-26FD-403D-AB9E-CD46F35B919A}">
      <dgm:prSet custT="1"/>
      <dgm:spPr>
        <a:noFill/>
        <a:ln w="28575">
          <a:solidFill>
            <a:srgbClr val="FDC608"/>
          </a:solidFill>
          <a:prstDash val="sysDash"/>
        </a:ln>
      </dgm:spPr>
      <dgm:t>
        <a:bodyPr/>
        <a:lstStyle/>
        <a:p>
          <a:r>
            <a:rPr lang="fr-FR" sz="800" b="1">
              <a:solidFill>
                <a:sysClr val="windowText" lastClr="000000"/>
              </a:solidFill>
              <a:latin typeface="Arial" panose="020B0604020202020204" pitchFamily="34" charset="0"/>
              <a:cs typeface="Arial" panose="020B0604020202020204" pitchFamily="34" charset="0"/>
            </a:rPr>
            <a:t>Reforçar o funcionamento sinérgico e em rede da I+I a nível transnacional nos setores específicos do SUDOE a partir da especialização inteligente</a:t>
          </a:r>
          <a:endParaRPr lang="fr-FR" sz="800">
            <a:solidFill>
              <a:sysClr val="windowText" lastClr="000000"/>
            </a:solidFill>
            <a:latin typeface="Arial" panose="020B0604020202020204" pitchFamily="34" charset="0"/>
            <a:cs typeface="Arial" panose="020B0604020202020204" pitchFamily="34" charset="0"/>
          </a:endParaRPr>
        </a:p>
      </dgm:t>
    </dgm:pt>
    <dgm:pt modelId="{034C723C-DD47-4EEB-A8A5-4C8263B56D10}" type="parTrans" cxnId="{DF8522E4-4894-404F-8022-59E36C80682D}">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D756C28B-3B37-4F03-B3AF-28438FC66EB2}" type="sibTrans" cxnId="{DF8522E4-4894-404F-8022-59E36C80682D}">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E1256EC8-8116-4DD1-BF74-3463CED87780}">
      <dgm:prSet custT="1"/>
      <dgm:spPr>
        <a:noFill/>
        <a:ln w="28575">
          <a:solidFill>
            <a:srgbClr val="A3ADD8"/>
          </a:solidFill>
          <a:prstDash val="sysDash"/>
        </a:ln>
      </dgm:spPr>
      <dgm:t>
        <a:bodyPr/>
        <a:lstStyle/>
        <a:p>
          <a:r>
            <a:rPr lang="fr-FR" sz="800" b="1">
              <a:solidFill>
                <a:sysClr val="windowText" lastClr="000000"/>
              </a:solidFill>
              <a:latin typeface="Arial" panose="020B0604020202020204" pitchFamily="34" charset="0"/>
              <a:cs typeface="Arial" panose="020B0604020202020204" pitchFamily="34" charset="0"/>
            </a:rPr>
            <a:t>Melhoria e aumento das possibilidades de internacionalização das PME</a:t>
          </a:r>
          <a:endParaRPr lang="fr-FR" sz="800">
            <a:solidFill>
              <a:sysClr val="windowText" lastClr="000000"/>
            </a:solidFill>
            <a:latin typeface="Arial" panose="020B0604020202020204" pitchFamily="34" charset="0"/>
            <a:cs typeface="Arial" panose="020B0604020202020204" pitchFamily="34" charset="0"/>
          </a:endParaRPr>
        </a:p>
      </dgm:t>
    </dgm:pt>
    <dgm:pt modelId="{788A824C-1D0A-4A7A-996B-58F09C8AA024}" type="parTrans" cxnId="{E8CC89C9-C0B5-4DF2-AE4C-259FA39D6F3E}">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BF4D496E-C8C5-4E29-9344-97AA0E824936}" type="sibTrans" cxnId="{E8CC89C9-C0B5-4DF2-AE4C-259FA39D6F3E}">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AA5796C5-B4D3-418E-AE5A-9507EDC597DF}">
      <dgm:prSet custT="1"/>
      <dgm:spPr>
        <a:noFill/>
        <a:ln w="28575">
          <a:solidFill>
            <a:srgbClr val="159961"/>
          </a:solidFill>
          <a:prstDash val="sysDash"/>
        </a:ln>
      </dgm:spPr>
      <dgm:t>
        <a:bodyPr/>
        <a:lstStyle/>
        <a:p>
          <a:r>
            <a:rPr lang="fr-FR" sz="800" b="1" dirty="0" err="1">
              <a:solidFill>
                <a:sysClr val="windowText" lastClr="000000"/>
              </a:solidFill>
              <a:latin typeface="Arial" panose="020B0604020202020204" pitchFamily="34" charset="0"/>
              <a:cs typeface="Arial" panose="020B0604020202020204" pitchFamily="34" charset="0"/>
            </a:rPr>
            <a:t>Melhorar</a:t>
          </a:r>
          <a:r>
            <a:rPr lang="fr-FR" sz="800" b="1" dirty="0">
              <a:solidFill>
                <a:sysClr val="windowText" lastClr="000000"/>
              </a:solidFill>
              <a:latin typeface="Arial" panose="020B0604020202020204" pitchFamily="34" charset="0"/>
              <a:cs typeface="Arial" panose="020B0604020202020204" pitchFamily="34" charset="0"/>
            </a:rPr>
            <a:t> as </a:t>
          </a:r>
          <a:r>
            <a:rPr lang="fr-FR" sz="800" b="1" dirty="0" err="1">
              <a:solidFill>
                <a:sysClr val="windowText" lastClr="000000"/>
              </a:solidFill>
              <a:latin typeface="Arial" panose="020B0604020202020204" pitchFamily="34" charset="0"/>
              <a:cs typeface="Arial" panose="020B0604020202020204" pitchFamily="34" charset="0"/>
            </a:rPr>
            <a:t>políticas</a:t>
          </a:r>
          <a:r>
            <a:rPr lang="fr-FR" sz="800" b="1" dirty="0">
              <a:solidFill>
                <a:sysClr val="windowText" lastClr="000000"/>
              </a:solidFill>
              <a:latin typeface="Arial" panose="020B0604020202020204" pitchFamily="34" charset="0"/>
              <a:cs typeface="Arial" panose="020B0604020202020204" pitchFamily="34" charset="0"/>
            </a:rPr>
            <a:t> de </a:t>
          </a:r>
          <a:r>
            <a:rPr lang="fr-FR" sz="800" b="1" dirty="0" err="1">
              <a:solidFill>
                <a:sysClr val="windowText" lastClr="000000"/>
              </a:solidFill>
              <a:latin typeface="Arial" panose="020B0604020202020204" pitchFamily="34" charset="0"/>
              <a:cs typeface="Arial" panose="020B0604020202020204" pitchFamily="34" charset="0"/>
            </a:rPr>
            <a:t>eficiência</a:t>
          </a:r>
          <a:r>
            <a:rPr lang="fr-FR" sz="800" b="1" dirty="0">
              <a:solidFill>
                <a:sysClr val="windowText" lastClr="000000"/>
              </a:solidFill>
              <a:latin typeface="Arial" panose="020B0604020202020204" pitchFamily="34" charset="0"/>
              <a:cs typeface="Arial" panose="020B0604020202020204" pitchFamily="34" charset="0"/>
            </a:rPr>
            <a:t> </a:t>
          </a:r>
          <a:r>
            <a:rPr lang="fr-FR" sz="800" b="1" dirty="0" err="1">
              <a:solidFill>
                <a:sysClr val="windowText" lastClr="000000"/>
              </a:solidFill>
              <a:latin typeface="Arial" panose="020B0604020202020204" pitchFamily="34" charset="0"/>
              <a:cs typeface="Arial" panose="020B0604020202020204" pitchFamily="34" charset="0"/>
            </a:rPr>
            <a:t>energética</a:t>
          </a:r>
          <a:r>
            <a:rPr lang="fr-FR" sz="800" b="1" dirty="0">
              <a:solidFill>
                <a:sysClr val="windowText" lastClr="000000"/>
              </a:solidFill>
              <a:latin typeface="Arial" panose="020B0604020202020204" pitchFamily="34" charset="0"/>
              <a:cs typeface="Arial" panose="020B0604020202020204" pitchFamily="34" charset="0"/>
            </a:rPr>
            <a:t> nos </a:t>
          </a:r>
          <a:r>
            <a:rPr lang="fr-FR" sz="800" b="1" dirty="0" err="1">
              <a:solidFill>
                <a:sysClr val="windowText" lastClr="000000"/>
              </a:solidFill>
              <a:latin typeface="Arial" panose="020B0604020202020204" pitchFamily="34" charset="0"/>
              <a:cs typeface="Arial" panose="020B0604020202020204" pitchFamily="34" charset="0"/>
            </a:rPr>
            <a:t>edifícios</a:t>
          </a:r>
          <a:r>
            <a:rPr lang="fr-FR" sz="800" b="1" dirty="0">
              <a:solidFill>
                <a:sysClr val="windowText" lastClr="000000"/>
              </a:solidFill>
              <a:latin typeface="Arial" panose="020B0604020202020204" pitchFamily="34" charset="0"/>
              <a:cs typeface="Arial" panose="020B0604020202020204" pitchFamily="34" charset="0"/>
            </a:rPr>
            <a:t> </a:t>
          </a:r>
          <a:r>
            <a:rPr lang="fr-FR" sz="800" b="1" dirty="0" err="1">
              <a:solidFill>
                <a:sysClr val="windowText" lastClr="000000"/>
              </a:solidFill>
              <a:latin typeface="Arial" panose="020B0604020202020204" pitchFamily="34" charset="0"/>
              <a:cs typeface="Arial" panose="020B0604020202020204" pitchFamily="34" charset="0"/>
            </a:rPr>
            <a:t>públicos</a:t>
          </a:r>
          <a:r>
            <a:rPr lang="fr-FR" sz="800" b="1" dirty="0">
              <a:solidFill>
                <a:sysClr val="windowText" lastClr="000000"/>
              </a:solidFill>
              <a:latin typeface="Arial" panose="020B0604020202020204" pitchFamily="34" charset="0"/>
              <a:cs typeface="Arial" panose="020B0604020202020204" pitchFamily="34" charset="0"/>
            </a:rPr>
            <a:t> e na </a:t>
          </a:r>
          <a:r>
            <a:rPr lang="fr-FR" sz="800" b="1" dirty="0" err="1">
              <a:solidFill>
                <a:sysClr val="windowText" lastClr="000000"/>
              </a:solidFill>
              <a:latin typeface="Arial" panose="020B0604020202020204" pitchFamily="34" charset="0"/>
              <a:cs typeface="Arial" panose="020B0604020202020204" pitchFamily="34" charset="0"/>
            </a:rPr>
            <a:t>habitação</a:t>
          </a:r>
          <a:r>
            <a:rPr lang="fr-FR" sz="800" b="1" dirty="0">
              <a:solidFill>
                <a:sysClr val="windowText" lastClr="000000"/>
              </a:solidFill>
              <a:latin typeface="Arial" panose="020B0604020202020204" pitchFamily="34" charset="0"/>
              <a:cs typeface="Arial" panose="020B0604020202020204" pitchFamily="34" charset="0"/>
            </a:rPr>
            <a:t> </a:t>
          </a:r>
          <a:r>
            <a:rPr lang="fr-FR" sz="800" b="1" dirty="0" err="1">
              <a:solidFill>
                <a:sysClr val="windowText" lastClr="000000"/>
              </a:solidFill>
              <a:latin typeface="Arial" panose="020B0604020202020204" pitchFamily="34" charset="0"/>
              <a:cs typeface="Arial" panose="020B0604020202020204" pitchFamily="34" charset="0"/>
            </a:rPr>
            <a:t>através</a:t>
          </a:r>
          <a:r>
            <a:rPr lang="fr-FR" sz="800" b="1" dirty="0">
              <a:solidFill>
                <a:sysClr val="windowText" lastClr="000000"/>
              </a:solidFill>
              <a:latin typeface="Arial" panose="020B0604020202020204" pitchFamily="34" charset="0"/>
              <a:cs typeface="Arial" panose="020B0604020202020204" pitchFamily="34" charset="0"/>
            </a:rPr>
            <a:t> do </a:t>
          </a:r>
          <a:r>
            <a:rPr lang="fr-FR" sz="800" b="1" dirty="0" err="1">
              <a:solidFill>
                <a:sysClr val="windowText" lastClr="000000"/>
              </a:solidFill>
              <a:latin typeface="Arial" panose="020B0604020202020204" pitchFamily="34" charset="0"/>
              <a:cs typeface="Arial" panose="020B0604020202020204" pitchFamily="34" charset="0"/>
            </a:rPr>
            <a:t>desenvolvimento</a:t>
          </a:r>
          <a:r>
            <a:rPr lang="fr-FR" sz="800" b="1" dirty="0">
              <a:solidFill>
                <a:sysClr val="windowText" lastClr="000000"/>
              </a:solidFill>
              <a:latin typeface="Arial" panose="020B0604020202020204" pitchFamily="34" charset="0"/>
              <a:cs typeface="Arial" panose="020B0604020202020204" pitchFamily="34" charset="0"/>
            </a:rPr>
            <a:t> de </a:t>
          </a:r>
          <a:r>
            <a:rPr lang="fr-FR" sz="800" b="1" dirty="0" err="1">
              <a:solidFill>
                <a:sysClr val="windowText" lastClr="000000"/>
              </a:solidFill>
              <a:latin typeface="Arial" panose="020B0604020202020204" pitchFamily="34" charset="0"/>
              <a:cs typeface="Arial" panose="020B0604020202020204" pitchFamily="34" charset="0"/>
            </a:rPr>
            <a:t>redes</a:t>
          </a:r>
          <a:r>
            <a:rPr lang="fr-FR" sz="800" b="1" dirty="0">
              <a:solidFill>
                <a:sysClr val="windowText" lastClr="000000"/>
              </a:solidFill>
              <a:latin typeface="Arial" panose="020B0604020202020204" pitchFamily="34" charset="0"/>
              <a:cs typeface="Arial" panose="020B0604020202020204" pitchFamily="34" charset="0"/>
            </a:rPr>
            <a:t> e da </a:t>
          </a:r>
          <a:r>
            <a:rPr lang="fr-FR" sz="800" b="1" dirty="0" err="1">
              <a:solidFill>
                <a:sysClr val="windowText" lastClr="000000"/>
              </a:solidFill>
              <a:latin typeface="Arial" panose="020B0604020202020204" pitchFamily="34" charset="0"/>
              <a:cs typeface="Arial" panose="020B0604020202020204" pitchFamily="34" charset="0"/>
            </a:rPr>
            <a:t>experimentação</a:t>
          </a:r>
          <a:r>
            <a:rPr lang="fr-FR" sz="800" b="1" dirty="0">
              <a:solidFill>
                <a:sysClr val="windowText" lastClr="000000"/>
              </a:solidFill>
              <a:latin typeface="Arial" panose="020B0604020202020204" pitchFamily="34" charset="0"/>
              <a:cs typeface="Arial" panose="020B0604020202020204" pitchFamily="34" charset="0"/>
            </a:rPr>
            <a:t> </a:t>
          </a:r>
          <a:r>
            <a:rPr lang="fr-FR" sz="800" b="1" dirty="0" err="1">
              <a:solidFill>
                <a:sysClr val="windowText" lastClr="000000"/>
              </a:solidFill>
              <a:latin typeface="Arial" panose="020B0604020202020204" pitchFamily="34" charset="0"/>
              <a:cs typeface="Arial" panose="020B0604020202020204" pitchFamily="34" charset="0"/>
            </a:rPr>
            <a:t>conjunta</a:t>
          </a:r>
          <a:endParaRPr lang="fr-FR" sz="800" dirty="0">
            <a:solidFill>
              <a:sysClr val="windowText" lastClr="000000"/>
            </a:solidFill>
            <a:latin typeface="Arial" panose="020B0604020202020204" pitchFamily="34" charset="0"/>
            <a:cs typeface="Arial" panose="020B0604020202020204" pitchFamily="34" charset="0"/>
          </a:endParaRPr>
        </a:p>
      </dgm:t>
    </dgm:pt>
    <dgm:pt modelId="{A50F354B-981F-45BE-8841-2D30DBBE7775}" type="parTrans" cxnId="{137A2D32-A5C1-43B3-812A-E818BA2A6DB8}">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D3993976-7BCB-48CF-868D-6ABA20106D76}" type="sibTrans" cxnId="{137A2D32-A5C1-43B3-812A-E818BA2A6DB8}">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169B7D39-8718-4DBE-82E0-3514F1731CA4}">
      <dgm:prSet custT="1"/>
      <dgm:spPr>
        <a:noFill/>
        <a:ln w="28575">
          <a:solidFill>
            <a:srgbClr val="E34063"/>
          </a:solidFill>
          <a:prstDash val="sysDash"/>
        </a:ln>
      </dgm:spPr>
      <dgm:t>
        <a:bodyPr/>
        <a:lstStyle/>
        <a:p>
          <a:r>
            <a:rPr lang="fr-FR" sz="800" b="1">
              <a:solidFill>
                <a:sysClr val="windowText" lastClr="000000"/>
              </a:solidFill>
              <a:latin typeface="Arial" panose="020B0604020202020204" pitchFamily="34" charset="0"/>
              <a:cs typeface="Arial" panose="020B0604020202020204" pitchFamily="34" charset="0"/>
            </a:rPr>
            <a:t>Melhoria da coordenação e da eficácia dos instrumentos de prevenção, de gestão de catástrofes e de reabilitação de zonas danificadas </a:t>
          </a:r>
        </a:p>
      </dgm:t>
    </dgm:pt>
    <dgm:pt modelId="{84DA81D9-C9BF-4D35-A216-E9D0274A8A60}" type="parTrans" cxnId="{C92C3C36-293A-41F2-9583-3798D0A39893}">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F0B6C29C-3D1E-4950-AC74-B18467E9E84B}" type="sibTrans" cxnId="{C92C3C36-293A-41F2-9583-3798D0A39893}">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72BFCD34-55EA-4A0C-8FD1-E7A3E5736CD9}">
      <dgm:prSet custT="1"/>
      <dgm:spPr>
        <a:noFill/>
        <a:ln w="28575">
          <a:solidFill>
            <a:srgbClr val="98C222"/>
          </a:solidFill>
          <a:prstDash val="sysDash"/>
        </a:ln>
      </dgm:spPr>
      <dgm:t>
        <a:bodyPr/>
        <a:lstStyle/>
        <a:p>
          <a:r>
            <a:rPr lang="fr-FR" sz="800" b="1">
              <a:solidFill>
                <a:sysClr val="windowText" lastClr="000000"/>
              </a:solidFill>
              <a:latin typeface="Arial" panose="020B0604020202020204" pitchFamily="34" charset="0"/>
              <a:cs typeface="Arial" panose="020B0604020202020204" pitchFamily="34" charset="0"/>
            </a:rPr>
            <a:t>Melhoria dos métodos de gestão do património natural e cultural comum através do desenvolvimento de redes e da experimentação conjunta</a:t>
          </a:r>
        </a:p>
      </dgm:t>
    </dgm:pt>
    <dgm:pt modelId="{B7AFB661-56A0-42BB-95BA-E6F1F41575C7}" type="parTrans" cxnId="{0DC84484-BD0A-45BD-AB14-707DA3AB7648}">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7F443DE4-BCFF-4EB4-9DCD-7FB4F5075404}" type="sibTrans" cxnId="{0DC84484-BD0A-45BD-AB14-707DA3AB7648}">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4E352933-E447-4E04-BF1D-83A92F1A69F0}">
      <dgm:prSet custT="1"/>
      <dgm:spPr>
        <a:noFill/>
        <a:ln w="28575">
          <a:solidFill>
            <a:srgbClr val="98C222"/>
          </a:solidFill>
          <a:prstDash val="sysDash"/>
        </a:ln>
      </dgm:spPr>
      <dgm:t>
        <a:bodyPr/>
        <a:lstStyle/>
        <a:p>
          <a:r>
            <a:rPr lang="fr-FR" sz="800" b="1">
              <a:solidFill>
                <a:sysClr val="windowText" lastClr="000000"/>
              </a:solidFill>
              <a:latin typeface="Arial" panose="020B0604020202020204" pitchFamily="34" charset="0"/>
              <a:cs typeface="Arial" panose="020B0604020202020204" pitchFamily="34" charset="0"/>
            </a:rPr>
            <a:t>Reforçar a cooperação dos gestores de espaços naturais do SUDOE através do desenvolvimento e implementação de métodos conjuntos</a:t>
          </a:r>
          <a:endParaRPr lang="fr-FR" sz="800">
            <a:solidFill>
              <a:sysClr val="windowText" lastClr="000000"/>
            </a:solidFill>
            <a:latin typeface="Arial" panose="020B0604020202020204" pitchFamily="34" charset="0"/>
            <a:cs typeface="Arial" panose="020B0604020202020204" pitchFamily="34" charset="0"/>
          </a:endParaRPr>
        </a:p>
      </dgm:t>
    </dgm:pt>
    <dgm:pt modelId="{6ABD20F7-560D-4D89-AA21-C83D47B7F8AD}" type="parTrans" cxnId="{E87DAC41-CF7D-4470-9EC9-538B08EF36A5}">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9A11EE36-4C73-41AF-BED9-DD556FD6B4AB}" type="sibTrans" cxnId="{E87DAC41-CF7D-4470-9EC9-538B08EF36A5}">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F6B3F752-AC86-4EEB-8FFA-F13054BEEEC9}">
      <dgm:prSet custT="1"/>
      <dgm:spPr>
        <a:noFill/>
        <a:ln w="28575">
          <a:solidFill>
            <a:srgbClr val="A3ADD8"/>
          </a:solidFill>
          <a:prstDash val="sysDash"/>
        </a:ln>
      </dgm:spPr>
      <dgm:t>
        <a:bodyPr/>
        <a:lstStyle/>
        <a:p>
          <a:r>
            <a:rPr lang="fr-FR" sz="800" b="1">
              <a:solidFill>
                <a:sysClr val="windowText" lastClr="000000"/>
              </a:solidFill>
              <a:latin typeface="Arial" panose="020B0604020202020204" pitchFamily="34" charset="0"/>
              <a:cs typeface="Arial" panose="020B0604020202020204" pitchFamily="34" charset="0"/>
            </a:rPr>
            <a:t>Desenvolvimento de capacidades para a melhoria do ambiente empresarial do Espaço SUDOE</a:t>
          </a:r>
          <a:endParaRPr lang="fr-FR" sz="800">
            <a:solidFill>
              <a:sysClr val="windowText" lastClr="000000"/>
            </a:solidFill>
            <a:latin typeface="Arial" panose="020B0604020202020204" pitchFamily="34" charset="0"/>
            <a:cs typeface="Arial" panose="020B0604020202020204" pitchFamily="34" charset="0"/>
          </a:endParaRPr>
        </a:p>
      </dgm:t>
    </dgm:pt>
    <dgm:pt modelId="{3E24B3BE-F80C-4774-8E53-0669E171790A}" type="sibTrans" cxnId="{5AB1F4E0-6D11-4E14-8BAC-21AC1FB97B58}">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9C735F0A-5423-4486-8EDE-C0D22A73BCDB}" type="parTrans" cxnId="{5AB1F4E0-6D11-4E14-8BAC-21AC1FB97B58}">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3802731B-1F6B-423E-B340-B36F28095214}">
      <dgm:prSet custT="1">
        <dgm:style>
          <a:lnRef idx="1">
            <a:schemeClr val="accent3"/>
          </a:lnRef>
          <a:fillRef idx="2">
            <a:schemeClr val="accent3"/>
          </a:fillRef>
          <a:effectRef idx="1">
            <a:schemeClr val="accent3"/>
          </a:effectRef>
          <a:fontRef idx="minor">
            <a:schemeClr val="dk1"/>
          </a:fontRef>
        </dgm:style>
      </dgm:prSet>
      <dgm:spPr/>
      <dgm:t>
        <a:bodyPr vert="vert270"/>
        <a:lstStyle/>
        <a:p>
          <a:r>
            <a:rPr lang="fr-FR" sz="800">
              <a:latin typeface="Arial" panose="020B0604020202020204" pitchFamily="34" charset="0"/>
              <a:cs typeface="Arial" panose="020B0604020202020204" pitchFamily="34" charset="0"/>
            </a:rPr>
            <a:t>EIXO PRIORITÁRIO</a:t>
          </a:r>
        </a:p>
      </dgm:t>
    </dgm:pt>
    <dgm:pt modelId="{DED7324B-4691-46F7-8A18-CE1FB8EE2704}" type="parTrans" cxnId="{A93196B1-82EC-45BC-AE50-ECAC6FDF20CE}">
      <dgm:prSet/>
      <dgm:spPr/>
      <dgm:t>
        <a:bodyPr/>
        <a:lstStyle/>
        <a:p>
          <a:endParaRPr lang="fr-FR" sz="800">
            <a:latin typeface="Arial" panose="020B0604020202020204" pitchFamily="34" charset="0"/>
            <a:cs typeface="Arial" panose="020B0604020202020204" pitchFamily="34" charset="0"/>
          </a:endParaRPr>
        </a:p>
      </dgm:t>
    </dgm:pt>
    <dgm:pt modelId="{381D19CC-2261-486F-AC0B-87098A993C3A}" type="sibTrans" cxnId="{A93196B1-82EC-45BC-AE50-ECAC6FDF20CE}">
      <dgm:prSet/>
      <dgm:spPr/>
      <dgm:t>
        <a:bodyPr/>
        <a:lstStyle/>
        <a:p>
          <a:endParaRPr lang="fr-FR" sz="800">
            <a:latin typeface="Arial" panose="020B0604020202020204" pitchFamily="34" charset="0"/>
            <a:cs typeface="Arial" panose="020B0604020202020204" pitchFamily="34" charset="0"/>
          </a:endParaRPr>
        </a:p>
      </dgm:t>
    </dgm:pt>
    <dgm:pt modelId="{FB628D76-E992-426B-941C-06CE23A798F0}">
      <dgm:prSet custT="1">
        <dgm:style>
          <a:lnRef idx="1">
            <a:schemeClr val="accent3"/>
          </a:lnRef>
          <a:fillRef idx="2">
            <a:schemeClr val="accent3"/>
          </a:fillRef>
          <a:effectRef idx="1">
            <a:schemeClr val="accent3"/>
          </a:effectRef>
          <a:fontRef idx="minor">
            <a:schemeClr val="dk1"/>
          </a:fontRef>
        </dgm:style>
      </dgm:prSet>
      <dgm:spPr/>
      <dgm:t>
        <a:bodyPr vert="vert270"/>
        <a:lstStyle/>
        <a:p>
          <a:r>
            <a:rPr lang="fr-FR" sz="800">
              <a:latin typeface="Arial" panose="020B0604020202020204" pitchFamily="34" charset="0"/>
              <a:cs typeface="Arial" panose="020B0604020202020204" pitchFamily="34" charset="0"/>
            </a:rPr>
            <a:t>OBJETIVO TEMÁTICO</a:t>
          </a:r>
        </a:p>
      </dgm:t>
    </dgm:pt>
    <dgm:pt modelId="{14D13D3C-AE9F-404D-AEA0-B66142AD5843}" type="parTrans" cxnId="{638C1AC9-9A63-461A-9BBD-815C40C6F314}">
      <dgm:prSet/>
      <dgm:spPr/>
      <dgm:t>
        <a:bodyPr/>
        <a:lstStyle/>
        <a:p>
          <a:endParaRPr lang="fr-FR" sz="800">
            <a:latin typeface="Arial" panose="020B0604020202020204" pitchFamily="34" charset="0"/>
            <a:cs typeface="Arial" panose="020B0604020202020204" pitchFamily="34" charset="0"/>
          </a:endParaRPr>
        </a:p>
      </dgm:t>
    </dgm:pt>
    <dgm:pt modelId="{65A817B6-0C89-4951-B4F8-443C47668B28}" type="sibTrans" cxnId="{638C1AC9-9A63-461A-9BBD-815C40C6F314}">
      <dgm:prSet/>
      <dgm:spPr/>
      <dgm:t>
        <a:bodyPr/>
        <a:lstStyle/>
        <a:p>
          <a:endParaRPr lang="fr-FR" sz="800">
            <a:latin typeface="Arial" panose="020B0604020202020204" pitchFamily="34" charset="0"/>
            <a:cs typeface="Arial" panose="020B0604020202020204" pitchFamily="34" charset="0"/>
          </a:endParaRPr>
        </a:p>
      </dgm:t>
    </dgm:pt>
    <dgm:pt modelId="{3D7CC4E9-D751-4CC7-8E9D-10390E291533}">
      <dgm:prSet custT="1">
        <dgm:style>
          <a:lnRef idx="1">
            <a:schemeClr val="accent3"/>
          </a:lnRef>
          <a:fillRef idx="2">
            <a:schemeClr val="accent3"/>
          </a:fillRef>
          <a:effectRef idx="1">
            <a:schemeClr val="accent3"/>
          </a:effectRef>
          <a:fontRef idx="minor">
            <a:schemeClr val="dk1"/>
          </a:fontRef>
        </dgm:style>
      </dgm:prSet>
      <dgm:spPr/>
      <dgm:t>
        <a:bodyPr vert="vert270"/>
        <a:lstStyle/>
        <a:p>
          <a:r>
            <a:rPr lang="fr-FR" sz="800">
              <a:latin typeface="Arial" panose="020B0604020202020204" pitchFamily="34" charset="0"/>
              <a:cs typeface="Arial" panose="020B0604020202020204" pitchFamily="34" charset="0"/>
            </a:rPr>
            <a:t>PRIORIDADE DE INVESTIMENTO</a:t>
          </a:r>
        </a:p>
      </dgm:t>
    </dgm:pt>
    <dgm:pt modelId="{587920C3-159D-48D6-9984-9E666C2F8176}" type="parTrans" cxnId="{E8E94A46-544C-447E-91E3-E0A1935C968C}">
      <dgm:prSet/>
      <dgm:spPr/>
      <dgm:t>
        <a:bodyPr/>
        <a:lstStyle/>
        <a:p>
          <a:endParaRPr lang="fr-FR" sz="800">
            <a:latin typeface="Arial" panose="020B0604020202020204" pitchFamily="34" charset="0"/>
            <a:cs typeface="Arial" panose="020B0604020202020204" pitchFamily="34" charset="0"/>
          </a:endParaRPr>
        </a:p>
      </dgm:t>
    </dgm:pt>
    <dgm:pt modelId="{7EA79F7E-255B-4AA9-B134-314CDC4A8F8A}" type="sibTrans" cxnId="{E8E94A46-544C-447E-91E3-E0A1935C968C}">
      <dgm:prSet/>
      <dgm:spPr/>
      <dgm:t>
        <a:bodyPr/>
        <a:lstStyle/>
        <a:p>
          <a:endParaRPr lang="fr-FR" sz="800">
            <a:latin typeface="Arial" panose="020B0604020202020204" pitchFamily="34" charset="0"/>
            <a:cs typeface="Arial" panose="020B0604020202020204" pitchFamily="34" charset="0"/>
          </a:endParaRPr>
        </a:p>
      </dgm:t>
    </dgm:pt>
    <dgm:pt modelId="{C8066005-23AD-429C-B9DE-0F9BB7F76791}">
      <dgm:prSet custT="1">
        <dgm:style>
          <a:lnRef idx="1">
            <a:schemeClr val="accent3"/>
          </a:lnRef>
          <a:fillRef idx="2">
            <a:schemeClr val="accent3"/>
          </a:fillRef>
          <a:effectRef idx="1">
            <a:schemeClr val="accent3"/>
          </a:effectRef>
          <a:fontRef idx="minor">
            <a:schemeClr val="dk1"/>
          </a:fontRef>
        </dgm:style>
      </dgm:prSet>
      <dgm:spPr>
        <a:ln>
          <a:prstDash val="dash"/>
        </a:ln>
      </dgm:spPr>
      <dgm:t>
        <a:bodyPr vert="vert270"/>
        <a:lstStyle/>
        <a:p>
          <a:r>
            <a:rPr lang="fr-FR" sz="800">
              <a:latin typeface="Arial" panose="020B0604020202020204" pitchFamily="34" charset="0"/>
              <a:cs typeface="Arial" panose="020B0604020202020204" pitchFamily="34" charset="0"/>
            </a:rPr>
            <a:t>OBJETIVO ESPECÍFICO</a:t>
          </a:r>
        </a:p>
      </dgm:t>
    </dgm:pt>
    <dgm:pt modelId="{48594965-14F6-42CC-B7AD-FEEB3737D99F}" type="parTrans" cxnId="{50A50BA0-2528-4E8E-884D-C94101F3B0F0}">
      <dgm:prSet/>
      <dgm:spPr/>
      <dgm:t>
        <a:bodyPr/>
        <a:lstStyle/>
        <a:p>
          <a:endParaRPr lang="fr-FR" sz="800">
            <a:latin typeface="Arial" panose="020B0604020202020204" pitchFamily="34" charset="0"/>
            <a:cs typeface="Arial" panose="020B0604020202020204" pitchFamily="34" charset="0"/>
          </a:endParaRPr>
        </a:p>
      </dgm:t>
    </dgm:pt>
    <dgm:pt modelId="{90ABA89C-DA05-40BC-AC34-A1770FBA942E}" type="sibTrans" cxnId="{50A50BA0-2528-4E8E-884D-C94101F3B0F0}">
      <dgm:prSet/>
      <dgm:spPr/>
      <dgm:t>
        <a:bodyPr/>
        <a:lstStyle/>
        <a:p>
          <a:endParaRPr lang="fr-FR" sz="800">
            <a:latin typeface="Arial" panose="020B0604020202020204" pitchFamily="34" charset="0"/>
            <a:cs typeface="Arial" panose="020B0604020202020204" pitchFamily="34" charset="0"/>
          </a:endParaRPr>
        </a:p>
      </dgm:t>
    </dgm:pt>
    <dgm:pt modelId="{6B3546AC-2FA0-40E0-AAD0-2C6AB0D0C9BC}">
      <dgm:prSet custT="1">
        <dgm:style>
          <a:lnRef idx="1">
            <a:schemeClr val="accent3"/>
          </a:lnRef>
          <a:fillRef idx="2">
            <a:schemeClr val="accent3"/>
          </a:fillRef>
          <a:effectRef idx="1">
            <a:schemeClr val="accent3"/>
          </a:effectRef>
          <a:fontRef idx="minor">
            <a:schemeClr val="dk1"/>
          </a:fontRef>
        </dgm:style>
      </dgm:prSet>
      <dgm:spPr/>
      <dgm:t>
        <a:bodyPr vert="vert270"/>
        <a:lstStyle/>
        <a:p>
          <a:r>
            <a:rPr lang="fr-FR" sz="800">
              <a:latin typeface="Arial" panose="020B0604020202020204" pitchFamily="34" charset="0"/>
              <a:cs typeface="Arial" panose="020B0604020202020204" pitchFamily="34" charset="0"/>
            </a:rPr>
            <a:t>INDICADOR DE RESULTADO</a:t>
          </a:r>
        </a:p>
      </dgm:t>
    </dgm:pt>
    <dgm:pt modelId="{66921EFC-BC1F-4F9E-A36B-E1BACF358E78}" type="parTrans" cxnId="{DB7A7D81-94F8-4256-8F15-1B4CB8FE77C6}">
      <dgm:prSet/>
      <dgm:spPr/>
      <dgm:t>
        <a:bodyPr/>
        <a:lstStyle/>
        <a:p>
          <a:endParaRPr lang="fr-FR" sz="800">
            <a:latin typeface="Arial" panose="020B0604020202020204" pitchFamily="34" charset="0"/>
            <a:cs typeface="Arial" panose="020B0604020202020204" pitchFamily="34" charset="0"/>
          </a:endParaRPr>
        </a:p>
      </dgm:t>
    </dgm:pt>
    <dgm:pt modelId="{4CAFE1EC-F2B6-48AC-A810-6EC838368204}" type="sibTrans" cxnId="{DB7A7D81-94F8-4256-8F15-1B4CB8FE77C6}">
      <dgm:prSet/>
      <dgm:spPr/>
      <dgm:t>
        <a:bodyPr/>
        <a:lstStyle/>
        <a:p>
          <a:endParaRPr lang="fr-FR" sz="800">
            <a:latin typeface="Arial" panose="020B0604020202020204" pitchFamily="34" charset="0"/>
            <a:cs typeface="Arial" panose="020B0604020202020204" pitchFamily="34" charset="0"/>
          </a:endParaRPr>
        </a:p>
      </dgm:t>
    </dgm:pt>
    <dgm:pt modelId="{6351D443-FAB7-45E8-B255-E33CB993743A}">
      <dgm:prSet custT="1"/>
      <dgm:spPr>
        <a:noFill/>
        <a:ln>
          <a:solidFill>
            <a:srgbClr val="FDC608"/>
          </a:solidFill>
        </a:ln>
      </dgm:spPr>
      <dgm:t>
        <a:bodyPr/>
        <a:lstStyle/>
        <a:p>
          <a:r>
            <a:rPr lang="fr-FR" sz="800">
              <a:solidFill>
                <a:sysClr val="windowText" lastClr="000000"/>
              </a:solidFill>
              <a:latin typeface="Arial" panose="020B0604020202020204" pitchFamily="34" charset="0"/>
              <a:cs typeface="Arial" panose="020B0604020202020204" pitchFamily="34" charset="0"/>
            </a:rPr>
            <a:t>Novas tecnologias aplicadas ao Espaço SUDOE</a:t>
          </a:r>
        </a:p>
      </dgm:t>
    </dgm:pt>
    <dgm:pt modelId="{9F58E0F1-89BE-4946-9CFB-0155D01CF491}" type="parTrans" cxnId="{0523301B-1C6E-4756-B2A5-5D09395AB320}">
      <dgm:prSet/>
      <dgm:spPr/>
      <dgm:t>
        <a:bodyPr/>
        <a:lstStyle/>
        <a:p>
          <a:endParaRPr lang="fr-FR" sz="2800"/>
        </a:p>
      </dgm:t>
    </dgm:pt>
    <dgm:pt modelId="{C165EA87-11BF-4A36-B269-EE6FBACD0549}" type="sibTrans" cxnId="{0523301B-1C6E-4756-B2A5-5D09395AB320}">
      <dgm:prSet/>
      <dgm:spPr/>
      <dgm:t>
        <a:bodyPr/>
        <a:lstStyle/>
        <a:p>
          <a:endParaRPr lang="fr-FR" sz="2800"/>
        </a:p>
      </dgm:t>
    </dgm:pt>
    <dgm:pt modelId="{82267D02-1DE2-4ACB-83ED-48B187215820}">
      <dgm:prSet custT="1"/>
      <dgm:spPr>
        <a:noFill/>
        <a:ln>
          <a:solidFill>
            <a:srgbClr val="A3ADD8"/>
          </a:solidFill>
        </a:ln>
      </dgm:spPr>
      <dgm:t>
        <a:bodyPr/>
        <a:lstStyle/>
        <a:p>
          <a:r>
            <a:rPr lang="fr-FR" sz="800">
              <a:solidFill>
                <a:sysClr val="windowText" lastClr="000000"/>
              </a:solidFill>
              <a:latin typeface="Arial" panose="020B0604020202020204" pitchFamily="34" charset="0"/>
              <a:cs typeface="Arial" panose="020B0604020202020204" pitchFamily="34" charset="0"/>
            </a:rPr>
            <a:t>Desenvolvimento do ambiente empresarial no Espaço SUDOE</a:t>
          </a:r>
        </a:p>
      </dgm:t>
    </dgm:pt>
    <dgm:pt modelId="{21ECDA77-BE7D-4637-A553-BC26D626F331}" type="parTrans" cxnId="{197EDB03-EAD0-4B4C-A8CE-6D7C126C9375}">
      <dgm:prSet/>
      <dgm:spPr/>
      <dgm:t>
        <a:bodyPr/>
        <a:lstStyle/>
        <a:p>
          <a:endParaRPr lang="fr-FR" sz="2800"/>
        </a:p>
      </dgm:t>
    </dgm:pt>
    <dgm:pt modelId="{1BD2A776-0914-46CA-B1C2-802A03BF5F58}" type="sibTrans" cxnId="{197EDB03-EAD0-4B4C-A8CE-6D7C126C9375}">
      <dgm:prSet/>
      <dgm:spPr/>
      <dgm:t>
        <a:bodyPr/>
        <a:lstStyle/>
        <a:p>
          <a:endParaRPr lang="fr-FR" sz="2800"/>
        </a:p>
      </dgm:t>
    </dgm:pt>
    <dgm:pt modelId="{4EE3357C-CBB5-4636-A6B2-2B2CA6741AB6}">
      <dgm:prSet custT="1"/>
      <dgm:spPr>
        <a:noFill/>
        <a:ln>
          <a:solidFill>
            <a:srgbClr val="A3ADD8"/>
          </a:solidFill>
        </a:ln>
      </dgm:spPr>
      <dgm:t>
        <a:bodyPr/>
        <a:lstStyle/>
        <a:p>
          <a:r>
            <a:rPr lang="fr-FR" sz="800">
              <a:solidFill>
                <a:sysClr val="windowText" lastClr="000000"/>
              </a:solidFill>
              <a:latin typeface="Arial" panose="020B0604020202020204" pitchFamily="34" charset="0"/>
              <a:cs typeface="Arial" panose="020B0604020202020204" pitchFamily="34" charset="0"/>
            </a:rPr>
            <a:t>Aperfeiçoamento das condições de internacionalização das PME no Espaço SUDOE</a:t>
          </a:r>
        </a:p>
      </dgm:t>
    </dgm:pt>
    <dgm:pt modelId="{AE39F88C-FFF5-4A5E-B004-9A974BDF6784}" type="parTrans" cxnId="{5CDFF394-89B6-4425-AC87-C48A68A63C13}">
      <dgm:prSet/>
      <dgm:spPr/>
      <dgm:t>
        <a:bodyPr/>
        <a:lstStyle/>
        <a:p>
          <a:endParaRPr lang="fr-FR" sz="2800"/>
        </a:p>
      </dgm:t>
    </dgm:pt>
    <dgm:pt modelId="{9DE918C8-7B0B-4F91-ADBA-F0EA16542A4A}" type="sibTrans" cxnId="{5CDFF394-89B6-4425-AC87-C48A68A63C13}">
      <dgm:prSet/>
      <dgm:spPr/>
      <dgm:t>
        <a:bodyPr/>
        <a:lstStyle/>
        <a:p>
          <a:endParaRPr lang="fr-FR" sz="2800"/>
        </a:p>
      </dgm:t>
    </dgm:pt>
    <dgm:pt modelId="{F498E7A9-85ED-40E8-8DFE-C233C6E75118}">
      <dgm:prSet custT="1"/>
      <dgm:spPr>
        <a:noFill/>
        <a:ln>
          <a:solidFill>
            <a:srgbClr val="159961"/>
          </a:solidFill>
        </a:ln>
      </dgm:spPr>
      <dgm:t>
        <a:bodyPr/>
        <a:lstStyle/>
        <a:p>
          <a:r>
            <a:rPr lang="fr-FR" sz="800">
              <a:solidFill>
                <a:sysClr val="windowText" lastClr="000000"/>
              </a:solidFill>
              <a:latin typeface="Arial" panose="020B0604020202020204" pitchFamily="34" charset="0"/>
              <a:cs typeface="Arial" panose="020B0604020202020204" pitchFamily="34" charset="0"/>
            </a:rPr>
            <a:t>Percentagem de atores do setor da eficiência energética que participam em projetos de cooperação transnacional </a:t>
          </a:r>
        </a:p>
      </dgm:t>
    </dgm:pt>
    <dgm:pt modelId="{4632ED1C-683F-4F2B-8304-2F13FB63B091}" type="parTrans" cxnId="{2C157B6B-BF65-45EB-8EAA-6BBA85E2133A}">
      <dgm:prSet/>
      <dgm:spPr/>
      <dgm:t>
        <a:bodyPr/>
        <a:lstStyle/>
        <a:p>
          <a:endParaRPr lang="fr-FR" sz="2800"/>
        </a:p>
      </dgm:t>
    </dgm:pt>
    <dgm:pt modelId="{6DA6AD4B-35B9-4042-9567-1F25DB393576}" type="sibTrans" cxnId="{2C157B6B-BF65-45EB-8EAA-6BBA85E2133A}">
      <dgm:prSet/>
      <dgm:spPr/>
      <dgm:t>
        <a:bodyPr/>
        <a:lstStyle/>
        <a:p>
          <a:endParaRPr lang="fr-FR" sz="2800"/>
        </a:p>
      </dgm:t>
    </dgm:pt>
    <dgm:pt modelId="{FD57E46E-6E46-4EB9-A588-AA3C3C176C42}">
      <dgm:prSet custT="1"/>
      <dgm:spPr>
        <a:noFill/>
        <a:ln>
          <a:solidFill>
            <a:srgbClr val="E34063"/>
          </a:solidFill>
        </a:ln>
      </dgm:spPr>
      <dgm:t>
        <a:bodyPr/>
        <a:lstStyle/>
        <a:p>
          <a:r>
            <a:rPr lang="fr-FR" sz="800">
              <a:solidFill>
                <a:sysClr val="windowText" lastClr="000000"/>
              </a:solidFill>
              <a:latin typeface="Arial" panose="020B0604020202020204" pitchFamily="34" charset="0"/>
              <a:cs typeface="Arial" panose="020B0604020202020204" pitchFamily="34" charset="0"/>
            </a:rPr>
            <a:t>Percentagem de território coberto por dispositivos transnacionais de prevenção e gestão de riscos</a:t>
          </a:r>
        </a:p>
      </dgm:t>
    </dgm:pt>
    <dgm:pt modelId="{E4C5BC4F-40A9-4114-8F2C-400EE9E8C499}" type="parTrans" cxnId="{6CD83B2F-D3F7-4A89-BB08-0D0D0E718D30}">
      <dgm:prSet/>
      <dgm:spPr/>
      <dgm:t>
        <a:bodyPr/>
        <a:lstStyle/>
        <a:p>
          <a:endParaRPr lang="fr-FR" sz="2800"/>
        </a:p>
      </dgm:t>
    </dgm:pt>
    <dgm:pt modelId="{CB1830A3-8D68-4D81-8C38-EB93C60E5FC5}" type="sibTrans" cxnId="{6CD83B2F-D3F7-4A89-BB08-0D0D0E718D30}">
      <dgm:prSet/>
      <dgm:spPr/>
      <dgm:t>
        <a:bodyPr/>
        <a:lstStyle/>
        <a:p>
          <a:endParaRPr lang="fr-FR" sz="2800"/>
        </a:p>
      </dgm:t>
    </dgm:pt>
    <dgm:pt modelId="{7CC047F0-EE33-4211-B426-28FB45532687}">
      <dgm:prSet custT="1"/>
      <dgm:spPr>
        <a:noFill/>
        <a:ln>
          <a:solidFill>
            <a:srgbClr val="98C222"/>
          </a:solidFill>
        </a:ln>
      </dgm:spPr>
      <dgm:t>
        <a:bodyPr/>
        <a:lstStyle/>
        <a:p>
          <a:r>
            <a:rPr lang="fr-FR" sz="800">
              <a:solidFill>
                <a:sysClr val="windowText" lastClr="000000"/>
              </a:solidFill>
              <a:latin typeface="Arial" panose="020B0604020202020204" pitchFamily="34" charset="0"/>
              <a:cs typeface="Arial" panose="020B0604020202020204" pitchFamily="34" charset="0"/>
            </a:rPr>
            <a:t>Percentagem de locais naturais e patrimoniais implicados em estratégias transnacionais de desenvolvimento sustentável  </a:t>
          </a:r>
        </a:p>
      </dgm:t>
    </dgm:pt>
    <dgm:pt modelId="{2B131F59-206F-410B-92B4-55DB7D0BC1D1}" type="parTrans" cxnId="{3F8FD937-19EA-45FE-90F5-05C39E54B614}">
      <dgm:prSet/>
      <dgm:spPr/>
      <dgm:t>
        <a:bodyPr/>
        <a:lstStyle/>
        <a:p>
          <a:endParaRPr lang="fr-FR" sz="2800"/>
        </a:p>
      </dgm:t>
    </dgm:pt>
    <dgm:pt modelId="{0C4E1E28-9294-4ED5-A1D7-A55C2EF0319B}" type="sibTrans" cxnId="{3F8FD937-19EA-45FE-90F5-05C39E54B614}">
      <dgm:prSet/>
      <dgm:spPr/>
      <dgm:t>
        <a:bodyPr/>
        <a:lstStyle/>
        <a:p>
          <a:endParaRPr lang="fr-FR" sz="2800"/>
        </a:p>
      </dgm:t>
    </dgm:pt>
    <dgm:pt modelId="{1E2EAC18-7B23-423B-A17B-9CC59E09C2EA}">
      <dgm:prSet custT="1"/>
      <dgm:spPr>
        <a:noFill/>
        <a:ln>
          <a:solidFill>
            <a:srgbClr val="98C222"/>
          </a:solidFill>
        </a:ln>
      </dgm:spPr>
      <dgm:t>
        <a:bodyPr/>
        <a:lstStyle/>
        <a:p>
          <a:r>
            <a:rPr lang="fr-FR" sz="800">
              <a:solidFill>
                <a:sysClr val="windowText" lastClr="000000"/>
              </a:solidFill>
              <a:latin typeface="Arial" panose="020B0604020202020204" pitchFamily="34" charset="0"/>
              <a:cs typeface="Arial" panose="020B0604020202020204" pitchFamily="34" charset="0"/>
            </a:rPr>
            <a:t>Percentagem de espaços protegidos implicados em estratégias transnacionais orcentaje de</a:t>
          </a:r>
        </a:p>
      </dgm:t>
    </dgm:pt>
    <dgm:pt modelId="{B5389576-5091-4CBD-8F28-D24CBBE6394A}" type="parTrans" cxnId="{006DB958-9144-48F4-A681-C63198909D91}">
      <dgm:prSet/>
      <dgm:spPr/>
      <dgm:t>
        <a:bodyPr/>
        <a:lstStyle/>
        <a:p>
          <a:endParaRPr lang="fr-FR" sz="2800"/>
        </a:p>
      </dgm:t>
    </dgm:pt>
    <dgm:pt modelId="{84156B7A-5110-48F9-8191-57DDE3D348B5}" type="sibTrans" cxnId="{006DB958-9144-48F4-A681-C63198909D91}">
      <dgm:prSet/>
      <dgm:spPr/>
      <dgm:t>
        <a:bodyPr/>
        <a:lstStyle/>
        <a:p>
          <a:endParaRPr lang="fr-FR" sz="2800"/>
        </a:p>
      </dgm:t>
    </dgm:pt>
    <dgm:pt modelId="{F3E75954-8390-448E-A140-99E598BAF79A}">
      <dgm:prSet custT="1"/>
      <dgm:spPr>
        <a:noFill/>
        <a:ln>
          <a:solidFill>
            <a:srgbClr val="FDC608"/>
          </a:solidFill>
        </a:ln>
      </dgm:spPr>
      <dgm:t>
        <a:bodyPr/>
        <a:lstStyle/>
        <a:p>
          <a:r>
            <a:rPr lang="fr-FR" sz="800">
              <a:solidFill>
                <a:sysClr val="windowText" lastClr="000000"/>
              </a:solidFill>
              <a:latin typeface="Arial" panose="020B0604020202020204" pitchFamily="34" charset="0"/>
              <a:cs typeface="Arial" panose="020B0604020202020204" pitchFamily="34" charset="0"/>
            </a:rPr>
            <a:t>Redes de colaboração que desenvolvem atividades transnacionais de I&amp;d+i nos setores prioritários do Espaço SUDOE</a:t>
          </a:r>
        </a:p>
      </dgm:t>
    </dgm:pt>
    <dgm:pt modelId="{920CAEAD-B5F2-4FD0-A451-2570F5411A10}" type="parTrans" cxnId="{2BCFB4D5-3745-4E16-A21A-5D7CF42D2C5D}">
      <dgm:prSet/>
      <dgm:spPr/>
      <dgm:t>
        <a:bodyPr/>
        <a:lstStyle/>
        <a:p>
          <a:endParaRPr lang="fr-FR" sz="2800"/>
        </a:p>
      </dgm:t>
    </dgm:pt>
    <dgm:pt modelId="{FFF734CB-C3BC-49E6-AB0F-0A948BC863A4}" type="sibTrans" cxnId="{2BCFB4D5-3745-4E16-A21A-5D7CF42D2C5D}">
      <dgm:prSet/>
      <dgm:spPr/>
      <dgm:t>
        <a:bodyPr/>
        <a:lstStyle/>
        <a:p>
          <a:endParaRPr lang="fr-FR" sz="2800"/>
        </a:p>
      </dgm:t>
    </dgm:pt>
    <dgm:pt modelId="{5EF6E762-1164-4D9B-B3AF-9E91F52FDD0E}">
      <dgm:prSet custT="1"/>
      <dgm:spPr>
        <a:noFill/>
        <a:ln w="38100">
          <a:solidFill>
            <a:srgbClr val="A3ADD8"/>
          </a:solidFill>
        </a:ln>
      </dgm:spPr>
      <dgm:t>
        <a:bodyPr/>
        <a:lstStyle/>
        <a:p>
          <a:r>
            <a:rPr lang="fr-FR" sz="800" dirty="0" smtClean="0">
              <a:solidFill>
                <a:sysClr val="windowText" lastClr="000000"/>
              </a:solidFill>
              <a:latin typeface="Arial" panose="020B0604020202020204" pitchFamily="34" charset="0"/>
              <a:cs typeface="Arial" panose="020B0604020202020204" pitchFamily="34" charset="0"/>
            </a:rPr>
            <a:t>2: FOMENTAR A COMPETITIVIDADE E A INTERNACIONALIZAÇÃO DAS PME DO SUDOESTE EUROPEU </a:t>
          </a:r>
          <a:endParaRPr lang="fr-FR" sz="800" dirty="0">
            <a:solidFill>
              <a:sysClr val="windowText" lastClr="000000"/>
            </a:solidFill>
            <a:latin typeface="Arial" panose="020B0604020202020204" pitchFamily="34" charset="0"/>
            <a:cs typeface="Arial" panose="020B0604020202020204" pitchFamily="34" charset="0"/>
          </a:endParaRPr>
        </a:p>
      </dgm:t>
    </dgm:pt>
    <dgm:pt modelId="{3A88BC8B-B7DD-4E31-8921-DF98C67A66CE}" type="sibTrans" cxnId="{782F5AA8-1F7F-48F0-AB92-9429E6B1FF1B}">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EA2F0119-B6B7-4BD9-B078-C20BA8246795}" type="parTrans" cxnId="{782F5AA8-1F7F-48F0-AB92-9429E6B1FF1B}">
      <dgm:prSet/>
      <dgm:spPr/>
      <dgm:t>
        <a:bodyPr/>
        <a:lstStyle/>
        <a:p>
          <a:endParaRPr lang="fr-FR" sz="800">
            <a:solidFill>
              <a:sysClr val="windowText" lastClr="000000"/>
            </a:solidFill>
            <a:latin typeface="Arial" panose="020B0604020202020204" pitchFamily="34" charset="0"/>
            <a:cs typeface="Arial" panose="020B0604020202020204" pitchFamily="34" charset="0"/>
          </a:endParaRPr>
        </a:p>
      </dgm:t>
    </dgm:pt>
    <dgm:pt modelId="{16711D66-CB5B-4D8C-A61E-839C041EE890}" type="pres">
      <dgm:prSet presAssocID="{2A654845-CBB1-4ED4-B801-095362BDDF10}" presName="Name0" presStyleCnt="0">
        <dgm:presLayoutVars>
          <dgm:chPref val="1"/>
          <dgm:dir/>
          <dgm:animOne val="branch"/>
          <dgm:animLvl val="lvl"/>
          <dgm:resizeHandles/>
        </dgm:presLayoutVars>
      </dgm:prSet>
      <dgm:spPr/>
      <dgm:t>
        <a:bodyPr/>
        <a:lstStyle/>
        <a:p>
          <a:endParaRPr lang="fr-FR"/>
        </a:p>
      </dgm:t>
    </dgm:pt>
    <dgm:pt modelId="{6988089B-E7A4-4BA7-B3AE-BC2A9FAD3DC6}" type="pres">
      <dgm:prSet presAssocID="{3802731B-1F6B-423E-B340-B36F28095214}" presName="vertOne" presStyleCnt="0"/>
      <dgm:spPr/>
      <dgm:t>
        <a:bodyPr/>
        <a:lstStyle/>
        <a:p>
          <a:endParaRPr lang="fr-FR"/>
        </a:p>
      </dgm:t>
    </dgm:pt>
    <dgm:pt modelId="{F6159B35-EDB6-4FB9-90D1-A281CEC5B0E5}" type="pres">
      <dgm:prSet presAssocID="{3802731B-1F6B-423E-B340-B36F28095214}" presName="txOne" presStyleLbl="node0" presStyleIdx="0" presStyleCnt="6" custScaleX="46443">
        <dgm:presLayoutVars>
          <dgm:chPref val="3"/>
        </dgm:presLayoutVars>
      </dgm:prSet>
      <dgm:spPr>
        <a:prstGeom prst="snip2DiagRect">
          <a:avLst/>
        </a:prstGeom>
      </dgm:spPr>
      <dgm:t>
        <a:bodyPr/>
        <a:lstStyle/>
        <a:p>
          <a:endParaRPr lang="fr-FR"/>
        </a:p>
      </dgm:t>
    </dgm:pt>
    <dgm:pt modelId="{C2C7FD0D-EDE1-481E-A540-1FB5BF01FA44}" type="pres">
      <dgm:prSet presAssocID="{3802731B-1F6B-423E-B340-B36F28095214}" presName="parTransOne" presStyleCnt="0"/>
      <dgm:spPr/>
      <dgm:t>
        <a:bodyPr/>
        <a:lstStyle/>
        <a:p>
          <a:endParaRPr lang="fr-FR"/>
        </a:p>
      </dgm:t>
    </dgm:pt>
    <dgm:pt modelId="{E7C28170-EDD8-41F2-A199-11FFC0212490}" type="pres">
      <dgm:prSet presAssocID="{3802731B-1F6B-423E-B340-B36F28095214}" presName="horzOne" presStyleCnt="0"/>
      <dgm:spPr/>
      <dgm:t>
        <a:bodyPr/>
        <a:lstStyle/>
        <a:p>
          <a:endParaRPr lang="fr-FR"/>
        </a:p>
      </dgm:t>
    </dgm:pt>
    <dgm:pt modelId="{94FD2F47-DAFB-4230-A292-9428D1068B05}" type="pres">
      <dgm:prSet presAssocID="{FB628D76-E992-426B-941C-06CE23A798F0}" presName="vertTwo" presStyleCnt="0"/>
      <dgm:spPr/>
      <dgm:t>
        <a:bodyPr/>
        <a:lstStyle/>
        <a:p>
          <a:endParaRPr lang="fr-FR"/>
        </a:p>
      </dgm:t>
    </dgm:pt>
    <dgm:pt modelId="{B263E022-90F5-4A76-A15D-7D8B2322ABCA}" type="pres">
      <dgm:prSet presAssocID="{FB628D76-E992-426B-941C-06CE23A798F0}" presName="txTwo" presStyleLbl="node2" presStyleIdx="0" presStyleCnt="6" custScaleX="46442" custScaleY="73581">
        <dgm:presLayoutVars>
          <dgm:chPref val="3"/>
        </dgm:presLayoutVars>
      </dgm:prSet>
      <dgm:spPr>
        <a:prstGeom prst="roundRect">
          <a:avLst/>
        </a:prstGeom>
      </dgm:spPr>
      <dgm:t>
        <a:bodyPr/>
        <a:lstStyle/>
        <a:p>
          <a:endParaRPr lang="fr-FR"/>
        </a:p>
      </dgm:t>
    </dgm:pt>
    <dgm:pt modelId="{F0E6379F-1DE6-41B9-8A63-AC08DEE86C24}" type="pres">
      <dgm:prSet presAssocID="{FB628D76-E992-426B-941C-06CE23A798F0}" presName="parTransTwo" presStyleCnt="0"/>
      <dgm:spPr/>
      <dgm:t>
        <a:bodyPr/>
        <a:lstStyle/>
        <a:p>
          <a:endParaRPr lang="fr-FR"/>
        </a:p>
      </dgm:t>
    </dgm:pt>
    <dgm:pt modelId="{C9808F8B-4CC4-4781-AF0B-E3B4A840D7ED}" type="pres">
      <dgm:prSet presAssocID="{FB628D76-E992-426B-941C-06CE23A798F0}" presName="horzTwo" presStyleCnt="0"/>
      <dgm:spPr/>
      <dgm:t>
        <a:bodyPr/>
        <a:lstStyle/>
        <a:p>
          <a:endParaRPr lang="fr-FR"/>
        </a:p>
      </dgm:t>
    </dgm:pt>
    <dgm:pt modelId="{2AA32145-C7D9-479A-AAB9-C5BF25C0E5C6}" type="pres">
      <dgm:prSet presAssocID="{3D7CC4E9-D751-4CC7-8E9D-10390E291533}" presName="vertThree" presStyleCnt="0"/>
      <dgm:spPr/>
      <dgm:t>
        <a:bodyPr/>
        <a:lstStyle/>
        <a:p>
          <a:endParaRPr lang="fr-FR"/>
        </a:p>
      </dgm:t>
    </dgm:pt>
    <dgm:pt modelId="{CC86D62F-99DA-4BCE-AE91-3F8DE0FE8F71}" type="pres">
      <dgm:prSet presAssocID="{3D7CC4E9-D751-4CC7-8E9D-10390E291533}" presName="txThree" presStyleLbl="node3" presStyleIdx="0" presStyleCnt="8" custScaleX="46442" custScaleY="108427">
        <dgm:presLayoutVars>
          <dgm:chPref val="3"/>
        </dgm:presLayoutVars>
      </dgm:prSet>
      <dgm:spPr>
        <a:prstGeom prst="roundRect">
          <a:avLst/>
        </a:prstGeom>
      </dgm:spPr>
      <dgm:t>
        <a:bodyPr/>
        <a:lstStyle/>
        <a:p>
          <a:endParaRPr lang="fr-FR"/>
        </a:p>
      </dgm:t>
    </dgm:pt>
    <dgm:pt modelId="{BCFED920-091B-4BAB-8212-25D2E37599C3}" type="pres">
      <dgm:prSet presAssocID="{3D7CC4E9-D751-4CC7-8E9D-10390E291533}" presName="parTransThree" presStyleCnt="0"/>
      <dgm:spPr/>
      <dgm:t>
        <a:bodyPr/>
        <a:lstStyle/>
        <a:p>
          <a:endParaRPr lang="fr-FR"/>
        </a:p>
      </dgm:t>
    </dgm:pt>
    <dgm:pt modelId="{58935339-ED8A-49D9-9219-9467A241C8D5}" type="pres">
      <dgm:prSet presAssocID="{3D7CC4E9-D751-4CC7-8E9D-10390E291533}" presName="horzThree" presStyleCnt="0"/>
      <dgm:spPr/>
      <dgm:t>
        <a:bodyPr/>
        <a:lstStyle/>
        <a:p>
          <a:endParaRPr lang="fr-FR"/>
        </a:p>
      </dgm:t>
    </dgm:pt>
    <dgm:pt modelId="{ED53CA0B-8E5A-40E4-B569-09F62F66C264}" type="pres">
      <dgm:prSet presAssocID="{C8066005-23AD-429C-B9DE-0F9BB7F76791}" presName="vertFour" presStyleCnt="0">
        <dgm:presLayoutVars>
          <dgm:chPref val="3"/>
        </dgm:presLayoutVars>
      </dgm:prSet>
      <dgm:spPr/>
      <dgm:t>
        <a:bodyPr/>
        <a:lstStyle/>
        <a:p>
          <a:endParaRPr lang="fr-FR"/>
        </a:p>
      </dgm:t>
    </dgm:pt>
    <dgm:pt modelId="{EE608D3C-AA1D-42FE-8F67-CF6306200C9D}" type="pres">
      <dgm:prSet presAssocID="{C8066005-23AD-429C-B9DE-0F9BB7F76791}" presName="txFour" presStyleLbl="node4" presStyleIdx="0" presStyleCnt="18" custScaleX="46442" custScaleY="104486">
        <dgm:presLayoutVars>
          <dgm:chPref val="3"/>
        </dgm:presLayoutVars>
      </dgm:prSet>
      <dgm:spPr/>
      <dgm:t>
        <a:bodyPr/>
        <a:lstStyle/>
        <a:p>
          <a:endParaRPr lang="fr-FR"/>
        </a:p>
      </dgm:t>
    </dgm:pt>
    <dgm:pt modelId="{F277041F-CA9A-4219-B561-6A77C75859B6}" type="pres">
      <dgm:prSet presAssocID="{C8066005-23AD-429C-B9DE-0F9BB7F76791}" presName="parTransFour" presStyleCnt="0"/>
      <dgm:spPr/>
      <dgm:t>
        <a:bodyPr/>
        <a:lstStyle/>
        <a:p>
          <a:endParaRPr lang="fr-FR"/>
        </a:p>
      </dgm:t>
    </dgm:pt>
    <dgm:pt modelId="{71D18EB2-E1AC-4322-AA4E-8637598E0C3B}" type="pres">
      <dgm:prSet presAssocID="{C8066005-23AD-429C-B9DE-0F9BB7F76791}" presName="horzFour" presStyleCnt="0"/>
      <dgm:spPr/>
      <dgm:t>
        <a:bodyPr/>
        <a:lstStyle/>
        <a:p>
          <a:endParaRPr lang="fr-FR"/>
        </a:p>
      </dgm:t>
    </dgm:pt>
    <dgm:pt modelId="{DCBCA728-A32B-43EF-8AD7-4C65C90498A4}" type="pres">
      <dgm:prSet presAssocID="{6B3546AC-2FA0-40E0-AAD0-2C6AB0D0C9BC}" presName="vertFour" presStyleCnt="0">
        <dgm:presLayoutVars>
          <dgm:chPref val="3"/>
        </dgm:presLayoutVars>
      </dgm:prSet>
      <dgm:spPr/>
      <dgm:t>
        <a:bodyPr/>
        <a:lstStyle/>
        <a:p>
          <a:endParaRPr lang="fr-FR"/>
        </a:p>
      </dgm:t>
    </dgm:pt>
    <dgm:pt modelId="{13D68F40-E3CE-4416-867A-B14B36A9A3E9}" type="pres">
      <dgm:prSet presAssocID="{6B3546AC-2FA0-40E0-AAD0-2C6AB0D0C9BC}" presName="txFour" presStyleLbl="node4" presStyleIdx="1" presStyleCnt="18" custScaleX="46442">
        <dgm:presLayoutVars>
          <dgm:chPref val="3"/>
        </dgm:presLayoutVars>
      </dgm:prSet>
      <dgm:spPr/>
      <dgm:t>
        <a:bodyPr/>
        <a:lstStyle/>
        <a:p>
          <a:endParaRPr lang="fr-FR"/>
        </a:p>
      </dgm:t>
    </dgm:pt>
    <dgm:pt modelId="{A9CCD980-9E7A-4E4A-BF7D-111878C1ECDD}" type="pres">
      <dgm:prSet presAssocID="{6B3546AC-2FA0-40E0-AAD0-2C6AB0D0C9BC}" presName="horzFour" presStyleCnt="0"/>
      <dgm:spPr/>
      <dgm:t>
        <a:bodyPr/>
        <a:lstStyle/>
        <a:p>
          <a:endParaRPr lang="fr-FR"/>
        </a:p>
      </dgm:t>
    </dgm:pt>
    <dgm:pt modelId="{9490DBCE-A606-4D73-A609-F1880ECC9B1C}" type="pres">
      <dgm:prSet presAssocID="{381D19CC-2261-486F-AC0B-87098A993C3A}" presName="sibSpaceOne" presStyleCnt="0"/>
      <dgm:spPr/>
      <dgm:t>
        <a:bodyPr/>
        <a:lstStyle/>
        <a:p>
          <a:endParaRPr lang="fr-FR"/>
        </a:p>
      </dgm:t>
    </dgm:pt>
    <dgm:pt modelId="{351ACE37-7E65-4938-AD2D-99E93B10BE02}" type="pres">
      <dgm:prSet presAssocID="{176146AE-61F0-44FF-9A3E-5315AD639701}" presName="vertOne" presStyleCnt="0"/>
      <dgm:spPr/>
      <dgm:t>
        <a:bodyPr/>
        <a:lstStyle/>
        <a:p>
          <a:endParaRPr lang="fr-FR"/>
        </a:p>
      </dgm:t>
    </dgm:pt>
    <dgm:pt modelId="{5429BC0E-3E7D-4E3B-8B1B-EB257E2D476A}" type="pres">
      <dgm:prSet presAssocID="{176146AE-61F0-44FF-9A3E-5315AD639701}" presName="txOne" presStyleLbl="node0" presStyleIdx="1" presStyleCnt="6">
        <dgm:presLayoutVars>
          <dgm:chPref val="3"/>
        </dgm:presLayoutVars>
      </dgm:prSet>
      <dgm:spPr>
        <a:prstGeom prst="snip2DiagRect">
          <a:avLst/>
        </a:prstGeom>
      </dgm:spPr>
      <dgm:t>
        <a:bodyPr/>
        <a:lstStyle/>
        <a:p>
          <a:endParaRPr lang="fr-FR"/>
        </a:p>
      </dgm:t>
    </dgm:pt>
    <dgm:pt modelId="{4365E08B-AF11-488A-B088-03621BF0D52C}" type="pres">
      <dgm:prSet presAssocID="{176146AE-61F0-44FF-9A3E-5315AD639701}" presName="parTransOne" presStyleCnt="0"/>
      <dgm:spPr/>
      <dgm:t>
        <a:bodyPr/>
        <a:lstStyle/>
        <a:p>
          <a:endParaRPr lang="fr-FR"/>
        </a:p>
      </dgm:t>
    </dgm:pt>
    <dgm:pt modelId="{0170DF71-2E79-4D16-8F48-5761933DC57F}" type="pres">
      <dgm:prSet presAssocID="{176146AE-61F0-44FF-9A3E-5315AD639701}" presName="horzOne" presStyleCnt="0"/>
      <dgm:spPr/>
      <dgm:t>
        <a:bodyPr/>
        <a:lstStyle/>
        <a:p>
          <a:endParaRPr lang="fr-FR"/>
        </a:p>
      </dgm:t>
    </dgm:pt>
    <dgm:pt modelId="{1912142C-8180-4BB5-AA2B-32C647197A87}" type="pres">
      <dgm:prSet presAssocID="{9229D48F-F9D9-449D-BC59-4B3504CD0E84}" presName="vertTwo" presStyleCnt="0"/>
      <dgm:spPr/>
      <dgm:t>
        <a:bodyPr/>
        <a:lstStyle/>
        <a:p>
          <a:endParaRPr lang="fr-FR"/>
        </a:p>
      </dgm:t>
    </dgm:pt>
    <dgm:pt modelId="{0017A8BC-5271-4E7B-9E87-BEBCD5FD4B8A}" type="pres">
      <dgm:prSet presAssocID="{9229D48F-F9D9-449D-BC59-4B3504CD0E84}" presName="txTwo" presStyleLbl="node2" presStyleIdx="1" presStyleCnt="6" custScaleY="73581">
        <dgm:presLayoutVars>
          <dgm:chPref val="3"/>
        </dgm:presLayoutVars>
      </dgm:prSet>
      <dgm:spPr>
        <a:prstGeom prst="roundRect">
          <a:avLst/>
        </a:prstGeom>
      </dgm:spPr>
      <dgm:t>
        <a:bodyPr/>
        <a:lstStyle/>
        <a:p>
          <a:endParaRPr lang="fr-FR"/>
        </a:p>
      </dgm:t>
    </dgm:pt>
    <dgm:pt modelId="{D7B608EB-5D5F-4A4D-9232-272B0E7AA833}" type="pres">
      <dgm:prSet presAssocID="{9229D48F-F9D9-449D-BC59-4B3504CD0E84}" presName="parTransTwo" presStyleCnt="0"/>
      <dgm:spPr/>
      <dgm:t>
        <a:bodyPr/>
        <a:lstStyle/>
        <a:p>
          <a:endParaRPr lang="fr-FR"/>
        </a:p>
      </dgm:t>
    </dgm:pt>
    <dgm:pt modelId="{F6B44FEF-2651-4648-BDB1-AD4B00D4494C}" type="pres">
      <dgm:prSet presAssocID="{9229D48F-F9D9-449D-BC59-4B3504CD0E84}" presName="horzTwo" presStyleCnt="0"/>
      <dgm:spPr/>
      <dgm:t>
        <a:bodyPr/>
        <a:lstStyle/>
        <a:p>
          <a:endParaRPr lang="fr-FR"/>
        </a:p>
      </dgm:t>
    </dgm:pt>
    <dgm:pt modelId="{CAA18FC2-352F-4E52-8251-28D1908118F9}" type="pres">
      <dgm:prSet presAssocID="{FEE0E71D-11DA-4541-9BCD-036335F52231}" presName="vertThree" presStyleCnt="0"/>
      <dgm:spPr/>
      <dgm:t>
        <a:bodyPr/>
        <a:lstStyle/>
        <a:p>
          <a:endParaRPr lang="fr-FR"/>
        </a:p>
      </dgm:t>
    </dgm:pt>
    <dgm:pt modelId="{8881B193-5118-4676-9976-E1CF6829CE7C}" type="pres">
      <dgm:prSet presAssocID="{FEE0E71D-11DA-4541-9BCD-036335F52231}" presName="txThree" presStyleLbl="node3" presStyleIdx="1" presStyleCnt="8" custScaleY="108427">
        <dgm:presLayoutVars>
          <dgm:chPref val="3"/>
        </dgm:presLayoutVars>
      </dgm:prSet>
      <dgm:spPr/>
      <dgm:t>
        <a:bodyPr/>
        <a:lstStyle/>
        <a:p>
          <a:endParaRPr lang="fr-FR"/>
        </a:p>
      </dgm:t>
    </dgm:pt>
    <dgm:pt modelId="{1389CC0B-3A46-49DA-BC4F-9DF1E932D305}" type="pres">
      <dgm:prSet presAssocID="{FEE0E71D-11DA-4541-9BCD-036335F52231}" presName="parTransThree" presStyleCnt="0"/>
      <dgm:spPr/>
      <dgm:t>
        <a:bodyPr/>
        <a:lstStyle/>
        <a:p>
          <a:endParaRPr lang="fr-FR"/>
        </a:p>
      </dgm:t>
    </dgm:pt>
    <dgm:pt modelId="{5B43D1EB-EB2A-43D1-AB63-6BCE027FD38B}" type="pres">
      <dgm:prSet presAssocID="{FEE0E71D-11DA-4541-9BCD-036335F52231}" presName="horzThree" presStyleCnt="0"/>
      <dgm:spPr/>
      <dgm:t>
        <a:bodyPr/>
        <a:lstStyle/>
        <a:p>
          <a:endParaRPr lang="fr-FR"/>
        </a:p>
      </dgm:t>
    </dgm:pt>
    <dgm:pt modelId="{431985D7-40C5-4D05-8712-510418C1049E}" type="pres">
      <dgm:prSet presAssocID="{89CC05F3-26FD-403D-AB9E-CD46F35B919A}" presName="vertFour" presStyleCnt="0">
        <dgm:presLayoutVars>
          <dgm:chPref val="3"/>
        </dgm:presLayoutVars>
      </dgm:prSet>
      <dgm:spPr/>
      <dgm:t>
        <a:bodyPr/>
        <a:lstStyle/>
        <a:p>
          <a:endParaRPr lang="fr-FR"/>
        </a:p>
      </dgm:t>
    </dgm:pt>
    <dgm:pt modelId="{3F346501-E054-4CBA-9D45-0F503386D346}" type="pres">
      <dgm:prSet presAssocID="{89CC05F3-26FD-403D-AB9E-CD46F35B919A}" presName="txFour" presStyleLbl="node4" presStyleIdx="2" presStyleCnt="18" custScaleY="104486">
        <dgm:presLayoutVars>
          <dgm:chPref val="3"/>
        </dgm:presLayoutVars>
      </dgm:prSet>
      <dgm:spPr/>
      <dgm:t>
        <a:bodyPr/>
        <a:lstStyle/>
        <a:p>
          <a:endParaRPr lang="fr-FR"/>
        </a:p>
      </dgm:t>
    </dgm:pt>
    <dgm:pt modelId="{0EE43727-00C6-470C-BF0D-12E46E86BFD3}" type="pres">
      <dgm:prSet presAssocID="{89CC05F3-26FD-403D-AB9E-CD46F35B919A}" presName="parTransFour" presStyleCnt="0"/>
      <dgm:spPr/>
      <dgm:t>
        <a:bodyPr/>
        <a:lstStyle/>
        <a:p>
          <a:endParaRPr lang="fr-FR"/>
        </a:p>
      </dgm:t>
    </dgm:pt>
    <dgm:pt modelId="{E58A5A2A-3216-4748-B76F-DDD09C594F70}" type="pres">
      <dgm:prSet presAssocID="{89CC05F3-26FD-403D-AB9E-CD46F35B919A}" presName="horzFour" presStyleCnt="0"/>
      <dgm:spPr/>
      <dgm:t>
        <a:bodyPr/>
        <a:lstStyle/>
        <a:p>
          <a:endParaRPr lang="fr-FR"/>
        </a:p>
      </dgm:t>
    </dgm:pt>
    <dgm:pt modelId="{05D447EF-8DF1-4020-9613-5AF67AAABC2D}" type="pres">
      <dgm:prSet presAssocID="{F3E75954-8390-448E-A140-99E598BAF79A}" presName="vertFour" presStyleCnt="0">
        <dgm:presLayoutVars>
          <dgm:chPref val="3"/>
        </dgm:presLayoutVars>
      </dgm:prSet>
      <dgm:spPr/>
      <dgm:t>
        <a:bodyPr/>
        <a:lstStyle/>
        <a:p>
          <a:endParaRPr lang="fr-FR"/>
        </a:p>
      </dgm:t>
    </dgm:pt>
    <dgm:pt modelId="{F723B6F2-0ECD-429B-B986-1C21CA991CC7}" type="pres">
      <dgm:prSet presAssocID="{F3E75954-8390-448E-A140-99E598BAF79A}" presName="txFour" presStyleLbl="node4" presStyleIdx="3" presStyleCnt="18">
        <dgm:presLayoutVars>
          <dgm:chPref val="3"/>
        </dgm:presLayoutVars>
      </dgm:prSet>
      <dgm:spPr/>
      <dgm:t>
        <a:bodyPr/>
        <a:lstStyle/>
        <a:p>
          <a:endParaRPr lang="fr-FR"/>
        </a:p>
      </dgm:t>
    </dgm:pt>
    <dgm:pt modelId="{81D98F15-79D8-4816-8559-579A9DB41B73}" type="pres">
      <dgm:prSet presAssocID="{F3E75954-8390-448E-A140-99E598BAF79A}" presName="horzFour" presStyleCnt="0"/>
      <dgm:spPr/>
      <dgm:t>
        <a:bodyPr/>
        <a:lstStyle/>
        <a:p>
          <a:endParaRPr lang="fr-FR"/>
        </a:p>
      </dgm:t>
    </dgm:pt>
    <dgm:pt modelId="{0D433CD5-5101-4FE9-9A07-3C3F9F168009}" type="pres">
      <dgm:prSet presAssocID="{D756C28B-3B37-4F03-B3AF-28438FC66EB2}" presName="sibSpaceFour" presStyleCnt="0"/>
      <dgm:spPr/>
      <dgm:t>
        <a:bodyPr/>
        <a:lstStyle/>
        <a:p>
          <a:endParaRPr lang="fr-FR"/>
        </a:p>
      </dgm:t>
    </dgm:pt>
    <dgm:pt modelId="{36D708F2-6F60-4BE6-85D1-8524CB600532}" type="pres">
      <dgm:prSet presAssocID="{255D5C96-6773-4558-A416-BD2A72ECDC7F}" presName="vertFour" presStyleCnt="0">
        <dgm:presLayoutVars>
          <dgm:chPref val="3"/>
        </dgm:presLayoutVars>
      </dgm:prSet>
      <dgm:spPr/>
      <dgm:t>
        <a:bodyPr/>
        <a:lstStyle/>
        <a:p>
          <a:endParaRPr lang="fr-FR"/>
        </a:p>
      </dgm:t>
    </dgm:pt>
    <dgm:pt modelId="{3151EA72-0880-44FD-BA36-B4617EE4DA37}" type="pres">
      <dgm:prSet presAssocID="{255D5C96-6773-4558-A416-BD2A72ECDC7F}" presName="txFour" presStyleLbl="node4" presStyleIdx="4" presStyleCnt="18" custScaleY="104486">
        <dgm:presLayoutVars>
          <dgm:chPref val="3"/>
        </dgm:presLayoutVars>
      </dgm:prSet>
      <dgm:spPr/>
      <dgm:t>
        <a:bodyPr/>
        <a:lstStyle/>
        <a:p>
          <a:endParaRPr lang="fr-FR"/>
        </a:p>
      </dgm:t>
    </dgm:pt>
    <dgm:pt modelId="{9BC2301F-3C66-4742-B5B8-ED4EEA59F4AB}" type="pres">
      <dgm:prSet presAssocID="{255D5C96-6773-4558-A416-BD2A72ECDC7F}" presName="parTransFour" presStyleCnt="0"/>
      <dgm:spPr/>
      <dgm:t>
        <a:bodyPr/>
        <a:lstStyle/>
        <a:p>
          <a:endParaRPr lang="fr-FR"/>
        </a:p>
      </dgm:t>
    </dgm:pt>
    <dgm:pt modelId="{168C00FA-66E6-4E69-B30E-5A77560D4D3E}" type="pres">
      <dgm:prSet presAssocID="{255D5C96-6773-4558-A416-BD2A72ECDC7F}" presName="horzFour" presStyleCnt="0"/>
      <dgm:spPr/>
      <dgm:t>
        <a:bodyPr/>
        <a:lstStyle/>
        <a:p>
          <a:endParaRPr lang="fr-FR"/>
        </a:p>
      </dgm:t>
    </dgm:pt>
    <dgm:pt modelId="{19912875-1AE9-4532-A034-24A08830ED66}" type="pres">
      <dgm:prSet presAssocID="{6351D443-FAB7-45E8-B255-E33CB993743A}" presName="vertFour" presStyleCnt="0">
        <dgm:presLayoutVars>
          <dgm:chPref val="3"/>
        </dgm:presLayoutVars>
      </dgm:prSet>
      <dgm:spPr/>
      <dgm:t>
        <a:bodyPr/>
        <a:lstStyle/>
        <a:p>
          <a:endParaRPr lang="fr-FR"/>
        </a:p>
      </dgm:t>
    </dgm:pt>
    <dgm:pt modelId="{989A17D8-B5DE-453C-ADDF-09E165228BD2}" type="pres">
      <dgm:prSet presAssocID="{6351D443-FAB7-45E8-B255-E33CB993743A}" presName="txFour" presStyleLbl="node4" presStyleIdx="5" presStyleCnt="18">
        <dgm:presLayoutVars>
          <dgm:chPref val="3"/>
        </dgm:presLayoutVars>
      </dgm:prSet>
      <dgm:spPr/>
      <dgm:t>
        <a:bodyPr/>
        <a:lstStyle/>
        <a:p>
          <a:endParaRPr lang="fr-FR"/>
        </a:p>
      </dgm:t>
    </dgm:pt>
    <dgm:pt modelId="{986F2918-E606-465E-931A-C46E72C32E09}" type="pres">
      <dgm:prSet presAssocID="{6351D443-FAB7-45E8-B255-E33CB993743A}" presName="horzFour" presStyleCnt="0"/>
      <dgm:spPr/>
      <dgm:t>
        <a:bodyPr/>
        <a:lstStyle/>
        <a:p>
          <a:endParaRPr lang="fr-FR"/>
        </a:p>
      </dgm:t>
    </dgm:pt>
    <dgm:pt modelId="{03149043-63EC-48B7-A6B2-2079CCA9078A}" type="pres">
      <dgm:prSet presAssocID="{5F841EC3-7F45-4330-A02D-ABBB557B23C6}" presName="sibSpaceOne" presStyleCnt="0"/>
      <dgm:spPr/>
      <dgm:t>
        <a:bodyPr/>
        <a:lstStyle/>
        <a:p>
          <a:endParaRPr lang="fr-FR"/>
        </a:p>
      </dgm:t>
    </dgm:pt>
    <dgm:pt modelId="{5429F722-3212-41FC-AC8B-EAF2CA284707}" type="pres">
      <dgm:prSet presAssocID="{5EF6E762-1164-4D9B-B3AF-9E91F52FDD0E}" presName="vertOne" presStyleCnt="0"/>
      <dgm:spPr/>
      <dgm:t>
        <a:bodyPr/>
        <a:lstStyle/>
        <a:p>
          <a:endParaRPr lang="fr-FR"/>
        </a:p>
      </dgm:t>
    </dgm:pt>
    <dgm:pt modelId="{A5D7CF3D-624A-44D2-985B-17DC62E8906F}" type="pres">
      <dgm:prSet presAssocID="{5EF6E762-1164-4D9B-B3AF-9E91F52FDD0E}" presName="txOne" presStyleLbl="node0" presStyleIdx="2" presStyleCnt="6">
        <dgm:presLayoutVars>
          <dgm:chPref val="3"/>
        </dgm:presLayoutVars>
      </dgm:prSet>
      <dgm:spPr>
        <a:prstGeom prst="snip2DiagRect">
          <a:avLst/>
        </a:prstGeom>
      </dgm:spPr>
      <dgm:t>
        <a:bodyPr/>
        <a:lstStyle/>
        <a:p>
          <a:endParaRPr lang="fr-FR"/>
        </a:p>
      </dgm:t>
    </dgm:pt>
    <dgm:pt modelId="{C9311E4B-E030-4DFF-A2A0-D21C0CF0FDAD}" type="pres">
      <dgm:prSet presAssocID="{5EF6E762-1164-4D9B-B3AF-9E91F52FDD0E}" presName="parTransOne" presStyleCnt="0"/>
      <dgm:spPr/>
      <dgm:t>
        <a:bodyPr/>
        <a:lstStyle/>
        <a:p>
          <a:endParaRPr lang="fr-FR"/>
        </a:p>
      </dgm:t>
    </dgm:pt>
    <dgm:pt modelId="{CCD5C5DA-431E-4471-A9EB-083F37E0F077}" type="pres">
      <dgm:prSet presAssocID="{5EF6E762-1164-4D9B-B3AF-9E91F52FDD0E}" presName="horzOne" presStyleCnt="0"/>
      <dgm:spPr/>
      <dgm:t>
        <a:bodyPr/>
        <a:lstStyle/>
        <a:p>
          <a:endParaRPr lang="fr-FR"/>
        </a:p>
      </dgm:t>
    </dgm:pt>
    <dgm:pt modelId="{DC8471F4-F96E-4A1E-A6D8-F7907F88A044}" type="pres">
      <dgm:prSet presAssocID="{06F17B27-0145-44ED-A65B-F9B6E24AD6BC}" presName="vertTwo" presStyleCnt="0"/>
      <dgm:spPr/>
      <dgm:t>
        <a:bodyPr/>
        <a:lstStyle/>
        <a:p>
          <a:endParaRPr lang="fr-FR"/>
        </a:p>
      </dgm:t>
    </dgm:pt>
    <dgm:pt modelId="{90762F54-11B4-4FAC-8151-739EF5A2D019}" type="pres">
      <dgm:prSet presAssocID="{06F17B27-0145-44ED-A65B-F9B6E24AD6BC}" presName="txTwo" presStyleLbl="node2" presStyleIdx="2" presStyleCnt="6" custScaleY="73581">
        <dgm:presLayoutVars>
          <dgm:chPref val="3"/>
        </dgm:presLayoutVars>
      </dgm:prSet>
      <dgm:spPr>
        <a:prstGeom prst="roundRect">
          <a:avLst/>
        </a:prstGeom>
      </dgm:spPr>
      <dgm:t>
        <a:bodyPr/>
        <a:lstStyle/>
        <a:p>
          <a:endParaRPr lang="fr-FR"/>
        </a:p>
      </dgm:t>
    </dgm:pt>
    <dgm:pt modelId="{0CF26861-010B-4CE9-BDF3-DDE99923A320}" type="pres">
      <dgm:prSet presAssocID="{06F17B27-0145-44ED-A65B-F9B6E24AD6BC}" presName="parTransTwo" presStyleCnt="0"/>
      <dgm:spPr/>
      <dgm:t>
        <a:bodyPr/>
        <a:lstStyle/>
        <a:p>
          <a:endParaRPr lang="fr-FR"/>
        </a:p>
      </dgm:t>
    </dgm:pt>
    <dgm:pt modelId="{09D2219C-E627-4581-91A5-555AFCEB655C}" type="pres">
      <dgm:prSet presAssocID="{06F17B27-0145-44ED-A65B-F9B6E24AD6BC}" presName="horzTwo" presStyleCnt="0"/>
      <dgm:spPr/>
      <dgm:t>
        <a:bodyPr/>
        <a:lstStyle/>
        <a:p>
          <a:endParaRPr lang="fr-FR"/>
        </a:p>
      </dgm:t>
    </dgm:pt>
    <dgm:pt modelId="{9CB94E82-13BF-488F-A0B7-04B2835C5433}" type="pres">
      <dgm:prSet presAssocID="{BBA6B810-8BAB-4580-8B37-6356688B8D06}" presName="vertThree" presStyleCnt="0"/>
      <dgm:spPr/>
      <dgm:t>
        <a:bodyPr/>
        <a:lstStyle/>
        <a:p>
          <a:endParaRPr lang="fr-FR"/>
        </a:p>
      </dgm:t>
    </dgm:pt>
    <dgm:pt modelId="{83D08A7B-909E-4600-A5C2-7C2A8ABDE567}" type="pres">
      <dgm:prSet presAssocID="{BBA6B810-8BAB-4580-8B37-6356688B8D06}" presName="txThree" presStyleLbl="node3" presStyleIdx="2" presStyleCnt="8" custScaleY="108427">
        <dgm:presLayoutVars>
          <dgm:chPref val="3"/>
        </dgm:presLayoutVars>
      </dgm:prSet>
      <dgm:spPr/>
      <dgm:t>
        <a:bodyPr/>
        <a:lstStyle/>
        <a:p>
          <a:endParaRPr lang="fr-FR"/>
        </a:p>
      </dgm:t>
    </dgm:pt>
    <dgm:pt modelId="{F8BB2B4A-FAEB-4E34-9F35-4519E442EE4E}" type="pres">
      <dgm:prSet presAssocID="{BBA6B810-8BAB-4580-8B37-6356688B8D06}" presName="parTransThree" presStyleCnt="0"/>
      <dgm:spPr/>
      <dgm:t>
        <a:bodyPr/>
        <a:lstStyle/>
        <a:p>
          <a:endParaRPr lang="fr-FR"/>
        </a:p>
      </dgm:t>
    </dgm:pt>
    <dgm:pt modelId="{2ED2A6E4-DD69-426A-A3CB-5046B45CAAE2}" type="pres">
      <dgm:prSet presAssocID="{BBA6B810-8BAB-4580-8B37-6356688B8D06}" presName="horzThree" presStyleCnt="0"/>
      <dgm:spPr/>
      <dgm:t>
        <a:bodyPr/>
        <a:lstStyle/>
        <a:p>
          <a:endParaRPr lang="fr-FR"/>
        </a:p>
      </dgm:t>
    </dgm:pt>
    <dgm:pt modelId="{01FACD28-61AE-446F-B15F-314D23C3691D}" type="pres">
      <dgm:prSet presAssocID="{F6B3F752-AC86-4EEB-8FFA-F13054BEEEC9}" presName="vertFour" presStyleCnt="0">
        <dgm:presLayoutVars>
          <dgm:chPref val="3"/>
        </dgm:presLayoutVars>
      </dgm:prSet>
      <dgm:spPr/>
      <dgm:t>
        <a:bodyPr/>
        <a:lstStyle/>
        <a:p>
          <a:endParaRPr lang="fr-FR"/>
        </a:p>
      </dgm:t>
    </dgm:pt>
    <dgm:pt modelId="{1DCA02FB-A333-4B98-A3AE-6AE865ACD336}" type="pres">
      <dgm:prSet presAssocID="{F6B3F752-AC86-4EEB-8FFA-F13054BEEEC9}" presName="txFour" presStyleLbl="node4" presStyleIdx="6" presStyleCnt="18" custScaleY="104486">
        <dgm:presLayoutVars>
          <dgm:chPref val="3"/>
        </dgm:presLayoutVars>
      </dgm:prSet>
      <dgm:spPr/>
      <dgm:t>
        <a:bodyPr/>
        <a:lstStyle/>
        <a:p>
          <a:endParaRPr lang="fr-FR"/>
        </a:p>
      </dgm:t>
    </dgm:pt>
    <dgm:pt modelId="{9F41541E-F922-437F-8FEE-92B9FB7BC3E6}" type="pres">
      <dgm:prSet presAssocID="{F6B3F752-AC86-4EEB-8FFA-F13054BEEEC9}" presName="parTransFour" presStyleCnt="0"/>
      <dgm:spPr/>
      <dgm:t>
        <a:bodyPr/>
        <a:lstStyle/>
        <a:p>
          <a:endParaRPr lang="fr-FR"/>
        </a:p>
      </dgm:t>
    </dgm:pt>
    <dgm:pt modelId="{332C9C4D-7B9C-49D0-8EF3-83E6874636FD}" type="pres">
      <dgm:prSet presAssocID="{F6B3F752-AC86-4EEB-8FFA-F13054BEEEC9}" presName="horzFour" presStyleCnt="0"/>
      <dgm:spPr/>
      <dgm:t>
        <a:bodyPr/>
        <a:lstStyle/>
        <a:p>
          <a:endParaRPr lang="fr-FR"/>
        </a:p>
      </dgm:t>
    </dgm:pt>
    <dgm:pt modelId="{3EAB0139-B150-49AB-A4D3-15DB9F55C5F4}" type="pres">
      <dgm:prSet presAssocID="{82267D02-1DE2-4ACB-83ED-48B187215820}" presName="vertFour" presStyleCnt="0">
        <dgm:presLayoutVars>
          <dgm:chPref val="3"/>
        </dgm:presLayoutVars>
      </dgm:prSet>
      <dgm:spPr/>
      <dgm:t>
        <a:bodyPr/>
        <a:lstStyle/>
        <a:p>
          <a:endParaRPr lang="fr-FR"/>
        </a:p>
      </dgm:t>
    </dgm:pt>
    <dgm:pt modelId="{DFA0DE02-6988-4798-B2AE-DC27380CD8D9}" type="pres">
      <dgm:prSet presAssocID="{82267D02-1DE2-4ACB-83ED-48B187215820}" presName="txFour" presStyleLbl="node4" presStyleIdx="7" presStyleCnt="18" custScaleX="102223">
        <dgm:presLayoutVars>
          <dgm:chPref val="3"/>
        </dgm:presLayoutVars>
      </dgm:prSet>
      <dgm:spPr/>
      <dgm:t>
        <a:bodyPr/>
        <a:lstStyle/>
        <a:p>
          <a:endParaRPr lang="fr-FR"/>
        </a:p>
      </dgm:t>
    </dgm:pt>
    <dgm:pt modelId="{C10D1B6A-3392-4C57-B91E-82EF1BAC288A}" type="pres">
      <dgm:prSet presAssocID="{82267D02-1DE2-4ACB-83ED-48B187215820}" presName="horzFour" presStyleCnt="0"/>
      <dgm:spPr/>
      <dgm:t>
        <a:bodyPr/>
        <a:lstStyle/>
        <a:p>
          <a:endParaRPr lang="fr-FR"/>
        </a:p>
      </dgm:t>
    </dgm:pt>
    <dgm:pt modelId="{B7843484-91CD-4933-9BF3-1E43079A1E0F}" type="pres">
      <dgm:prSet presAssocID="{96F13F47-2495-4137-A2B0-568586AE86DF}" presName="sibSpaceThree" presStyleCnt="0"/>
      <dgm:spPr/>
      <dgm:t>
        <a:bodyPr/>
        <a:lstStyle/>
        <a:p>
          <a:endParaRPr lang="fr-FR"/>
        </a:p>
      </dgm:t>
    </dgm:pt>
    <dgm:pt modelId="{266FDA68-3BFC-469B-9E98-8476EF1C274A}" type="pres">
      <dgm:prSet presAssocID="{77BA7CDB-B6E6-4118-8C7D-A24656A26ADE}" presName="vertThree" presStyleCnt="0"/>
      <dgm:spPr/>
      <dgm:t>
        <a:bodyPr/>
        <a:lstStyle/>
        <a:p>
          <a:endParaRPr lang="fr-FR"/>
        </a:p>
      </dgm:t>
    </dgm:pt>
    <dgm:pt modelId="{FD9245CB-F911-4CD9-A676-1F10931D0657}" type="pres">
      <dgm:prSet presAssocID="{77BA7CDB-B6E6-4118-8C7D-A24656A26ADE}" presName="txThree" presStyleLbl="node3" presStyleIdx="3" presStyleCnt="8" custScaleY="108427">
        <dgm:presLayoutVars>
          <dgm:chPref val="3"/>
        </dgm:presLayoutVars>
      </dgm:prSet>
      <dgm:spPr/>
      <dgm:t>
        <a:bodyPr/>
        <a:lstStyle/>
        <a:p>
          <a:endParaRPr lang="fr-FR"/>
        </a:p>
      </dgm:t>
    </dgm:pt>
    <dgm:pt modelId="{12557B71-9923-4991-BF71-1F5594E68C93}" type="pres">
      <dgm:prSet presAssocID="{77BA7CDB-B6E6-4118-8C7D-A24656A26ADE}" presName="parTransThree" presStyleCnt="0"/>
      <dgm:spPr/>
      <dgm:t>
        <a:bodyPr/>
        <a:lstStyle/>
        <a:p>
          <a:endParaRPr lang="fr-FR"/>
        </a:p>
      </dgm:t>
    </dgm:pt>
    <dgm:pt modelId="{BC685253-2C4C-41AE-8A59-0FE22152DEEA}" type="pres">
      <dgm:prSet presAssocID="{77BA7CDB-B6E6-4118-8C7D-A24656A26ADE}" presName="horzThree" presStyleCnt="0"/>
      <dgm:spPr/>
      <dgm:t>
        <a:bodyPr/>
        <a:lstStyle/>
        <a:p>
          <a:endParaRPr lang="fr-FR"/>
        </a:p>
      </dgm:t>
    </dgm:pt>
    <dgm:pt modelId="{22F96987-A521-4F73-9640-D638A52F4280}" type="pres">
      <dgm:prSet presAssocID="{E1256EC8-8116-4DD1-BF74-3463CED87780}" presName="vertFour" presStyleCnt="0">
        <dgm:presLayoutVars>
          <dgm:chPref val="3"/>
        </dgm:presLayoutVars>
      </dgm:prSet>
      <dgm:spPr/>
      <dgm:t>
        <a:bodyPr/>
        <a:lstStyle/>
        <a:p>
          <a:endParaRPr lang="fr-FR"/>
        </a:p>
      </dgm:t>
    </dgm:pt>
    <dgm:pt modelId="{18E95E16-7703-43E7-BA8A-07F3CB5CD004}" type="pres">
      <dgm:prSet presAssocID="{E1256EC8-8116-4DD1-BF74-3463CED87780}" presName="txFour" presStyleLbl="node4" presStyleIdx="8" presStyleCnt="18" custScaleY="104486">
        <dgm:presLayoutVars>
          <dgm:chPref val="3"/>
        </dgm:presLayoutVars>
      </dgm:prSet>
      <dgm:spPr/>
      <dgm:t>
        <a:bodyPr/>
        <a:lstStyle/>
        <a:p>
          <a:endParaRPr lang="fr-FR"/>
        </a:p>
      </dgm:t>
    </dgm:pt>
    <dgm:pt modelId="{0D32811E-5663-475F-BA46-076C18640166}" type="pres">
      <dgm:prSet presAssocID="{E1256EC8-8116-4DD1-BF74-3463CED87780}" presName="parTransFour" presStyleCnt="0"/>
      <dgm:spPr/>
      <dgm:t>
        <a:bodyPr/>
        <a:lstStyle/>
        <a:p>
          <a:endParaRPr lang="fr-FR"/>
        </a:p>
      </dgm:t>
    </dgm:pt>
    <dgm:pt modelId="{FB9724EF-933A-4D49-8A38-91986BD9FE5B}" type="pres">
      <dgm:prSet presAssocID="{E1256EC8-8116-4DD1-BF74-3463CED87780}" presName="horzFour" presStyleCnt="0"/>
      <dgm:spPr/>
      <dgm:t>
        <a:bodyPr/>
        <a:lstStyle/>
        <a:p>
          <a:endParaRPr lang="fr-FR"/>
        </a:p>
      </dgm:t>
    </dgm:pt>
    <dgm:pt modelId="{1CA4FB9B-8ED7-42D1-9D61-4E1E2FDBB912}" type="pres">
      <dgm:prSet presAssocID="{4EE3357C-CBB5-4636-A6B2-2B2CA6741AB6}" presName="vertFour" presStyleCnt="0">
        <dgm:presLayoutVars>
          <dgm:chPref val="3"/>
        </dgm:presLayoutVars>
      </dgm:prSet>
      <dgm:spPr/>
      <dgm:t>
        <a:bodyPr/>
        <a:lstStyle/>
        <a:p>
          <a:endParaRPr lang="fr-FR"/>
        </a:p>
      </dgm:t>
    </dgm:pt>
    <dgm:pt modelId="{169AC73A-5956-4096-8393-04D9BA9ADA4C}" type="pres">
      <dgm:prSet presAssocID="{4EE3357C-CBB5-4636-A6B2-2B2CA6741AB6}" presName="txFour" presStyleLbl="node4" presStyleIdx="9" presStyleCnt="18">
        <dgm:presLayoutVars>
          <dgm:chPref val="3"/>
        </dgm:presLayoutVars>
      </dgm:prSet>
      <dgm:spPr/>
      <dgm:t>
        <a:bodyPr/>
        <a:lstStyle/>
        <a:p>
          <a:endParaRPr lang="fr-FR"/>
        </a:p>
      </dgm:t>
    </dgm:pt>
    <dgm:pt modelId="{9EF3AEAF-92C9-4570-A75C-43D26B628083}" type="pres">
      <dgm:prSet presAssocID="{4EE3357C-CBB5-4636-A6B2-2B2CA6741AB6}" presName="horzFour" presStyleCnt="0"/>
      <dgm:spPr/>
      <dgm:t>
        <a:bodyPr/>
        <a:lstStyle/>
        <a:p>
          <a:endParaRPr lang="fr-FR"/>
        </a:p>
      </dgm:t>
    </dgm:pt>
    <dgm:pt modelId="{4A4A654D-A481-4577-A66E-40C5826B69B6}" type="pres">
      <dgm:prSet presAssocID="{3A88BC8B-B7DD-4E31-8921-DF98C67A66CE}" presName="sibSpaceOne" presStyleCnt="0"/>
      <dgm:spPr/>
      <dgm:t>
        <a:bodyPr/>
        <a:lstStyle/>
        <a:p>
          <a:endParaRPr lang="fr-FR"/>
        </a:p>
      </dgm:t>
    </dgm:pt>
    <dgm:pt modelId="{E7743692-77C2-47B8-9138-8B282363FC83}" type="pres">
      <dgm:prSet presAssocID="{290893B0-7E1C-40D1-9BB9-5C7F3BCE8FB5}" presName="vertOne" presStyleCnt="0"/>
      <dgm:spPr/>
      <dgm:t>
        <a:bodyPr/>
        <a:lstStyle/>
        <a:p>
          <a:endParaRPr lang="fr-FR"/>
        </a:p>
      </dgm:t>
    </dgm:pt>
    <dgm:pt modelId="{CF174310-D66E-43F7-AABA-B0E2B4ACB0E4}" type="pres">
      <dgm:prSet presAssocID="{290893B0-7E1C-40D1-9BB9-5C7F3BCE8FB5}" presName="txOne" presStyleLbl="node0" presStyleIdx="3" presStyleCnt="6">
        <dgm:presLayoutVars>
          <dgm:chPref val="3"/>
        </dgm:presLayoutVars>
      </dgm:prSet>
      <dgm:spPr>
        <a:prstGeom prst="snip2DiagRect">
          <a:avLst/>
        </a:prstGeom>
      </dgm:spPr>
      <dgm:t>
        <a:bodyPr/>
        <a:lstStyle/>
        <a:p>
          <a:endParaRPr lang="fr-FR"/>
        </a:p>
      </dgm:t>
    </dgm:pt>
    <dgm:pt modelId="{C7699049-6912-4BE3-BBB0-38A0602D5E7D}" type="pres">
      <dgm:prSet presAssocID="{290893B0-7E1C-40D1-9BB9-5C7F3BCE8FB5}" presName="parTransOne" presStyleCnt="0"/>
      <dgm:spPr/>
      <dgm:t>
        <a:bodyPr/>
        <a:lstStyle/>
        <a:p>
          <a:endParaRPr lang="fr-FR"/>
        </a:p>
      </dgm:t>
    </dgm:pt>
    <dgm:pt modelId="{7B68560D-C796-4DC0-9FF2-901EA6B8FF01}" type="pres">
      <dgm:prSet presAssocID="{290893B0-7E1C-40D1-9BB9-5C7F3BCE8FB5}" presName="horzOne" presStyleCnt="0"/>
      <dgm:spPr/>
      <dgm:t>
        <a:bodyPr/>
        <a:lstStyle/>
        <a:p>
          <a:endParaRPr lang="fr-FR"/>
        </a:p>
      </dgm:t>
    </dgm:pt>
    <dgm:pt modelId="{936D4AD2-7097-4994-8198-1CEA99A15008}" type="pres">
      <dgm:prSet presAssocID="{F6A08BCF-D5BA-4521-BF74-12EE3258B95B}" presName="vertTwo" presStyleCnt="0"/>
      <dgm:spPr/>
      <dgm:t>
        <a:bodyPr/>
        <a:lstStyle/>
        <a:p>
          <a:endParaRPr lang="fr-FR"/>
        </a:p>
      </dgm:t>
    </dgm:pt>
    <dgm:pt modelId="{6A95D0BE-B853-416E-8872-FD90F6FD8923}" type="pres">
      <dgm:prSet presAssocID="{F6A08BCF-D5BA-4521-BF74-12EE3258B95B}" presName="txTwo" presStyleLbl="node2" presStyleIdx="3" presStyleCnt="6" custScaleY="73581">
        <dgm:presLayoutVars>
          <dgm:chPref val="3"/>
        </dgm:presLayoutVars>
      </dgm:prSet>
      <dgm:spPr>
        <a:prstGeom prst="roundRect">
          <a:avLst/>
        </a:prstGeom>
      </dgm:spPr>
      <dgm:t>
        <a:bodyPr/>
        <a:lstStyle/>
        <a:p>
          <a:endParaRPr lang="fr-FR"/>
        </a:p>
      </dgm:t>
    </dgm:pt>
    <dgm:pt modelId="{83BB8403-8C40-406A-9AF4-A0E887C39675}" type="pres">
      <dgm:prSet presAssocID="{F6A08BCF-D5BA-4521-BF74-12EE3258B95B}" presName="parTransTwo" presStyleCnt="0"/>
      <dgm:spPr/>
      <dgm:t>
        <a:bodyPr/>
        <a:lstStyle/>
        <a:p>
          <a:endParaRPr lang="fr-FR"/>
        </a:p>
      </dgm:t>
    </dgm:pt>
    <dgm:pt modelId="{EF62E053-9758-44BF-B925-1832BBACB492}" type="pres">
      <dgm:prSet presAssocID="{F6A08BCF-D5BA-4521-BF74-12EE3258B95B}" presName="horzTwo" presStyleCnt="0"/>
      <dgm:spPr/>
      <dgm:t>
        <a:bodyPr/>
        <a:lstStyle/>
        <a:p>
          <a:endParaRPr lang="fr-FR"/>
        </a:p>
      </dgm:t>
    </dgm:pt>
    <dgm:pt modelId="{F123EA4E-3DE1-4C47-B9C0-3D6375160DAA}" type="pres">
      <dgm:prSet presAssocID="{E740620D-DF66-4FD6-8980-9BBA61595116}" presName="vertThree" presStyleCnt="0"/>
      <dgm:spPr/>
      <dgm:t>
        <a:bodyPr/>
        <a:lstStyle/>
        <a:p>
          <a:endParaRPr lang="fr-FR"/>
        </a:p>
      </dgm:t>
    </dgm:pt>
    <dgm:pt modelId="{961293B1-FEB8-4C86-BB06-0DD3A75363B3}" type="pres">
      <dgm:prSet presAssocID="{E740620D-DF66-4FD6-8980-9BBA61595116}" presName="txThree" presStyleLbl="node3" presStyleIdx="4" presStyleCnt="8" custScaleY="108427">
        <dgm:presLayoutVars>
          <dgm:chPref val="3"/>
        </dgm:presLayoutVars>
      </dgm:prSet>
      <dgm:spPr/>
      <dgm:t>
        <a:bodyPr/>
        <a:lstStyle/>
        <a:p>
          <a:endParaRPr lang="fr-FR"/>
        </a:p>
      </dgm:t>
    </dgm:pt>
    <dgm:pt modelId="{65D00C7B-6147-4A0A-BA2A-3812414C372F}" type="pres">
      <dgm:prSet presAssocID="{E740620D-DF66-4FD6-8980-9BBA61595116}" presName="parTransThree" presStyleCnt="0"/>
      <dgm:spPr/>
      <dgm:t>
        <a:bodyPr/>
        <a:lstStyle/>
        <a:p>
          <a:endParaRPr lang="fr-FR"/>
        </a:p>
      </dgm:t>
    </dgm:pt>
    <dgm:pt modelId="{D1E23B08-5832-43CF-A7B0-54FD1E6D00A2}" type="pres">
      <dgm:prSet presAssocID="{E740620D-DF66-4FD6-8980-9BBA61595116}" presName="horzThree" presStyleCnt="0"/>
      <dgm:spPr/>
      <dgm:t>
        <a:bodyPr/>
        <a:lstStyle/>
        <a:p>
          <a:endParaRPr lang="fr-FR"/>
        </a:p>
      </dgm:t>
    </dgm:pt>
    <dgm:pt modelId="{D1720921-5293-4BE2-B606-5AFB4E1325BB}" type="pres">
      <dgm:prSet presAssocID="{AA5796C5-B4D3-418E-AE5A-9507EDC597DF}" presName="vertFour" presStyleCnt="0">
        <dgm:presLayoutVars>
          <dgm:chPref val="3"/>
        </dgm:presLayoutVars>
      </dgm:prSet>
      <dgm:spPr/>
      <dgm:t>
        <a:bodyPr/>
        <a:lstStyle/>
        <a:p>
          <a:endParaRPr lang="fr-FR"/>
        </a:p>
      </dgm:t>
    </dgm:pt>
    <dgm:pt modelId="{DD7C14AD-232C-4B05-A44D-CF333DB47EE8}" type="pres">
      <dgm:prSet presAssocID="{AA5796C5-B4D3-418E-AE5A-9507EDC597DF}" presName="txFour" presStyleLbl="node4" presStyleIdx="10" presStyleCnt="18" custScaleY="104486">
        <dgm:presLayoutVars>
          <dgm:chPref val="3"/>
        </dgm:presLayoutVars>
      </dgm:prSet>
      <dgm:spPr/>
      <dgm:t>
        <a:bodyPr/>
        <a:lstStyle/>
        <a:p>
          <a:endParaRPr lang="fr-FR"/>
        </a:p>
      </dgm:t>
    </dgm:pt>
    <dgm:pt modelId="{A8F862AA-3C55-487C-9F6F-F0C758D64F72}" type="pres">
      <dgm:prSet presAssocID="{AA5796C5-B4D3-418E-AE5A-9507EDC597DF}" presName="parTransFour" presStyleCnt="0"/>
      <dgm:spPr/>
      <dgm:t>
        <a:bodyPr/>
        <a:lstStyle/>
        <a:p>
          <a:endParaRPr lang="fr-FR"/>
        </a:p>
      </dgm:t>
    </dgm:pt>
    <dgm:pt modelId="{10650F04-2EE4-460A-9D4F-1CA4806C7991}" type="pres">
      <dgm:prSet presAssocID="{AA5796C5-B4D3-418E-AE5A-9507EDC597DF}" presName="horzFour" presStyleCnt="0"/>
      <dgm:spPr/>
      <dgm:t>
        <a:bodyPr/>
        <a:lstStyle/>
        <a:p>
          <a:endParaRPr lang="fr-FR"/>
        </a:p>
      </dgm:t>
    </dgm:pt>
    <dgm:pt modelId="{302DCCD8-C15A-488C-94E9-64EDBDF2C8D8}" type="pres">
      <dgm:prSet presAssocID="{F498E7A9-85ED-40E8-8DFE-C233C6E75118}" presName="vertFour" presStyleCnt="0">
        <dgm:presLayoutVars>
          <dgm:chPref val="3"/>
        </dgm:presLayoutVars>
      </dgm:prSet>
      <dgm:spPr/>
      <dgm:t>
        <a:bodyPr/>
        <a:lstStyle/>
        <a:p>
          <a:endParaRPr lang="fr-FR"/>
        </a:p>
      </dgm:t>
    </dgm:pt>
    <dgm:pt modelId="{AB574832-5A56-4582-95E1-BFDBD3F587F0}" type="pres">
      <dgm:prSet presAssocID="{F498E7A9-85ED-40E8-8DFE-C233C6E75118}" presName="txFour" presStyleLbl="node4" presStyleIdx="11" presStyleCnt="18">
        <dgm:presLayoutVars>
          <dgm:chPref val="3"/>
        </dgm:presLayoutVars>
      </dgm:prSet>
      <dgm:spPr/>
      <dgm:t>
        <a:bodyPr/>
        <a:lstStyle/>
        <a:p>
          <a:endParaRPr lang="fr-FR"/>
        </a:p>
      </dgm:t>
    </dgm:pt>
    <dgm:pt modelId="{39E90D9C-47A2-43CE-9D89-540D7A0A8967}" type="pres">
      <dgm:prSet presAssocID="{F498E7A9-85ED-40E8-8DFE-C233C6E75118}" presName="horzFour" presStyleCnt="0"/>
      <dgm:spPr/>
      <dgm:t>
        <a:bodyPr/>
        <a:lstStyle/>
        <a:p>
          <a:endParaRPr lang="fr-FR"/>
        </a:p>
      </dgm:t>
    </dgm:pt>
    <dgm:pt modelId="{221F7726-F22D-41B6-A316-B4ECADF447BB}" type="pres">
      <dgm:prSet presAssocID="{BB54FD65-2D9A-4644-9744-8EB5C3D7EF4F}" presName="sibSpaceOne" presStyleCnt="0"/>
      <dgm:spPr/>
      <dgm:t>
        <a:bodyPr/>
        <a:lstStyle/>
        <a:p>
          <a:endParaRPr lang="fr-FR"/>
        </a:p>
      </dgm:t>
    </dgm:pt>
    <dgm:pt modelId="{4DF802B7-2F75-4406-8084-683C786055B1}" type="pres">
      <dgm:prSet presAssocID="{82880625-A7B9-4A1B-9B97-3B1D02140DDC}" presName="vertOne" presStyleCnt="0"/>
      <dgm:spPr/>
      <dgm:t>
        <a:bodyPr/>
        <a:lstStyle/>
        <a:p>
          <a:endParaRPr lang="fr-FR"/>
        </a:p>
      </dgm:t>
    </dgm:pt>
    <dgm:pt modelId="{99D2340C-DB31-4C39-A6DE-D5AC5CF63860}" type="pres">
      <dgm:prSet presAssocID="{82880625-A7B9-4A1B-9B97-3B1D02140DDC}" presName="txOne" presStyleLbl="node0" presStyleIdx="4" presStyleCnt="6">
        <dgm:presLayoutVars>
          <dgm:chPref val="3"/>
        </dgm:presLayoutVars>
      </dgm:prSet>
      <dgm:spPr>
        <a:prstGeom prst="snip2DiagRect">
          <a:avLst/>
        </a:prstGeom>
      </dgm:spPr>
      <dgm:t>
        <a:bodyPr/>
        <a:lstStyle/>
        <a:p>
          <a:endParaRPr lang="fr-FR"/>
        </a:p>
      </dgm:t>
    </dgm:pt>
    <dgm:pt modelId="{4162774B-0CBD-444D-9044-0515D9BFD08B}" type="pres">
      <dgm:prSet presAssocID="{82880625-A7B9-4A1B-9B97-3B1D02140DDC}" presName="parTransOne" presStyleCnt="0"/>
      <dgm:spPr/>
      <dgm:t>
        <a:bodyPr/>
        <a:lstStyle/>
        <a:p>
          <a:endParaRPr lang="fr-FR"/>
        </a:p>
      </dgm:t>
    </dgm:pt>
    <dgm:pt modelId="{45ADDD25-1E67-40B9-ABD1-DD346A2D82D4}" type="pres">
      <dgm:prSet presAssocID="{82880625-A7B9-4A1B-9B97-3B1D02140DDC}" presName="horzOne" presStyleCnt="0"/>
      <dgm:spPr/>
      <dgm:t>
        <a:bodyPr/>
        <a:lstStyle/>
        <a:p>
          <a:endParaRPr lang="fr-FR"/>
        </a:p>
      </dgm:t>
    </dgm:pt>
    <dgm:pt modelId="{7AAEF1D3-B4DD-42BE-B0CB-CE0FA8F81D20}" type="pres">
      <dgm:prSet presAssocID="{5476F5A5-3780-4C9F-87AA-47FB1B4B603C}" presName="vertTwo" presStyleCnt="0"/>
      <dgm:spPr/>
      <dgm:t>
        <a:bodyPr/>
        <a:lstStyle/>
        <a:p>
          <a:endParaRPr lang="fr-FR"/>
        </a:p>
      </dgm:t>
    </dgm:pt>
    <dgm:pt modelId="{7B18C149-8FD7-4031-A7DB-FA51CACB7023}" type="pres">
      <dgm:prSet presAssocID="{5476F5A5-3780-4C9F-87AA-47FB1B4B603C}" presName="txTwo" presStyleLbl="node2" presStyleIdx="4" presStyleCnt="6" custScaleY="73581">
        <dgm:presLayoutVars>
          <dgm:chPref val="3"/>
        </dgm:presLayoutVars>
      </dgm:prSet>
      <dgm:spPr>
        <a:prstGeom prst="roundRect">
          <a:avLst/>
        </a:prstGeom>
      </dgm:spPr>
      <dgm:t>
        <a:bodyPr/>
        <a:lstStyle/>
        <a:p>
          <a:endParaRPr lang="fr-FR"/>
        </a:p>
      </dgm:t>
    </dgm:pt>
    <dgm:pt modelId="{C63644A7-138D-4924-BC8B-D46E91FB8407}" type="pres">
      <dgm:prSet presAssocID="{5476F5A5-3780-4C9F-87AA-47FB1B4B603C}" presName="parTransTwo" presStyleCnt="0"/>
      <dgm:spPr/>
      <dgm:t>
        <a:bodyPr/>
        <a:lstStyle/>
        <a:p>
          <a:endParaRPr lang="fr-FR"/>
        </a:p>
      </dgm:t>
    </dgm:pt>
    <dgm:pt modelId="{47C4F69E-B9F2-4DDF-AD3C-00A4E91B2719}" type="pres">
      <dgm:prSet presAssocID="{5476F5A5-3780-4C9F-87AA-47FB1B4B603C}" presName="horzTwo" presStyleCnt="0"/>
      <dgm:spPr/>
      <dgm:t>
        <a:bodyPr/>
        <a:lstStyle/>
        <a:p>
          <a:endParaRPr lang="fr-FR"/>
        </a:p>
      </dgm:t>
    </dgm:pt>
    <dgm:pt modelId="{07835A3D-9002-4AD7-A7E9-45EA22332B3A}" type="pres">
      <dgm:prSet presAssocID="{8469C4B7-840F-46F3-8657-E76C29FCDA00}" presName="vertThree" presStyleCnt="0"/>
      <dgm:spPr/>
      <dgm:t>
        <a:bodyPr/>
        <a:lstStyle/>
        <a:p>
          <a:endParaRPr lang="fr-FR"/>
        </a:p>
      </dgm:t>
    </dgm:pt>
    <dgm:pt modelId="{B1485A27-A798-4FE2-B665-16900D5E85B8}" type="pres">
      <dgm:prSet presAssocID="{8469C4B7-840F-46F3-8657-E76C29FCDA00}" presName="txThree" presStyleLbl="node3" presStyleIdx="5" presStyleCnt="8" custScaleY="108427">
        <dgm:presLayoutVars>
          <dgm:chPref val="3"/>
        </dgm:presLayoutVars>
      </dgm:prSet>
      <dgm:spPr/>
      <dgm:t>
        <a:bodyPr/>
        <a:lstStyle/>
        <a:p>
          <a:endParaRPr lang="fr-FR"/>
        </a:p>
      </dgm:t>
    </dgm:pt>
    <dgm:pt modelId="{A5135131-D2B3-4F9A-8EDE-2EFFE12217A2}" type="pres">
      <dgm:prSet presAssocID="{8469C4B7-840F-46F3-8657-E76C29FCDA00}" presName="parTransThree" presStyleCnt="0"/>
      <dgm:spPr/>
      <dgm:t>
        <a:bodyPr/>
        <a:lstStyle/>
        <a:p>
          <a:endParaRPr lang="fr-FR"/>
        </a:p>
      </dgm:t>
    </dgm:pt>
    <dgm:pt modelId="{0001921F-4134-4C50-B713-6EB96A5E1654}" type="pres">
      <dgm:prSet presAssocID="{8469C4B7-840F-46F3-8657-E76C29FCDA00}" presName="horzThree" presStyleCnt="0"/>
      <dgm:spPr/>
      <dgm:t>
        <a:bodyPr/>
        <a:lstStyle/>
        <a:p>
          <a:endParaRPr lang="fr-FR"/>
        </a:p>
      </dgm:t>
    </dgm:pt>
    <dgm:pt modelId="{53B44E91-4093-467E-93B1-A5F54780354F}" type="pres">
      <dgm:prSet presAssocID="{169B7D39-8718-4DBE-82E0-3514F1731CA4}" presName="vertFour" presStyleCnt="0">
        <dgm:presLayoutVars>
          <dgm:chPref val="3"/>
        </dgm:presLayoutVars>
      </dgm:prSet>
      <dgm:spPr/>
      <dgm:t>
        <a:bodyPr/>
        <a:lstStyle/>
        <a:p>
          <a:endParaRPr lang="fr-FR"/>
        </a:p>
      </dgm:t>
    </dgm:pt>
    <dgm:pt modelId="{50B7C6BB-283C-4D98-8602-CE84AE52AB8C}" type="pres">
      <dgm:prSet presAssocID="{169B7D39-8718-4DBE-82E0-3514F1731CA4}" presName="txFour" presStyleLbl="node4" presStyleIdx="12" presStyleCnt="18" custScaleY="104486">
        <dgm:presLayoutVars>
          <dgm:chPref val="3"/>
        </dgm:presLayoutVars>
      </dgm:prSet>
      <dgm:spPr/>
      <dgm:t>
        <a:bodyPr/>
        <a:lstStyle/>
        <a:p>
          <a:endParaRPr lang="fr-FR"/>
        </a:p>
      </dgm:t>
    </dgm:pt>
    <dgm:pt modelId="{7E65E3A1-C1B2-49FF-8D14-5D3D5EC4E21A}" type="pres">
      <dgm:prSet presAssocID="{169B7D39-8718-4DBE-82E0-3514F1731CA4}" presName="parTransFour" presStyleCnt="0"/>
      <dgm:spPr/>
      <dgm:t>
        <a:bodyPr/>
        <a:lstStyle/>
        <a:p>
          <a:endParaRPr lang="fr-FR"/>
        </a:p>
      </dgm:t>
    </dgm:pt>
    <dgm:pt modelId="{510AB6E7-293F-4998-861C-961F290A0E3E}" type="pres">
      <dgm:prSet presAssocID="{169B7D39-8718-4DBE-82E0-3514F1731CA4}" presName="horzFour" presStyleCnt="0"/>
      <dgm:spPr/>
      <dgm:t>
        <a:bodyPr/>
        <a:lstStyle/>
        <a:p>
          <a:endParaRPr lang="fr-FR"/>
        </a:p>
      </dgm:t>
    </dgm:pt>
    <dgm:pt modelId="{7861B7C2-6B91-4909-938E-A9AF35874438}" type="pres">
      <dgm:prSet presAssocID="{FD57E46E-6E46-4EB9-A588-AA3C3C176C42}" presName="vertFour" presStyleCnt="0">
        <dgm:presLayoutVars>
          <dgm:chPref val="3"/>
        </dgm:presLayoutVars>
      </dgm:prSet>
      <dgm:spPr/>
      <dgm:t>
        <a:bodyPr/>
        <a:lstStyle/>
        <a:p>
          <a:endParaRPr lang="fr-FR"/>
        </a:p>
      </dgm:t>
    </dgm:pt>
    <dgm:pt modelId="{8F81706E-48B0-4A57-95A1-989E6F96A402}" type="pres">
      <dgm:prSet presAssocID="{FD57E46E-6E46-4EB9-A588-AA3C3C176C42}" presName="txFour" presStyleLbl="node4" presStyleIdx="13" presStyleCnt="18">
        <dgm:presLayoutVars>
          <dgm:chPref val="3"/>
        </dgm:presLayoutVars>
      </dgm:prSet>
      <dgm:spPr/>
      <dgm:t>
        <a:bodyPr/>
        <a:lstStyle/>
        <a:p>
          <a:endParaRPr lang="fr-FR"/>
        </a:p>
      </dgm:t>
    </dgm:pt>
    <dgm:pt modelId="{DAE7ADB2-48F6-4B91-85E8-4E964FFA6A08}" type="pres">
      <dgm:prSet presAssocID="{FD57E46E-6E46-4EB9-A588-AA3C3C176C42}" presName="horzFour" presStyleCnt="0"/>
      <dgm:spPr/>
      <dgm:t>
        <a:bodyPr/>
        <a:lstStyle/>
        <a:p>
          <a:endParaRPr lang="fr-FR"/>
        </a:p>
      </dgm:t>
    </dgm:pt>
    <dgm:pt modelId="{FF36CC94-EA6B-4A2C-8716-7CB24CA48273}" type="pres">
      <dgm:prSet presAssocID="{8F55D710-067D-4D42-9A14-93F726B5DCFE}" presName="sibSpaceOne" presStyleCnt="0"/>
      <dgm:spPr/>
      <dgm:t>
        <a:bodyPr/>
        <a:lstStyle/>
        <a:p>
          <a:endParaRPr lang="fr-FR"/>
        </a:p>
      </dgm:t>
    </dgm:pt>
    <dgm:pt modelId="{2D950CF0-157F-4B5B-93C0-8DE079682C41}" type="pres">
      <dgm:prSet presAssocID="{A1AE6BDF-0DE3-40A6-8F6A-D5C58C261029}" presName="vertOne" presStyleCnt="0"/>
      <dgm:spPr/>
      <dgm:t>
        <a:bodyPr/>
        <a:lstStyle/>
        <a:p>
          <a:endParaRPr lang="fr-FR"/>
        </a:p>
      </dgm:t>
    </dgm:pt>
    <dgm:pt modelId="{C2A93093-D7F0-4516-9C25-A9DAF8F34B83}" type="pres">
      <dgm:prSet presAssocID="{A1AE6BDF-0DE3-40A6-8F6A-D5C58C261029}" presName="txOne" presStyleLbl="node0" presStyleIdx="5" presStyleCnt="6">
        <dgm:presLayoutVars>
          <dgm:chPref val="3"/>
        </dgm:presLayoutVars>
      </dgm:prSet>
      <dgm:spPr>
        <a:prstGeom prst="snip2DiagRect">
          <a:avLst/>
        </a:prstGeom>
      </dgm:spPr>
      <dgm:t>
        <a:bodyPr/>
        <a:lstStyle/>
        <a:p>
          <a:endParaRPr lang="fr-FR"/>
        </a:p>
      </dgm:t>
    </dgm:pt>
    <dgm:pt modelId="{BBD27E3B-B21C-4381-8A7B-0EA8F285BFAC}" type="pres">
      <dgm:prSet presAssocID="{A1AE6BDF-0DE3-40A6-8F6A-D5C58C261029}" presName="parTransOne" presStyleCnt="0"/>
      <dgm:spPr/>
      <dgm:t>
        <a:bodyPr/>
        <a:lstStyle/>
        <a:p>
          <a:endParaRPr lang="fr-FR"/>
        </a:p>
      </dgm:t>
    </dgm:pt>
    <dgm:pt modelId="{7B428F45-CB85-4A54-BC10-3631B3E84C71}" type="pres">
      <dgm:prSet presAssocID="{A1AE6BDF-0DE3-40A6-8F6A-D5C58C261029}" presName="horzOne" presStyleCnt="0"/>
      <dgm:spPr/>
      <dgm:t>
        <a:bodyPr/>
        <a:lstStyle/>
        <a:p>
          <a:endParaRPr lang="fr-FR"/>
        </a:p>
      </dgm:t>
    </dgm:pt>
    <dgm:pt modelId="{BCCC8772-2688-4AC7-9243-06A3E9F804E0}" type="pres">
      <dgm:prSet presAssocID="{01F70529-89A0-4820-8F76-FA2F74D1DF52}" presName="vertTwo" presStyleCnt="0"/>
      <dgm:spPr/>
      <dgm:t>
        <a:bodyPr/>
        <a:lstStyle/>
        <a:p>
          <a:endParaRPr lang="fr-FR"/>
        </a:p>
      </dgm:t>
    </dgm:pt>
    <dgm:pt modelId="{E0EAFD03-2C1B-4F2C-ACA1-8C3917112C2F}" type="pres">
      <dgm:prSet presAssocID="{01F70529-89A0-4820-8F76-FA2F74D1DF52}" presName="txTwo" presStyleLbl="node2" presStyleIdx="5" presStyleCnt="6" custScaleY="73581">
        <dgm:presLayoutVars>
          <dgm:chPref val="3"/>
        </dgm:presLayoutVars>
      </dgm:prSet>
      <dgm:spPr>
        <a:prstGeom prst="roundRect">
          <a:avLst/>
        </a:prstGeom>
      </dgm:spPr>
      <dgm:t>
        <a:bodyPr/>
        <a:lstStyle/>
        <a:p>
          <a:endParaRPr lang="fr-FR"/>
        </a:p>
      </dgm:t>
    </dgm:pt>
    <dgm:pt modelId="{92E054FF-92B4-4227-B810-541A0DE23025}" type="pres">
      <dgm:prSet presAssocID="{01F70529-89A0-4820-8F76-FA2F74D1DF52}" presName="parTransTwo" presStyleCnt="0"/>
      <dgm:spPr/>
      <dgm:t>
        <a:bodyPr/>
        <a:lstStyle/>
        <a:p>
          <a:endParaRPr lang="fr-FR"/>
        </a:p>
      </dgm:t>
    </dgm:pt>
    <dgm:pt modelId="{FBEEA3C2-220A-418A-AFE2-0ACFC14CDAF9}" type="pres">
      <dgm:prSet presAssocID="{01F70529-89A0-4820-8F76-FA2F74D1DF52}" presName="horzTwo" presStyleCnt="0"/>
      <dgm:spPr/>
      <dgm:t>
        <a:bodyPr/>
        <a:lstStyle/>
        <a:p>
          <a:endParaRPr lang="fr-FR"/>
        </a:p>
      </dgm:t>
    </dgm:pt>
    <dgm:pt modelId="{88150A4C-7F0D-407D-B386-48EF603F37F7}" type="pres">
      <dgm:prSet presAssocID="{9C70C322-4774-49C4-B964-F09B1B8EDC90}" presName="vertThree" presStyleCnt="0"/>
      <dgm:spPr/>
      <dgm:t>
        <a:bodyPr/>
        <a:lstStyle/>
        <a:p>
          <a:endParaRPr lang="fr-FR"/>
        </a:p>
      </dgm:t>
    </dgm:pt>
    <dgm:pt modelId="{4999F0A7-18AE-4F02-B322-A324CABA8E60}" type="pres">
      <dgm:prSet presAssocID="{9C70C322-4774-49C4-B964-F09B1B8EDC90}" presName="txThree" presStyleLbl="node3" presStyleIdx="6" presStyleCnt="8" custScaleY="108427">
        <dgm:presLayoutVars>
          <dgm:chPref val="3"/>
        </dgm:presLayoutVars>
      </dgm:prSet>
      <dgm:spPr/>
      <dgm:t>
        <a:bodyPr/>
        <a:lstStyle/>
        <a:p>
          <a:endParaRPr lang="fr-FR"/>
        </a:p>
      </dgm:t>
    </dgm:pt>
    <dgm:pt modelId="{F90D913B-940A-4659-ABA9-CCD78613434F}" type="pres">
      <dgm:prSet presAssocID="{9C70C322-4774-49C4-B964-F09B1B8EDC90}" presName="parTransThree" presStyleCnt="0"/>
      <dgm:spPr/>
      <dgm:t>
        <a:bodyPr/>
        <a:lstStyle/>
        <a:p>
          <a:endParaRPr lang="fr-FR"/>
        </a:p>
      </dgm:t>
    </dgm:pt>
    <dgm:pt modelId="{1E61D14C-A4F2-442C-956B-D803C554C2B7}" type="pres">
      <dgm:prSet presAssocID="{9C70C322-4774-49C4-B964-F09B1B8EDC90}" presName="horzThree" presStyleCnt="0"/>
      <dgm:spPr/>
      <dgm:t>
        <a:bodyPr/>
        <a:lstStyle/>
        <a:p>
          <a:endParaRPr lang="fr-FR"/>
        </a:p>
      </dgm:t>
    </dgm:pt>
    <dgm:pt modelId="{373EA2DB-4E9C-4E3B-B943-5864E7EBCA66}" type="pres">
      <dgm:prSet presAssocID="{72BFCD34-55EA-4A0C-8FD1-E7A3E5736CD9}" presName="vertFour" presStyleCnt="0">
        <dgm:presLayoutVars>
          <dgm:chPref val="3"/>
        </dgm:presLayoutVars>
      </dgm:prSet>
      <dgm:spPr/>
      <dgm:t>
        <a:bodyPr/>
        <a:lstStyle/>
        <a:p>
          <a:endParaRPr lang="fr-FR"/>
        </a:p>
      </dgm:t>
    </dgm:pt>
    <dgm:pt modelId="{801B05AC-3460-4B08-A50D-586E5760CE43}" type="pres">
      <dgm:prSet presAssocID="{72BFCD34-55EA-4A0C-8FD1-E7A3E5736CD9}" presName="txFour" presStyleLbl="node4" presStyleIdx="14" presStyleCnt="18" custScaleY="104486">
        <dgm:presLayoutVars>
          <dgm:chPref val="3"/>
        </dgm:presLayoutVars>
      </dgm:prSet>
      <dgm:spPr/>
      <dgm:t>
        <a:bodyPr/>
        <a:lstStyle/>
        <a:p>
          <a:endParaRPr lang="fr-FR"/>
        </a:p>
      </dgm:t>
    </dgm:pt>
    <dgm:pt modelId="{20679E28-EBF1-40C5-BEBC-9FC81DCCB986}" type="pres">
      <dgm:prSet presAssocID="{72BFCD34-55EA-4A0C-8FD1-E7A3E5736CD9}" presName="parTransFour" presStyleCnt="0"/>
      <dgm:spPr/>
      <dgm:t>
        <a:bodyPr/>
        <a:lstStyle/>
        <a:p>
          <a:endParaRPr lang="fr-FR"/>
        </a:p>
      </dgm:t>
    </dgm:pt>
    <dgm:pt modelId="{2EBDF03F-DC4F-408A-96CB-C02A48BCE223}" type="pres">
      <dgm:prSet presAssocID="{72BFCD34-55EA-4A0C-8FD1-E7A3E5736CD9}" presName="horzFour" presStyleCnt="0"/>
      <dgm:spPr/>
      <dgm:t>
        <a:bodyPr/>
        <a:lstStyle/>
        <a:p>
          <a:endParaRPr lang="fr-FR"/>
        </a:p>
      </dgm:t>
    </dgm:pt>
    <dgm:pt modelId="{8151FD1B-4C8F-4335-985C-41822AF51D00}" type="pres">
      <dgm:prSet presAssocID="{7CC047F0-EE33-4211-B426-28FB45532687}" presName="vertFour" presStyleCnt="0">
        <dgm:presLayoutVars>
          <dgm:chPref val="3"/>
        </dgm:presLayoutVars>
      </dgm:prSet>
      <dgm:spPr/>
      <dgm:t>
        <a:bodyPr/>
        <a:lstStyle/>
        <a:p>
          <a:endParaRPr lang="fr-FR"/>
        </a:p>
      </dgm:t>
    </dgm:pt>
    <dgm:pt modelId="{A62B6491-5164-45E3-8300-B725F97CDA4B}" type="pres">
      <dgm:prSet presAssocID="{7CC047F0-EE33-4211-B426-28FB45532687}" presName="txFour" presStyleLbl="node4" presStyleIdx="15" presStyleCnt="18">
        <dgm:presLayoutVars>
          <dgm:chPref val="3"/>
        </dgm:presLayoutVars>
      </dgm:prSet>
      <dgm:spPr/>
      <dgm:t>
        <a:bodyPr/>
        <a:lstStyle/>
        <a:p>
          <a:endParaRPr lang="fr-FR"/>
        </a:p>
      </dgm:t>
    </dgm:pt>
    <dgm:pt modelId="{74983B8E-F840-4943-8CA6-FEE726E12F40}" type="pres">
      <dgm:prSet presAssocID="{7CC047F0-EE33-4211-B426-28FB45532687}" presName="horzFour" presStyleCnt="0"/>
      <dgm:spPr/>
      <dgm:t>
        <a:bodyPr/>
        <a:lstStyle/>
        <a:p>
          <a:endParaRPr lang="fr-FR"/>
        </a:p>
      </dgm:t>
    </dgm:pt>
    <dgm:pt modelId="{EC4AE48D-AFB3-46B0-88E6-B96091631A04}" type="pres">
      <dgm:prSet presAssocID="{4613BA18-E8EB-4EE4-9F13-918101C91E6B}" presName="sibSpaceThree" presStyleCnt="0"/>
      <dgm:spPr/>
      <dgm:t>
        <a:bodyPr/>
        <a:lstStyle/>
        <a:p>
          <a:endParaRPr lang="fr-FR"/>
        </a:p>
      </dgm:t>
    </dgm:pt>
    <dgm:pt modelId="{E6C7FF4A-855E-4DB9-ACF7-B8967D385AC0}" type="pres">
      <dgm:prSet presAssocID="{9FAA6FA0-79B8-404A-86C6-46C8F654B49A}" presName="vertThree" presStyleCnt="0"/>
      <dgm:spPr/>
      <dgm:t>
        <a:bodyPr/>
        <a:lstStyle/>
        <a:p>
          <a:endParaRPr lang="fr-FR"/>
        </a:p>
      </dgm:t>
    </dgm:pt>
    <dgm:pt modelId="{A32E3350-8819-4C7F-B03D-F81D8E2A84C3}" type="pres">
      <dgm:prSet presAssocID="{9FAA6FA0-79B8-404A-86C6-46C8F654B49A}" presName="txThree" presStyleLbl="node3" presStyleIdx="7" presStyleCnt="8" custScaleY="108427">
        <dgm:presLayoutVars>
          <dgm:chPref val="3"/>
        </dgm:presLayoutVars>
      </dgm:prSet>
      <dgm:spPr/>
      <dgm:t>
        <a:bodyPr/>
        <a:lstStyle/>
        <a:p>
          <a:endParaRPr lang="fr-FR"/>
        </a:p>
      </dgm:t>
    </dgm:pt>
    <dgm:pt modelId="{A714BBDC-EAAF-46C8-AA2B-60089EC4BC72}" type="pres">
      <dgm:prSet presAssocID="{9FAA6FA0-79B8-404A-86C6-46C8F654B49A}" presName="parTransThree" presStyleCnt="0"/>
      <dgm:spPr/>
      <dgm:t>
        <a:bodyPr/>
        <a:lstStyle/>
        <a:p>
          <a:endParaRPr lang="fr-FR"/>
        </a:p>
      </dgm:t>
    </dgm:pt>
    <dgm:pt modelId="{09B2BD83-7575-48FF-BFF4-CB7BE928E3F8}" type="pres">
      <dgm:prSet presAssocID="{9FAA6FA0-79B8-404A-86C6-46C8F654B49A}" presName="horzThree" presStyleCnt="0"/>
      <dgm:spPr/>
      <dgm:t>
        <a:bodyPr/>
        <a:lstStyle/>
        <a:p>
          <a:endParaRPr lang="fr-FR"/>
        </a:p>
      </dgm:t>
    </dgm:pt>
    <dgm:pt modelId="{11CB419F-1DB7-4242-9145-F44194D34B15}" type="pres">
      <dgm:prSet presAssocID="{4E352933-E447-4E04-BF1D-83A92F1A69F0}" presName="vertFour" presStyleCnt="0">
        <dgm:presLayoutVars>
          <dgm:chPref val="3"/>
        </dgm:presLayoutVars>
      </dgm:prSet>
      <dgm:spPr/>
      <dgm:t>
        <a:bodyPr/>
        <a:lstStyle/>
        <a:p>
          <a:endParaRPr lang="fr-FR"/>
        </a:p>
      </dgm:t>
    </dgm:pt>
    <dgm:pt modelId="{AB33E1AA-266E-41E9-8A57-D1464A6BB6C0}" type="pres">
      <dgm:prSet presAssocID="{4E352933-E447-4E04-BF1D-83A92F1A69F0}" presName="txFour" presStyleLbl="node4" presStyleIdx="16" presStyleCnt="18" custScaleY="104486">
        <dgm:presLayoutVars>
          <dgm:chPref val="3"/>
        </dgm:presLayoutVars>
      </dgm:prSet>
      <dgm:spPr/>
      <dgm:t>
        <a:bodyPr/>
        <a:lstStyle/>
        <a:p>
          <a:endParaRPr lang="fr-FR"/>
        </a:p>
      </dgm:t>
    </dgm:pt>
    <dgm:pt modelId="{5B08B734-7FA2-4881-A947-27777064D78A}" type="pres">
      <dgm:prSet presAssocID="{4E352933-E447-4E04-BF1D-83A92F1A69F0}" presName="parTransFour" presStyleCnt="0"/>
      <dgm:spPr/>
      <dgm:t>
        <a:bodyPr/>
        <a:lstStyle/>
        <a:p>
          <a:endParaRPr lang="fr-FR"/>
        </a:p>
      </dgm:t>
    </dgm:pt>
    <dgm:pt modelId="{2F9D8D33-09DA-4D57-BBCA-969CE4221AB7}" type="pres">
      <dgm:prSet presAssocID="{4E352933-E447-4E04-BF1D-83A92F1A69F0}" presName="horzFour" presStyleCnt="0"/>
      <dgm:spPr/>
      <dgm:t>
        <a:bodyPr/>
        <a:lstStyle/>
        <a:p>
          <a:endParaRPr lang="fr-FR"/>
        </a:p>
      </dgm:t>
    </dgm:pt>
    <dgm:pt modelId="{89978129-DA6A-47B4-8F4E-25D4F17949EB}" type="pres">
      <dgm:prSet presAssocID="{1E2EAC18-7B23-423B-A17B-9CC59E09C2EA}" presName="vertFour" presStyleCnt="0">
        <dgm:presLayoutVars>
          <dgm:chPref val="3"/>
        </dgm:presLayoutVars>
      </dgm:prSet>
      <dgm:spPr/>
      <dgm:t>
        <a:bodyPr/>
        <a:lstStyle/>
        <a:p>
          <a:endParaRPr lang="fr-FR"/>
        </a:p>
      </dgm:t>
    </dgm:pt>
    <dgm:pt modelId="{67868AD9-D4E7-4233-A6A6-235B41B2E882}" type="pres">
      <dgm:prSet presAssocID="{1E2EAC18-7B23-423B-A17B-9CC59E09C2EA}" presName="txFour" presStyleLbl="node4" presStyleIdx="17" presStyleCnt="18">
        <dgm:presLayoutVars>
          <dgm:chPref val="3"/>
        </dgm:presLayoutVars>
      </dgm:prSet>
      <dgm:spPr/>
      <dgm:t>
        <a:bodyPr/>
        <a:lstStyle/>
        <a:p>
          <a:endParaRPr lang="fr-FR"/>
        </a:p>
      </dgm:t>
    </dgm:pt>
    <dgm:pt modelId="{B6D96EA9-E3B9-4CA9-A303-9CE033A7BFE8}" type="pres">
      <dgm:prSet presAssocID="{1E2EAC18-7B23-423B-A17B-9CC59E09C2EA}" presName="horzFour" presStyleCnt="0"/>
      <dgm:spPr/>
      <dgm:t>
        <a:bodyPr/>
        <a:lstStyle/>
        <a:p>
          <a:endParaRPr lang="fr-FR"/>
        </a:p>
      </dgm:t>
    </dgm:pt>
  </dgm:ptLst>
  <dgm:cxnLst>
    <dgm:cxn modelId="{0565ED40-1D7B-4750-858B-65C23A5EE7A8}" type="presOf" srcId="{F6B3F752-AC86-4EEB-8FFA-F13054BEEEC9}" destId="{1DCA02FB-A333-4B98-A3AE-6AE865ACD336}" srcOrd="0" destOrd="0" presId="urn:microsoft.com/office/officeart/2005/8/layout/hierarchy4"/>
    <dgm:cxn modelId="{137A2D32-A5C1-43B3-812A-E818BA2A6DB8}" srcId="{E740620D-DF66-4FD6-8980-9BBA61595116}" destId="{AA5796C5-B4D3-418E-AE5A-9507EDC597DF}" srcOrd="0" destOrd="0" parTransId="{A50F354B-981F-45BE-8841-2D30DBBE7775}" sibTransId="{D3993976-7BCB-48CF-868D-6ABA20106D76}"/>
    <dgm:cxn modelId="{DF8522E4-4894-404F-8022-59E36C80682D}" srcId="{FEE0E71D-11DA-4541-9BCD-036335F52231}" destId="{89CC05F3-26FD-403D-AB9E-CD46F35B919A}" srcOrd="0" destOrd="0" parTransId="{034C723C-DD47-4EEB-A8A5-4C8263B56D10}" sibTransId="{D756C28B-3B37-4F03-B3AF-28438FC66EB2}"/>
    <dgm:cxn modelId="{36670BD6-DA22-4664-9FE7-D773537C2CBE}" type="presOf" srcId="{FB628D76-E992-426B-941C-06CE23A798F0}" destId="{B263E022-90F5-4A76-A15D-7D8B2322ABCA}" srcOrd="0" destOrd="0" presId="urn:microsoft.com/office/officeart/2005/8/layout/hierarchy4"/>
    <dgm:cxn modelId="{A93196B1-82EC-45BC-AE50-ECAC6FDF20CE}" srcId="{2A654845-CBB1-4ED4-B801-095362BDDF10}" destId="{3802731B-1F6B-423E-B340-B36F28095214}" srcOrd="0" destOrd="0" parTransId="{DED7324B-4691-46F7-8A18-CE1FB8EE2704}" sibTransId="{381D19CC-2261-486F-AC0B-87098A993C3A}"/>
    <dgm:cxn modelId="{721F524B-79D3-4AF9-B2C6-1EDD82C76658}" type="presOf" srcId="{255D5C96-6773-4558-A416-BD2A72ECDC7F}" destId="{3151EA72-0880-44FD-BA36-B4617EE4DA37}" srcOrd="0" destOrd="0" presId="urn:microsoft.com/office/officeart/2005/8/layout/hierarchy4"/>
    <dgm:cxn modelId="{4DA318BB-078C-4172-9E8A-B628883A242D}" type="presOf" srcId="{3802731B-1F6B-423E-B340-B36F28095214}" destId="{F6159B35-EDB6-4FB9-90D1-A281CEC5B0E5}" srcOrd="0" destOrd="0" presId="urn:microsoft.com/office/officeart/2005/8/layout/hierarchy4"/>
    <dgm:cxn modelId="{39E5DACA-E3A6-49D3-825D-D28BCAEEE114}" srcId="{F6A08BCF-D5BA-4521-BF74-12EE3258B95B}" destId="{E740620D-DF66-4FD6-8980-9BBA61595116}" srcOrd="0" destOrd="0" parTransId="{0B386FEF-AB4C-47AF-9CD5-79DE5E5A46A2}" sibTransId="{5EB9993B-1146-45AD-87AD-BBA6C818BAD8}"/>
    <dgm:cxn modelId="{006DB958-9144-48F4-A681-C63198909D91}" srcId="{4E352933-E447-4E04-BF1D-83A92F1A69F0}" destId="{1E2EAC18-7B23-423B-A17B-9CC59E09C2EA}" srcOrd="0" destOrd="0" parTransId="{B5389576-5091-4CBD-8F28-D24CBBE6394A}" sibTransId="{84156B7A-5110-48F9-8191-57DDE3D348B5}"/>
    <dgm:cxn modelId="{97F35445-1467-4183-9051-92E3A041A2A1}" srcId="{9229D48F-F9D9-449D-BC59-4B3504CD0E84}" destId="{FEE0E71D-11DA-4541-9BCD-036335F52231}" srcOrd="0" destOrd="0" parTransId="{79F505C4-30EF-4315-A38A-0D723B42DCEE}" sibTransId="{A8B3BF55-4754-4619-8FE5-E6F16AD01164}"/>
    <dgm:cxn modelId="{255AB343-7DD1-4FB5-86E9-9E819B6D1051}" srcId="{5476F5A5-3780-4C9F-87AA-47FB1B4B603C}" destId="{8469C4B7-840F-46F3-8657-E76C29FCDA00}" srcOrd="0" destOrd="0" parTransId="{874827A0-DBF7-4C4F-B23F-7E90846A5CE3}" sibTransId="{50CDF55A-0159-4F62-8506-49C7A1E2F46F}"/>
    <dgm:cxn modelId="{9119B490-FA27-4350-93C0-BB7049B8F942}" type="presOf" srcId="{4E352933-E447-4E04-BF1D-83A92F1A69F0}" destId="{AB33E1AA-266E-41E9-8A57-D1464A6BB6C0}" srcOrd="0" destOrd="0" presId="urn:microsoft.com/office/officeart/2005/8/layout/hierarchy4"/>
    <dgm:cxn modelId="{638C1AC9-9A63-461A-9BBD-815C40C6F314}" srcId="{3802731B-1F6B-423E-B340-B36F28095214}" destId="{FB628D76-E992-426B-941C-06CE23A798F0}" srcOrd="0" destOrd="0" parTransId="{14D13D3C-AE9F-404D-AEA0-B66142AD5843}" sibTransId="{65A817B6-0C89-4951-B4F8-443C47668B28}"/>
    <dgm:cxn modelId="{AA3F8793-BA72-4421-B72B-8F54CEF717A9}" type="presOf" srcId="{F6A08BCF-D5BA-4521-BF74-12EE3258B95B}" destId="{6A95D0BE-B853-416E-8872-FD90F6FD8923}" srcOrd="0" destOrd="0" presId="urn:microsoft.com/office/officeart/2005/8/layout/hierarchy4"/>
    <dgm:cxn modelId="{197EDB03-EAD0-4B4C-A8CE-6D7C126C9375}" srcId="{F6B3F752-AC86-4EEB-8FFA-F13054BEEEC9}" destId="{82267D02-1DE2-4ACB-83ED-48B187215820}" srcOrd="0" destOrd="0" parTransId="{21ECDA77-BE7D-4637-A553-BC26D626F331}" sibTransId="{1BD2A776-0914-46CA-B1C2-802A03BF5F58}"/>
    <dgm:cxn modelId="{6A74C80C-9076-4941-9167-D3C6151FA546}" type="presOf" srcId="{C8066005-23AD-429C-B9DE-0F9BB7F76791}" destId="{EE608D3C-AA1D-42FE-8F67-CF6306200C9D}" srcOrd="0" destOrd="0" presId="urn:microsoft.com/office/officeart/2005/8/layout/hierarchy4"/>
    <dgm:cxn modelId="{6CD83B2F-D3F7-4A89-BB08-0D0D0E718D30}" srcId="{169B7D39-8718-4DBE-82E0-3514F1731CA4}" destId="{FD57E46E-6E46-4EB9-A588-AA3C3C176C42}" srcOrd="0" destOrd="0" parTransId="{E4C5BC4F-40A9-4114-8F2C-400EE9E8C499}" sibTransId="{CB1830A3-8D68-4D81-8C38-EB93C60E5FC5}"/>
    <dgm:cxn modelId="{3F8FD937-19EA-45FE-90F5-05C39E54B614}" srcId="{72BFCD34-55EA-4A0C-8FD1-E7A3E5736CD9}" destId="{7CC047F0-EE33-4211-B426-28FB45532687}" srcOrd="0" destOrd="0" parTransId="{2B131F59-206F-410B-92B4-55DB7D0BC1D1}" sibTransId="{0C4E1E28-9294-4ED5-A1D7-A55C2EF0319B}"/>
    <dgm:cxn modelId="{DB7A7D81-94F8-4256-8F15-1B4CB8FE77C6}" srcId="{C8066005-23AD-429C-B9DE-0F9BB7F76791}" destId="{6B3546AC-2FA0-40E0-AAD0-2C6AB0D0C9BC}" srcOrd="0" destOrd="0" parTransId="{66921EFC-BC1F-4F9E-A36B-E1BACF358E78}" sibTransId="{4CAFE1EC-F2B6-48AC-A810-6EC838368204}"/>
    <dgm:cxn modelId="{08EE9CF5-4CEE-479C-8BCF-014E10347BF4}" type="presOf" srcId="{176146AE-61F0-44FF-9A3E-5315AD639701}" destId="{5429BC0E-3E7D-4E3B-8B1B-EB257E2D476A}" srcOrd="0" destOrd="0" presId="urn:microsoft.com/office/officeart/2005/8/layout/hierarchy4"/>
    <dgm:cxn modelId="{195D8264-2794-4559-834A-D49CBF32A92E}" type="presOf" srcId="{FEE0E71D-11DA-4541-9BCD-036335F52231}" destId="{8881B193-5118-4676-9976-E1CF6829CE7C}" srcOrd="0" destOrd="0" presId="urn:microsoft.com/office/officeart/2005/8/layout/hierarchy4"/>
    <dgm:cxn modelId="{E8CC89C9-C0B5-4DF2-AE4C-259FA39D6F3E}" srcId="{77BA7CDB-B6E6-4118-8C7D-A24656A26ADE}" destId="{E1256EC8-8116-4DD1-BF74-3463CED87780}" srcOrd="0" destOrd="0" parTransId="{788A824C-1D0A-4A7A-996B-58F09C8AA024}" sibTransId="{BF4D496E-C8C5-4E29-9344-97AA0E824936}"/>
    <dgm:cxn modelId="{C29D71CA-C7CA-49E2-9320-5687E6B73D74}" srcId="{2A654845-CBB1-4ED4-B801-095362BDDF10}" destId="{176146AE-61F0-44FF-9A3E-5315AD639701}" srcOrd="1" destOrd="0" parTransId="{2567E0A6-E708-4B2A-9648-0A1388AE94CE}" sibTransId="{5F841EC3-7F45-4330-A02D-ABBB557B23C6}"/>
    <dgm:cxn modelId="{9BC20CFA-6E1A-4263-822D-F7064E10114D}" type="presOf" srcId="{E740620D-DF66-4FD6-8980-9BBA61595116}" destId="{961293B1-FEB8-4C86-BB06-0DD3A75363B3}" srcOrd="0" destOrd="0" presId="urn:microsoft.com/office/officeart/2005/8/layout/hierarchy4"/>
    <dgm:cxn modelId="{660E263A-AF8A-48D0-9020-7740D210AADE}" type="presOf" srcId="{1E2EAC18-7B23-423B-A17B-9CC59E09C2EA}" destId="{67868AD9-D4E7-4233-A6A6-235B41B2E882}" srcOrd="0" destOrd="0" presId="urn:microsoft.com/office/officeart/2005/8/layout/hierarchy4"/>
    <dgm:cxn modelId="{D86BB41F-805C-40D4-8784-2ED8D5730171}" type="presOf" srcId="{5EF6E762-1164-4D9B-B3AF-9E91F52FDD0E}" destId="{A5D7CF3D-624A-44D2-985B-17DC62E8906F}" srcOrd="0" destOrd="0" presId="urn:microsoft.com/office/officeart/2005/8/layout/hierarchy4"/>
    <dgm:cxn modelId="{E8E94A46-544C-447E-91E3-E0A1935C968C}" srcId="{FB628D76-E992-426B-941C-06CE23A798F0}" destId="{3D7CC4E9-D751-4CC7-8E9D-10390E291533}" srcOrd="0" destOrd="0" parTransId="{587920C3-159D-48D6-9984-9E666C2F8176}" sibTransId="{7EA79F7E-255B-4AA9-B134-314CDC4A8F8A}"/>
    <dgm:cxn modelId="{C92C3C36-293A-41F2-9583-3798D0A39893}" srcId="{8469C4B7-840F-46F3-8657-E76C29FCDA00}" destId="{169B7D39-8718-4DBE-82E0-3514F1731CA4}" srcOrd="0" destOrd="0" parTransId="{84DA81D9-C9BF-4D35-A216-E9D0274A8A60}" sibTransId="{F0B6C29C-3D1E-4950-AC74-B18467E9E84B}"/>
    <dgm:cxn modelId="{CAA9AA20-0BD7-468B-B24E-E65901466EAD}" srcId="{FEE0E71D-11DA-4541-9BCD-036335F52231}" destId="{255D5C96-6773-4558-A416-BD2A72ECDC7F}" srcOrd="1" destOrd="0" parTransId="{B8D1BEEF-F9A2-4DAE-B9BC-7FBDB00801F7}" sibTransId="{7F264582-AF7F-4200-B597-400640A3024A}"/>
    <dgm:cxn modelId="{D7627854-7B20-4675-96FB-736D7C948209}" srcId="{2A654845-CBB1-4ED4-B801-095362BDDF10}" destId="{A1AE6BDF-0DE3-40A6-8F6A-D5C58C261029}" srcOrd="5" destOrd="0" parTransId="{54C10244-5ACD-43D9-AE0C-C93F5B8EDE08}" sibTransId="{B91DD8C4-5736-4C71-8E15-07B90676BE9B}"/>
    <dgm:cxn modelId="{E2F40D44-AE65-4FB3-AF72-3D0BBBD0BB7E}" type="presOf" srcId="{9C70C322-4774-49C4-B964-F09B1B8EDC90}" destId="{4999F0A7-18AE-4F02-B322-A324CABA8E60}" srcOrd="0" destOrd="0" presId="urn:microsoft.com/office/officeart/2005/8/layout/hierarchy4"/>
    <dgm:cxn modelId="{2E250BA7-3DFC-49E4-84D5-A2828D6E9458}" type="presOf" srcId="{01F70529-89A0-4820-8F76-FA2F74D1DF52}" destId="{E0EAFD03-2C1B-4F2C-ACA1-8C3917112C2F}" srcOrd="0" destOrd="0" presId="urn:microsoft.com/office/officeart/2005/8/layout/hierarchy4"/>
    <dgm:cxn modelId="{87D52DDD-1507-4FF2-928F-8D45D581DDF8}" srcId="{290893B0-7E1C-40D1-9BB9-5C7F3BCE8FB5}" destId="{F6A08BCF-D5BA-4521-BF74-12EE3258B95B}" srcOrd="0" destOrd="0" parTransId="{7F5AECCC-82E4-46F7-ABC0-3BF419904693}" sibTransId="{4ABD620E-5778-4F5A-90AB-D9A268AD7D86}"/>
    <dgm:cxn modelId="{1C4AA6B0-BE39-4684-8A55-38BF35C72E02}" type="presOf" srcId="{F498E7A9-85ED-40E8-8DFE-C233C6E75118}" destId="{AB574832-5A56-4582-95E1-BFDBD3F587F0}" srcOrd="0" destOrd="0" presId="urn:microsoft.com/office/officeart/2005/8/layout/hierarchy4"/>
    <dgm:cxn modelId="{83435DC1-FF0A-4856-82BF-0E29BE1DC67D}" srcId="{01F70529-89A0-4820-8F76-FA2F74D1DF52}" destId="{9FAA6FA0-79B8-404A-86C6-46C8F654B49A}" srcOrd="1" destOrd="0" parTransId="{D5801602-5A74-45ED-9E25-4A20843D2B42}" sibTransId="{715449F5-F146-4CFF-A519-DFFF5D9C32E2}"/>
    <dgm:cxn modelId="{E805DF53-6B2F-43B5-847A-073EDF08249E}" type="presOf" srcId="{77BA7CDB-B6E6-4118-8C7D-A24656A26ADE}" destId="{FD9245CB-F911-4CD9-A676-1F10931D0657}" srcOrd="0" destOrd="0" presId="urn:microsoft.com/office/officeart/2005/8/layout/hierarchy4"/>
    <dgm:cxn modelId="{54DA404E-2DAE-46FB-8072-5D39B3165EEE}" srcId="{5EF6E762-1164-4D9B-B3AF-9E91F52FDD0E}" destId="{06F17B27-0145-44ED-A65B-F9B6E24AD6BC}" srcOrd="0" destOrd="0" parTransId="{3F49D30D-4901-4F1A-AAB9-BF9F803D4688}" sibTransId="{374E28CB-BDC2-42B6-B6C3-68F9F1917972}"/>
    <dgm:cxn modelId="{51939270-FB75-4A69-BFBD-CE7CAB258B0E}" type="presOf" srcId="{AA5796C5-B4D3-418E-AE5A-9507EDC597DF}" destId="{DD7C14AD-232C-4B05-A44D-CF333DB47EE8}" srcOrd="0" destOrd="0" presId="urn:microsoft.com/office/officeart/2005/8/layout/hierarchy4"/>
    <dgm:cxn modelId="{FEA406F8-BCF3-4CA1-A423-2462B5C03043}" type="presOf" srcId="{E1256EC8-8116-4DD1-BF74-3463CED87780}" destId="{18E95E16-7703-43E7-BA8A-07F3CB5CD004}" srcOrd="0" destOrd="0" presId="urn:microsoft.com/office/officeart/2005/8/layout/hierarchy4"/>
    <dgm:cxn modelId="{745A483C-AB45-4ACA-8F38-B54708296086}" type="presOf" srcId="{3D7CC4E9-D751-4CC7-8E9D-10390E291533}" destId="{CC86D62F-99DA-4BCE-AE91-3F8DE0FE8F71}" srcOrd="0" destOrd="0" presId="urn:microsoft.com/office/officeart/2005/8/layout/hierarchy4"/>
    <dgm:cxn modelId="{FBED8415-1B4F-47A5-96F6-91FCF214F295}" type="presOf" srcId="{6351D443-FAB7-45E8-B255-E33CB993743A}" destId="{989A17D8-B5DE-453C-ADDF-09E165228BD2}" srcOrd="0" destOrd="0" presId="urn:microsoft.com/office/officeart/2005/8/layout/hierarchy4"/>
    <dgm:cxn modelId="{2402266F-B349-4649-8A2E-8FDD6EC14AFE}" type="presOf" srcId="{82267D02-1DE2-4ACB-83ED-48B187215820}" destId="{DFA0DE02-6988-4798-B2AE-DC27380CD8D9}" srcOrd="0" destOrd="0" presId="urn:microsoft.com/office/officeart/2005/8/layout/hierarchy4"/>
    <dgm:cxn modelId="{782F5AA8-1F7F-48F0-AB92-9429E6B1FF1B}" srcId="{2A654845-CBB1-4ED4-B801-095362BDDF10}" destId="{5EF6E762-1164-4D9B-B3AF-9E91F52FDD0E}" srcOrd="2" destOrd="0" parTransId="{EA2F0119-B6B7-4BD9-B078-C20BA8246795}" sibTransId="{3A88BC8B-B7DD-4E31-8921-DF98C67A66CE}"/>
    <dgm:cxn modelId="{9773EEE0-9576-4A64-8FC0-F64876A9C3A6}" type="presOf" srcId="{5476F5A5-3780-4C9F-87AA-47FB1B4B603C}" destId="{7B18C149-8FD7-4031-A7DB-FA51CACB7023}" srcOrd="0" destOrd="0" presId="urn:microsoft.com/office/officeart/2005/8/layout/hierarchy4"/>
    <dgm:cxn modelId="{DB9271E5-04C6-410E-9194-F45237E2913D}" srcId="{01F70529-89A0-4820-8F76-FA2F74D1DF52}" destId="{9C70C322-4774-49C4-B964-F09B1B8EDC90}" srcOrd="0" destOrd="0" parTransId="{98DA052F-75ED-4EB3-90FA-4947C089317C}" sibTransId="{4613BA18-E8EB-4EE4-9F13-918101C91E6B}"/>
    <dgm:cxn modelId="{563CAA7E-8FC2-4015-8CE9-3409BF298E8B}" type="presOf" srcId="{169B7D39-8718-4DBE-82E0-3514F1731CA4}" destId="{50B7C6BB-283C-4D98-8602-CE84AE52AB8C}" srcOrd="0" destOrd="0" presId="urn:microsoft.com/office/officeart/2005/8/layout/hierarchy4"/>
    <dgm:cxn modelId="{0523301B-1C6E-4756-B2A5-5D09395AB320}" srcId="{255D5C96-6773-4558-A416-BD2A72ECDC7F}" destId="{6351D443-FAB7-45E8-B255-E33CB993743A}" srcOrd="0" destOrd="0" parTransId="{9F58E0F1-89BE-4946-9CFB-0155D01CF491}" sibTransId="{C165EA87-11BF-4A36-B269-EE6FBACD0549}"/>
    <dgm:cxn modelId="{8717F0B9-6A32-4628-9127-4A30CE374372}" srcId="{2A654845-CBB1-4ED4-B801-095362BDDF10}" destId="{290893B0-7E1C-40D1-9BB9-5C7F3BCE8FB5}" srcOrd="3" destOrd="0" parTransId="{236C9111-1604-4572-BB96-8F680393303E}" sibTransId="{BB54FD65-2D9A-4644-9744-8EB5C3D7EF4F}"/>
    <dgm:cxn modelId="{52D17173-F805-48C8-B770-F043AE025BDB}" type="presOf" srcId="{9FAA6FA0-79B8-404A-86C6-46C8F654B49A}" destId="{A32E3350-8819-4C7F-B03D-F81D8E2A84C3}" srcOrd="0" destOrd="0" presId="urn:microsoft.com/office/officeart/2005/8/layout/hierarchy4"/>
    <dgm:cxn modelId="{882773F4-9408-45CE-9507-5C7D93F3E037}" type="presOf" srcId="{BBA6B810-8BAB-4580-8B37-6356688B8D06}" destId="{83D08A7B-909E-4600-A5C2-7C2A8ABDE567}" srcOrd="0" destOrd="0" presId="urn:microsoft.com/office/officeart/2005/8/layout/hierarchy4"/>
    <dgm:cxn modelId="{0DC84484-BD0A-45BD-AB14-707DA3AB7648}" srcId="{9C70C322-4774-49C4-B964-F09B1B8EDC90}" destId="{72BFCD34-55EA-4A0C-8FD1-E7A3E5736CD9}" srcOrd="0" destOrd="0" parTransId="{B7AFB661-56A0-42BB-95BA-E6F1F41575C7}" sibTransId="{7F443DE4-BCFF-4EB4-9DCD-7FB4F5075404}"/>
    <dgm:cxn modelId="{D8D9CF7A-6B58-4629-8DCD-349D6EBE7A1D}" type="presOf" srcId="{82880625-A7B9-4A1B-9B97-3B1D02140DDC}" destId="{99D2340C-DB31-4C39-A6DE-D5AC5CF63860}" srcOrd="0" destOrd="0" presId="urn:microsoft.com/office/officeart/2005/8/layout/hierarchy4"/>
    <dgm:cxn modelId="{2BCFB4D5-3745-4E16-A21A-5D7CF42D2C5D}" srcId="{89CC05F3-26FD-403D-AB9E-CD46F35B919A}" destId="{F3E75954-8390-448E-A140-99E598BAF79A}" srcOrd="0" destOrd="0" parTransId="{920CAEAD-B5F2-4FD0-A451-2570F5411A10}" sibTransId="{FFF734CB-C3BC-49E6-AB0F-0A948BC863A4}"/>
    <dgm:cxn modelId="{862071B2-7232-4659-A820-D9B5BF6A7B02}" type="presOf" srcId="{72BFCD34-55EA-4A0C-8FD1-E7A3E5736CD9}" destId="{801B05AC-3460-4B08-A50D-586E5760CE43}" srcOrd="0" destOrd="0" presId="urn:microsoft.com/office/officeart/2005/8/layout/hierarchy4"/>
    <dgm:cxn modelId="{0EE99AD6-037E-438D-888E-E22206C35A93}" type="presOf" srcId="{7CC047F0-EE33-4211-B426-28FB45532687}" destId="{A62B6491-5164-45E3-8300-B725F97CDA4B}" srcOrd="0" destOrd="0" presId="urn:microsoft.com/office/officeart/2005/8/layout/hierarchy4"/>
    <dgm:cxn modelId="{F4620404-4748-426D-B0B0-3F2C85CE919C}" srcId="{82880625-A7B9-4A1B-9B97-3B1D02140DDC}" destId="{5476F5A5-3780-4C9F-87AA-47FB1B4B603C}" srcOrd="0" destOrd="0" parTransId="{2CB7BE69-035C-4810-A2A4-4DC67752320E}" sibTransId="{1A9E7F8E-5258-497C-8A1D-2E4A45DDD6DC}"/>
    <dgm:cxn modelId="{5CDFF394-89B6-4425-AC87-C48A68A63C13}" srcId="{E1256EC8-8116-4DD1-BF74-3463CED87780}" destId="{4EE3357C-CBB5-4636-A6B2-2B2CA6741AB6}" srcOrd="0" destOrd="0" parTransId="{AE39F88C-FFF5-4A5E-B004-9A974BDF6784}" sibTransId="{9DE918C8-7B0B-4F91-ADBA-F0EA16542A4A}"/>
    <dgm:cxn modelId="{9FF253B2-6145-442D-98DD-D806B3E70093}" type="presOf" srcId="{8469C4B7-840F-46F3-8657-E76C29FCDA00}" destId="{B1485A27-A798-4FE2-B665-16900D5E85B8}" srcOrd="0" destOrd="0" presId="urn:microsoft.com/office/officeart/2005/8/layout/hierarchy4"/>
    <dgm:cxn modelId="{68D0EF25-3547-4019-B2B2-EB4CDED4D93E}" type="presOf" srcId="{89CC05F3-26FD-403D-AB9E-CD46F35B919A}" destId="{3F346501-E054-4CBA-9D45-0F503386D346}" srcOrd="0" destOrd="0" presId="urn:microsoft.com/office/officeart/2005/8/layout/hierarchy4"/>
    <dgm:cxn modelId="{83410E30-E901-4DB2-B842-DEA590A97F71}" type="presOf" srcId="{4EE3357C-CBB5-4636-A6B2-2B2CA6741AB6}" destId="{169AC73A-5956-4096-8393-04D9BA9ADA4C}" srcOrd="0" destOrd="0" presId="urn:microsoft.com/office/officeart/2005/8/layout/hierarchy4"/>
    <dgm:cxn modelId="{AD57B06A-4E80-46B1-A664-DAE301DF4C05}" srcId="{A1AE6BDF-0DE3-40A6-8F6A-D5C58C261029}" destId="{01F70529-89A0-4820-8F76-FA2F74D1DF52}" srcOrd="0" destOrd="0" parTransId="{250A601E-72A9-4E30-9502-C681B37AA022}" sibTransId="{FAA0F279-2045-4B48-BF48-7CE610186D73}"/>
    <dgm:cxn modelId="{E87DAC41-CF7D-4470-9EC9-538B08EF36A5}" srcId="{9FAA6FA0-79B8-404A-86C6-46C8F654B49A}" destId="{4E352933-E447-4E04-BF1D-83A92F1A69F0}" srcOrd="0" destOrd="0" parTransId="{6ABD20F7-560D-4D89-AA21-C83D47B7F8AD}" sibTransId="{9A11EE36-4C73-41AF-BED9-DD556FD6B4AB}"/>
    <dgm:cxn modelId="{5A6810D8-EFB2-43FF-AE65-018B7048A42F}" type="presOf" srcId="{6B3546AC-2FA0-40E0-AAD0-2C6AB0D0C9BC}" destId="{13D68F40-E3CE-4416-867A-B14B36A9A3E9}" srcOrd="0" destOrd="0" presId="urn:microsoft.com/office/officeart/2005/8/layout/hierarchy4"/>
    <dgm:cxn modelId="{BF9A34BB-9FB1-430A-93D1-0AE12623E6CC}" type="presOf" srcId="{9229D48F-F9D9-449D-BC59-4B3504CD0E84}" destId="{0017A8BC-5271-4E7B-9E87-BEBCD5FD4B8A}" srcOrd="0" destOrd="0" presId="urn:microsoft.com/office/officeart/2005/8/layout/hierarchy4"/>
    <dgm:cxn modelId="{46425F7B-5151-44F1-BF57-D9B9F150E202}" type="presOf" srcId="{2A654845-CBB1-4ED4-B801-095362BDDF10}" destId="{16711D66-CB5B-4D8C-A61E-839C041EE890}" srcOrd="0" destOrd="0" presId="urn:microsoft.com/office/officeart/2005/8/layout/hierarchy4"/>
    <dgm:cxn modelId="{43E9B0C5-63B2-4A00-86C3-158DDB9FC238}" type="presOf" srcId="{06F17B27-0145-44ED-A65B-F9B6E24AD6BC}" destId="{90762F54-11B4-4FAC-8151-739EF5A2D019}" srcOrd="0" destOrd="0" presId="urn:microsoft.com/office/officeart/2005/8/layout/hierarchy4"/>
    <dgm:cxn modelId="{8D869D2F-E6F6-4AC7-9535-493AA58BE63A}" type="presOf" srcId="{F3E75954-8390-448E-A140-99E598BAF79A}" destId="{F723B6F2-0ECD-429B-B986-1C21CA991CC7}" srcOrd="0" destOrd="0" presId="urn:microsoft.com/office/officeart/2005/8/layout/hierarchy4"/>
    <dgm:cxn modelId="{5AB1F4E0-6D11-4E14-8BAC-21AC1FB97B58}" srcId="{BBA6B810-8BAB-4580-8B37-6356688B8D06}" destId="{F6B3F752-AC86-4EEB-8FFA-F13054BEEEC9}" srcOrd="0" destOrd="0" parTransId="{9C735F0A-5423-4486-8EDE-C0D22A73BCDB}" sibTransId="{3E24B3BE-F80C-4774-8E53-0669E171790A}"/>
    <dgm:cxn modelId="{855A9D8D-4A09-4D7D-927A-6AC55B51B9A4}" srcId="{176146AE-61F0-44FF-9A3E-5315AD639701}" destId="{9229D48F-F9D9-449D-BC59-4B3504CD0E84}" srcOrd="0" destOrd="0" parTransId="{0D715729-AEFA-442B-9B6D-5F1FFB14F7AB}" sibTransId="{08D44E47-F084-462B-ABB2-EB8FCB33BEE6}"/>
    <dgm:cxn modelId="{50A50BA0-2528-4E8E-884D-C94101F3B0F0}" srcId="{3D7CC4E9-D751-4CC7-8E9D-10390E291533}" destId="{C8066005-23AD-429C-B9DE-0F9BB7F76791}" srcOrd="0" destOrd="0" parTransId="{48594965-14F6-42CC-B7AD-FEEB3737D99F}" sibTransId="{90ABA89C-DA05-40BC-AC34-A1770FBA942E}"/>
    <dgm:cxn modelId="{2C157B6B-BF65-45EB-8EAA-6BBA85E2133A}" srcId="{AA5796C5-B4D3-418E-AE5A-9507EDC597DF}" destId="{F498E7A9-85ED-40E8-8DFE-C233C6E75118}" srcOrd="0" destOrd="0" parTransId="{4632ED1C-683F-4F2B-8304-2F13FB63B091}" sibTransId="{6DA6AD4B-35B9-4042-9567-1F25DB393576}"/>
    <dgm:cxn modelId="{F94B286A-9AF5-4C29-8D9F-0FFA92E57B90}" type="presOf" srcId="{FD57E46E-6E46-4EB9-A588-AA3C3C176C42}" destId="{8F81706E-48B0-4A57-95A1-989E6F96A402}" srcOrd="0" destOrd="0" presId="urn:microsoft.com/office/officeart/2005/8/layout/hierarchy4"/>
    <dgm:cxn modelId="{F1893D7D-C236-4195-911C-7FEEB0DF0BCA}" srcId="{06F17B27-0145-44ED-A65B-F9B6E24AD6BC}" destId="{BBA6B810-8BAB-4580-8B37-6356688B8D06}" srcOrd="0" destOrd="0" parTransId="{6ACC6832-FC8D-4588-93CC-1A40130DBCA5}" sibTransId="{96F13F47-2495-4137-A2B0-568586AE86DF}"/>
    <dgm:cxn modelId="{A0D5169E-FFF7-4A1E-92EE-86DC7D8EBCCD}" type="presOf" srcId="{290893B0-7E1C-40D1-9BB9-5C7F3BCE8FB5}" destId="{CF174310-D66E-43F7-AABA-B0E2B4ACB0E4}" srcOrd="0" destOrd="0" presId="urn:microsoft.com/office/officeart/2005/8/layout/hierarchy4"/>
    <dgm:cxn modelId="{CEE69856-6A00-4D7B-9236-F341D967BDD2}" srcId="{06F17B27-0145-44ED-A65B-F9B6E24AD6BC}" destId="{77BA7CDB-B6E6-4118-8C7D-A24656A26ADE}" srcOrd="1" destOrd="0" parTransId="{F0F6CBD4-ADC5-4273-8D98-01706408DFCC}" sibTransId="{97690D7C-3659-4AB9-BD60-E72D38F0EEB5}"/>
    <dgm:cxn modelId="{5AE1B7D2-ACB0-45F3-A1F5-329DE6E3D591}" srcId="{2A654845-CBB1-4ED4-B801-095362BDDF10}" destId="{82880625-A7B9-4A1B-9B97-3B1D02140DDC}" srcOrd="4" destOrd="0" parTransId="{724DBE37-A38F-4490-A50C-0DA46D02129B}" sibTransId="{8F55D710-067D-4D42-9A14-93F726B5DCFE}"/>
    <dgm:cxn modelId="{B204BD92-1467-47C8-8607-E3BA416A4F8D}" type="presOf" srcId="{A1AE6BDF-0DE3-40A6-8F6A-D5C58C261029}" destId="{C2A93093-D7F0-4516-9C25-A9DAF8F34B83}" srcOrd="0" destOrd="0" presId="urn:microsoft.com/office/officeart/2005/8/layout/hierarchy4"/>
    <dgm:cxn modelId="{0C251E5D-7FB8-4FBE-9639-EA4A7FFA68A4}" type="presParOf" srcId="{16711D66-CB5B-4D8C-A61E-839C041EE890}" destId="{6988089B-E7A4-4BA7-B3AE-BC2A9FAD3DC6}" srcOrd="0" destOrd="0" presId="urn:microsoft.com/office/officeart/2005/8/layout/hierarchy4"/>
    <dgm:cxn modelId="{5037A018-A627-4D7E-A115-59FF65774FF2}" type="presParOf" srcId="{6988089B-E7A4-4BA7-B3AE-BC2A9FAD3DC6}" destId="{F6159B35-EDB6-4FB9-90D1-A281CEC5B0E5}" srcOrd="0" destOrd="0" presId="urn:microsoft.com/office/officeart/2005/8/layout/hierarchy4"/>
    <dgm:cxn modelId="{C1181DBC-68C5-4AEB-8D40-BCAF29B2CE54}" type="presParOf" srcId="{6988089B-E7A4-4BA7-B3AE-BC2A9FAD3DC6}" destId="{C2C7FD0D-EDE1-481E-A540-1FB5BF01FA44}" srcOrd="1" destOrd="0" presId="urn:microsoft.com/office/officeart/2005/8/layout/hierarchy4"/>
    <dgm:cxn modelId="{D788BBCA-C331-4463-A18B-3787C84F15AE}" type="presParOf" srcId="{6988089B-E7A4-4BA7-B3AE-BC2A9FAD3DC6}" destId="{E7C28170-EDD8-41F2-A199-11FFC0212490}" srcOrd="2" destOrd="0" presId="urn:microsoft.com/office/officeart/2005/8/layout/hierarchy4"/>
    <dgm:cxn modelId="{317342B6-2ABB-4C7B-8CE6-2B3F88C0106D}" type="presParOf" srcId="{E7C28170-EDD8-41F2-A199-11FFC0212490}" destId="{94FD2F47-DAFB-4230-A292-9428D1068B05}" srcOrd="0" destOrd="0" presId="urn:microsoft.com/office/officeart/2005/8/layout/hierarchy4"/>
    <dgm:cxn modelId="{F3062CBD-0381-4745-95EB-CA09D80BFE6C}" type="presParOf" srcId="{94FD2F47-DAFB-4230-A292-9428D1068B05}" destId="{B263E022-90F5-4A76-A15D-7D8B2322ABCA}" srcOrd="0" destOrd="0" presId="urn:microsoft.com/office/officeart/2005/8/layout/hierarchy4"/>
    <dgm:cxn modelId="{34E55915-C566-4475-A388-6A70A82567A4}" type="presParOf" srcId="{94FD2F47-DAFB-4230-A292-9428D1068B05}" destId="{F0E6379F-1DE6-41B9-8A63-AC08DEE86C24}" srcOrd="1" destOrd="0" presId="urn:microsoft.com/office/officeart/2005/8/layout/hierarchy4"/>
    <dgm:cxn modelId="{C7B219FD-AA34-4E5C-8198-6FB5ABBA3F13}" type="presParOf" srcId="{94FD2F47-DAFB-4230-A292-9428D1068B05}" destId="{C9808F8B-4CC4-4781-AF0B-E3B4A840D7ED}" srcOrd="2" destOrd="0" presId="urn:microsoft.com/office/officeart/2005/8/layout/hierarchy4"/>
    <dgm:cxn modelId="{F6D50786-DADF-4A30-9FFB-48C0C9952B40}" type="presParOf" srcId="{C9808F8B-4CC4-4781-AF0B-E3B4A840D7ED}" destId="{2AA32145-C7D9-479A-AAB9-C5BF25C0E5C6}" srcOrd="0" destOrd="0" presId="urn:microsoft.com/office/officeart/2005/8/layout/hierarchy4"/>
    <dgm:cxn modelId="{DDF4A4F2-24AC-46E1-A746-E9DCAE152E4F}" type="presParOf" srcId="{2AA32145-C7D9-479A-AAB9-C5BF25C0E5C6}" destId="{CC86D62F-99DA-4BCE-AE91-3F8DE0FE8F71}" srcOrd="0" destOrd="0" presId="urn:microsoft.com/office/officeart/2005/8/layout/hierarchy4"/>
    <dgm:cxn modelId="{80625B82-D363-4226-809C-2A2171AD9F39}" type="presParOf" srcId="{2AA32145-C7D9-479A-AAB9-C5BF25C0E5C6}" destId="{BCFED920-091B-4BAB-8212-25D2E37599C3}" srcOrd="1" destOrd="0" presId="urn:microsoft.com/office/officeart/2005/8/layout/hierarchy4"/>
    <dgm:cxn modelId="{5E5851A4-5996-482C-A12C-F9CE23B5A749}" type="presParOf" srcId="{2AA32145-C7D9-479A-AAB9-C5BF25C0E5C6}" destId="{58935339-ED8A-49D9-9219-9467A241C8D5}" srcOrd="2" destOrd="0" presId="urn:microsoft.com/office/officeart/2005/8/layout/hierarchy4"/>
    <dgm:cxn modelId="{D5368D6D-616D-407B-9566-F547A458F84A}" type="presParOf" srcId="{58935339-ED8A-49D9-9219-9467A241C8D5}" destId="{ED53CA0B-8E5A-40E4-B569-09F62F66C264}" srcOrd="0" destOrd="0" presId="urn:microsoft.com/office/officeart/2005/8/layout/hierarchy4"/>
    <dgm:cxn modelId="{3E16E9C5-FC93-4FD6-978D-6C44FDF5AEAD}" type="presParOf" srcId="{ED53CA0B-8E5A-40E4-B569-09F62F66C264}" destId="{EE608D3C-AA1D-42FE-8F67-CF6306200C9D}" srcOrd="0" destOrd="0" presId="urn:microsoft.com/office/officeart/2005/8/layout/hierarchy4"/>
    <dgm:cxn modelId="{E4F72793-17C5-4837-A02A-ACECA5223EBA}" type="presParOf" srcId="{ED53CA0B-8E5A-40E4-B569-09F62F66C264}" destId="{F277041F-CA9A-4219-B561-6A77C75859B6}" srcOrd="1" destOrd="0" presId="urn:microsoft.com/office/officeart/2005/8/layout/hierarchy4"/>
    <dgm:cxn modelId="{BBC4BB24-2FBB-4153-9DC7-6218CB110F26}" type="presParOf" srcId="{ED53CA0B-8E5A-40E4-B569-09F62F66C264}" destId="{71D18EB2-E1AC-4322-AA4E-8637598E0C3B}" srcOrd="2" destOrd="0" presId="urn:microsoft.com/office/officeart/2005/8/layout/hierarchy4"/>
    <dgm:cxn modelId="{C00A28A0-C144-4992-A3D2-BE50309C0E24}" type="presParOf" srcId="{71D18EB2-E1AC-4322-AA4E-8637598E0C3B}" destId="{DCBCA728-A32B-43EF-8AD7-4C65C90498A4}" srcOrd="0" destOrd="0" presId="urn:microsoft.com/office/officeart/2005/8/layout/hierarchy4"/>
    <dgm:cxn modelId="{EAF7EBD5-7461-444F-ADD0-8A21E58E7395}" type="presParOf" srcId="{DCBCA728-A32B-43EF-8AD7-4C65C90498A4}" destId="{13D68F40-E3CE-4416-867A-B14B36A9A3E9}" srcOrd="0" destOrd="0" presId="urn:microsoft.com/office/officeart/2005/8/layout/hierarchy4"/>
    <dgm:cxn modelId="{F5C81019-9B8B-4417-8A27-F60CB5B57C3F}" type="presParOf" srcId="{DCBCA728-A32B-43EF-8AD7-4C65C90498A4}" destId="{A9CCD980-9E7A-4E4A-BF7D-111878C1ECDD}" srcOrd="1" destOrd="0" presId="urn:microsoft.com/office/officeart/2005/8/layout/hierarchy4"/>
    <dgm:cxn modelId="{CE8ACF40-D387-4A7D-8C4A-A72293EED296}" type="presParOf" srcId="{16711D66-CB5B-4D8C-A61E-839C041EE890}" destId="{9490DBCE-A606-4D73-A609-F1880ECC9B1C}" srcOrd="1" destOrd="0" presId="urn:microsoft.com/office/officeart/2005/8/layout/hierarchy4"/>
    <dgm:cxn modelId="{6D2A90FF-1DBA-4A20-A5FE-BACCF32DAE6D}" type="presParOf" srcId="{16711D66-CB5B-4D8C-A61E-839C041EE890}" destId="{351ACE37-7E65-4938-AD2D-99E93B10BE02}" srcOrd="2" destOrd="0" presId="urn:microsoft.com/office/officeart/2005/8/layout/hierarchy4"/>
    <dgm:cxn modelId="{A4934553-1C79-41FC-9838-93FB983BBAF2}" type="presParOf" srcId="{351ACE37-7E65-4938-AD2D-99E93B10BE02}" destId="{5429BC0E-3E7D-4E3B-8B1B-EB257E2D476A}" srcOrd="0" destOrd="0" presId="urn:microsoft.com/office/officeart/2005/8/layout/hierarchy4"/>
    <dgm:cxn modelId="{0C754722-DD63-4080-87AF-0256E3AF38D1}" type="presParOf" srcId="{351ACE37-7E65-4938-AD2D-99E93B10BE02}" destId="{4365E08B-AF11-488A-B088-03621BF0D52C}" srcOrd="1" destOrd="0" presId="urn:microsoft.com/office/officeart/2005/8/layout/hierarchy4"/>
    <dgm:cxn modelId="{037580A0-B1C9-439C-BF27-FFDDDFB267E3}" type="presParOf" srcId="{351ACE37-7E65-4938-AD2D-99E93B10BE02}" destId="{0170DF71-2E79-4D16-8F48-5761933DC57F}" srcOrd="2" destOrd="0" presId="urn:microsoft.com/office/officeart/2005/8/layout/hierarchy4"/>
    <dgm:cxn modelId="{FA54E3DF-7F80-44E1-B982-0C7207A5A5B1}" type="presParOf" srcId="{0170DF71-2E79-4D16-8F48-5761933DC57F}" destId="{1912142C-8180-4BB5-AA2B-32C647197A87}" srcOrd="0" destOrd="0" presId="urn:microsoft.com/office/officeart/2005/8/layout/hierarchy4"/>
    <dgm:cxn modelId="{26752EAC-5B7B-4EF3-9680-04C334D2ECA9}" type="presParOf" srcId="{1912142C-8180-4BB5-AA2B-32C647197A87}" destId="{0017A8BC-5271-4E7B-9E87-BEBCD5FD4B8A}" srcOrd="0" destOrd="0" presId="urn:microsoft.com/office/officeart/2005/8/layout/hierarchy4"/>
    <dgm:cxn modelId="{B68A3398-D103-4EB9-BCB0-82A721973FEA}" type="presParOf" srcId="{1912142C-8180-4BB5-AA2B-32C647197A87}" destId="{D7B608EB-5D5F-4A4D-9232-272B0E7AA833}" srcOrd="1" destOrd="0" presId="urn:microsoft.com/office/officeart/2005/8/layout/hierarchy4"/>
    <dgm:cxn modelId="{0C9E97A7-A4FF-4410-868A-501E6C17B06A}" type="presParOf" srcId="{1912142C-8180-4BB5-AA2B-32C647197A87}" destId="{F6B44FEF-2651-4648-BDB1-AD4B00D4494C}" srcOrd="2" destOrd="0" presId="urn:microsoft.com/office/officeart/2005/8/layout/hierarchy4"/>
    <dgm:cxn modelId="{BD42AE8E-988A-4C3A-91EF-3BEE97024A5E}" type="presParOf" srcId="{F6B44FEF-2651-4648-BDB1-AD4B00D4494C}" destId="{CAA18FC2-352F-4E52-8251-28D1908118F9}" srcOrd="0" destOrd="0" presId="urn:microsoft.com/office/officeart/2005/8/layout/hierarchy4"/>
    <dgm:cxn modelId="{30774E2B-4BA0-4331-8001-250D195F9E2F}" type="presParOf" srcId="{CAA18FC2-352F-4E52-8251-28D1908118F9}" destId="{8881B193-5118-4676-9976-E1CF6829CE7C}" srcOrd="0" destOrd="0" presId="urn:microsoft.com/office/officeart/2005/8/layout/hierarchy4"/>
    <dgm:cxn modelId="{2356843F-281A-4115-8F8A-4571643675A4}" type="presParOf" srcId="{CAA18FC2-352F-4E52-8251-28D1908118F9}" destId="{1389CC0B-3A46-49DA-BC4F-9DF1E932D305}" srcOrd="1" destOrd="0" presId="urn:microsoft.com/office/officeart/2005/8/layout/hierarchy4"/>
    <dgm:cxn modelId="{4DAA5423-8E84-4668-9373-3A83D80A4F74}" type="presParOf" srcId="{CAA18FC2-352F-4E52-8251-28D1908118F9}" destId="{5B43D1EB-EB2A-43D1-AB63-6BCE027FD38B}" srcOrd="2" destOrd="0" presId="urn:microsoft.com/office/officeart/2005/8/layout/hierarchy4"/>
    <dgm:cxn modelId="{152D8DFB-55B1-4495-A538-ECF1BC723F09}" type="presParOf" srcId="{5B43D1EB-EB2A-43D1-AB63-6BCE027FD38B}" destId="{431985D7-40C5-4D05-8712-510418C1049E}" srcOrd="0" destOrd="0" presId="urn:microsoft.com/office/officeart/2005/8/layout/hierarchy4"/>
    <dgm:cxn modelId="{B5D69251-9686-4825-B66E-194BF7F08B13}" type="presParOf" srcId="{431985D7-40C5-4D05-8712-510418C1049E}" destId="{3F346501-E054-4CBA-9D45-0F503386D346}" srcOrd="0" destOrd="0" presId="urn:microsoft.com/office/officeart/2005/8/layout/hierarchy4"/>
    <dgm:cxn modelId="{C7127F6A-CC07-4757-A651-D903EFD03D8D}" type="presParOf" srcId="{431985D7-40C5-4D05-8712-510418C1049E}" destId="{0EE43727-00C6-470C-BF0D-12E46E86BFD3}" srcOrd="1" destOrd="0" presId="urn:microsoft.com/office/officeart/2005/8/layout/hierarchy4"/>
    <dgm:cxn modelId="{BBC7A377-0E9E-432E-A32B-0A0855E37B8E}" type="presParOf" srcId="{431985D7-40C5-4D05-8712-510418C1049E}" destId="{E58A5A2A-3216-4748-B76F-DDD09C594F70}" srcOrd="2" destOrd="0" presId="urn:microsoft.com/office/officeart/2005/8/layout/hierarchy4"/>
    <dgm:cxn modelId="{B92122EB-2AA3-4C79-BEF3-9A378C215628}" type="presParOf" srcId="{E58A5A2A-3216-4748-B76F-DDD09C594F70}" destId="{05D447EF-8DF1-4020-9613-5AF67AAABC2D}" srcOrd="0" destOrd="0" presId="urn:microsoft.com/office/officeart/2005/8/layout/hierarchy4"/>
    <dgm:cxn modelId="{B5823DC4-AB61-4F6C-A7F1-C1E4590FDDBC}" type="presParOf" srcId="{05D447EF-8DF1-4020-9613-5AF67AAABC2D}" destId="{F723B6F2-0ECD-429B-B986-1C21CA991CC7}" srcOrd="0" destOrd="0" presId="urn:microsoft.com/office/officeart/2005/8/layout/hierarchy4"/>
    <dgm:cxn modelId="{B89256C1-DE46-49A7-B63E-95CB85305105}" type="presParOf" srcId="{05D447EF-8DF1-4020-9613-5AF67AAABC2D}" destId="{81D98F15-79D8-4816-8559-579A9DB41B73}" srcOrd="1" destOrd="0" presId="urn:microsoft.com/office/officeart/2005/8/layout/hierarchy4"/>
    <dgm:cxn modelId="{C7276267-F8E4-40E9-8D04-29A261D95814}" type="presParOf" srcId="{5B43D1EB-EB2A-43D1-AB63-6BCE027FD38B}" destId="{0D433CD5-5101-4FE9-9A07-3C3F9F168009}" srcOrd="1" destOrd="0" presId="urn:microsoft.com/office/officeart/2005/8/layout/hierarchy4"/>
    <dgm:cxn modelId="{251D2A5F-9031-4DF2-B7A7-69B1C891EC29}" type="presParOf" srcId="{5B43D1EB-EB2A-43D1-AB63-6BCE027FD38B}" destId="{36D708F2-6F60-4BE6-85D1-8524CB600532}" srcOrd="2" destOrd="0" presId="urn:microsoft.com/office/officeart/2005/8/layout/hierarchy4"/>
    <dgm:cxn modelId="{C46FF869-7C6C-40CF-B0F1-B7D4C84F42B1}" type="presParOf" srcId="{36D708F2-6F60-4BE6-85D1-8524CB600532}" destId="{3151EA72-0880-44FD-BA36-B4617EE4DA37}" srcOrd="0" destOrd="0" presId="urn:microsoft.com/office/officeart/2005/8/layout/hierarchy4"/>
    <dgm:cxn modelId="{E3738BF4-5BD6-418A-AB7A-7F68E6DD57BB}" type="presParOf" srcId="{36D708F2-6F60-4BE6-85D1-8524CB600532}" destId="{9BC2301F-3C66-4742-B5B8-ED4EEA59F4AB}" srcOrd="1" destOrd="0" presId="urn:microsoft.com/office/officeart/2005/8/layout/hierarchy4"/>
    <dgm:cxn modelId="{22BE20F8-239F-4914-951C-C4842A35C6CE}" type="presParOf" srcId="{36D708F2-6F60-4BE6-85D1-8524CB600532}" destId="{168C00FA-66E6-4E69-B30E-5A77560D4D3E}" srcOrd="2" destOrd="0" presId="urn:microsoft.com/office/officeart/2005/8/layout/hierarchy4"/>
    <dgm:cxn modelId="{DB41DD72-6407-4F23-B4A3-86BBB6333666}" type="presParOf" srcId="{168C00FA-66E6-4E69-B30E-5A77560D4D3E}" destId="{19912875-1AE9-4532-A034-24A08830ED66}" srcOrd="0" destOrd="0" presId="urn:microsoft.com/office/officeart/2005/8/layout/hierarchy4"/>
    <dgm:cxn modelId="{8E8CC162-B410-4634-9DE4-AF35ECC90750}" type="presParOf" srcId="{19912875-1AE9-4532-A034-24A08830ED66}" destId="{989A17D8-B5DE-453C-ADDF-09E165228BD2}" srcOrd="0" destOrd="0" presId="urn:microsoft.com/office/officeart/2005/8/layout/hierarchy4"/>
    <dgm:cxn modelId="{FA612154-FB85-49BF-BFAC-837597ADA9CD}" type="presParOf" srcId="{19912875-1AE9-4532-A034-24A08830ED66}" destId="{986F2918-E606-465E-931A-C46E72C32E09}" srcOrd="1" destOrd="0" presId="urn:microsoft.com/office/officeart/2005/8/layout/hierarchy4"/>
    <dgm:cxn modelId="{34E8197C-48F3-46B9-914A-DA991DEF0379}" type="presParOf" srcId="{16711D66-CB5B-4D8C-A61E-839C041EE890}" destId="{03149043-63EC-48B7-A6B2-2079CCA9078A}" srcOrd="3" destOrd="0" presId="urn:microsoft.com/office/officeart/2005/8/layout/hierarchy4"/>
    <dgm:cxn modelId="{B414A160-0C4F-4F66-986C-30BF4A8D39DA}" type="presParOf" srcId="{16711D66-CB5B-4D8C-A61E-839C041EE890}" destId="{5429F722-3212-41FC-AC8B-EAF2CA284707}" srcOrd="4" destOrd="0" presId="urn:microsoft.com/office/officeart/2005/8/layout/hierarchy4"/>
    <dgm:cxn modelId="{EF2E82B2-A204-4B0C-BF3F-C37BAE398855}" type="presParOf" srcId="{5429F722-3212-41FC-AC8B-EAF2CA284707}" destId="{A5D7CF3D-624A-44D2-985B-17DC62E8906F}" srcOrd="0" destOrd="0" presId="urn:microsoft.com/office/officeart/2005/8/layout/hierarchy4"/>
    <dgm:cxn modelId="{EEC617DB-EAE7-4C8F-BF87-A30B55713FCA}" type="presParOf" srcId="{5429F722-3212-41FC-AC8B-EAF2CA284707}" destId="{C9311E4B-E030-4DFF-A2A0-D21C0CF0FDAD}" srcOrd="1" destOrd="0" presId="urn:microsoft.com/office/officeart/2005/8/layout/hierarchy4"/>
    <dgm:cxn modelId="{5F3290C4-31DD-4D42-B6AC-08D9594ACB29}" type="presParOf" srcId="{5429F722-3212-41FC-AC8B-EAF2CA284707}" destId="{CCD5C5DA-431E-4471-A9EB-083F37E0F077}" srcOrd="2" destOrd="0" presId="urn:microsoft.com/office/officeart/2005/8/layout/hierarchy4"/>
    <dgm:cxn modelId="{E879A6C2-40D7-49FF-A21A-A3C69FBB14B3}" type="presParOf" srcId="{CCD5C5DA-431E-4471-A9EB-083F37E0F077}" destId="{DC8471F4-F96E-4A1E-A6D8-F7907F88A044}" srcOrd="0" destOrd="0" presId="urn:microsoft.com/office/officeart/2005/8/layout/hierarchy4"/>
    <dgm:cxn modelId="{EAD60CA9-D8B2-40AF-BC0D-27BCA08D4E08}" type="presParOf" srcId="{DC8471F4-F96E-4A1E-A6D8-F7907F88A044}" destId="{90762F54-11B4-4FAC-8151-739EF5A2D019}" srcOrd="0" destOrd="0" presId="urn:microsoft.com/office/officeart/2005/8/layout/hierarchy4"/>
    <dgm:cxn modelId="{B1DBECAE-AF8D-462C-9F90-568832637EF7}" type="presParOf" srcId="{DC8471F4-F96E-4A1E-A6D8-F7907F88A044}" destId="{0CF26861-010B-4CE9-BDF3-DDE99923A320}" srcOrd="1" destOrd="0" presId="urn:microsoft.com/office/officeart/2005/8/layout/hierarchy4"/>
    <dgm:cxn modelId="{63590DDA-0F75-4E4E-86C3-20B35607F149}" type="presParOf" srcId="{DC8471F4-F96E-4A1E-A6D8-F7907F88A044}" destId="{09D2219C-E627-4581-91A5-555AFCEB655C}" srcOrd="2" destOrd="0" presId="urn:microsoft.com/office/officeart/2005/8/layout/hierarchy4"/>
    <dgm:cxn modelId="{24E7AC0C-D832-418B-9AC7-11C0232FA22E}" type="presParOf" srcId="{09D2219C-E627-4581-91A5-555AFCEB655C}" destId="{9CB94E82-13BF-488F-A0B7-04B2835C5433}" srcOrd="0" destOrd="0" presId="urn:microsoft.com/office/officeart/2005/8/layout/hierarchy4"/>
    <dgm:cxn modelId="{B0395E65-E76B-46E1-991C-B87810A8C19F}" type="presParOf" srcId="{9CB94E82-13BF-488F-A0B7-04B2835C5433}" destId="{83D08A7B-909E-4600-A5C2-7C2A8ABDE567}" srcOrd="0" destOrd="0" presId="urn:microsoft.com/office/officeart/2005/8/layout/hierarchy4"/>
    <dgm:cxn modelId="{D51099D1-7A21-4261-B87F-E2542F81E02C}" type="presParOf" srcId="{9CB94E82-13BF-488F-A0B7-04B2835C5433}" destId="{F8BB2B4A-FAEB-4E34-9F35-4519E442EE4E}" srcOrd="1" destOrd="0" presId="urn:microsoft.com/office/officeart/2005/8/layout/hierarchy4"/>
    <dgm:cxn modelId="{239DC5C1-AC68-4932-8613-F1CD838C087F}" type="presParOf" srcId="{9CB94E82-13BF-488F-A0B7-04B2835C5433}" destId="{2ED2A6E4-DD69-426A-A3CB-5046B45CAAE2}" srcOrd="2" destOrd="0" presId="urn:microsoft.com/office/officeart/2005/8/layout/hierarchy4"/>
    <dgm:cxn modelId="{27D7B808-DF16-42F3-AD71-2FCB8280FFAE}" type="presParOf" srcId="{2ED2A6E4-DD69-426A-A3CB-5046B45CAAE2}" destId="{01FACD28-61AE-446F-B15F-314D23C3691D}" srcOrd="0" destOrd="0" presId="urn:microsoft.com/office/officeart/2005/8/layout/hierarchy4"/>
    <dgm:cxn modelId="{B4792ECB-C2BD-4665-95F2-F8B55345452A}" type="presParOf" srcId="{01FACD28-61AE-446F-B15F-314D23C3691D}" destId="{1DCA02FB-A333-4B98-A3AE-6AE865ACD336}" srcOrd="0" destOrd="0" presId="urn:microsoft.com/office/officeart/2005/8/layout/hierarchy4"/>
    <dgm:cxn modelId="{2407856C-6F8D-49ED-BF52-54F6BB78008B}" type="presParOf" srcId="{01FACD28-61AE-446F-B15F-314D23C3691D}" destId="{9F41541E-F922-437F-8FEE-92B9FB7BC3E6}" srcOrd="1" destOrd="0" presId="urn:microsoft.com/office/officeart/2005/8/layout/hierarchy4"/>
    <dgm:cxn modelId="{0D9558AC-DF66-4436-B81A-3248738F9C7C}" type="presParOf" srcId="{01FACD28-61AE-446F-B15F-314D23C3691D}" destId="{332C9C4D-7B9C-49D0-8EF3-83E6874636FD}" srcOrd="2" destOrd="0" presId="urn:microsoft.com/office/officeart/2005/8/layout/hierarchy4"/>
    <dgm:cxn modelId="{278B8A85-3035-4631-BC1A-98C8D3385D15}" type="presParOf" srcId="{332C9C4D-7B9C-49D0-8EF3-83E6874636FD}" destId="{3EAB0139-B150-49AB-A4D3-15DB9F55C5F4}" srcOrd="0" destOrd="0" presId="urn:microsoft.com/office/officeart/2005/8/layout/hierarchy4"/>
    <dgm:cxn modelId="{F6F4F43E-1642-4F96-9254-2EED453CDBF2}" type="presParOf" srcId="{3EAB0139-B150-49AB-A4D3-15DB9F55C5F4}" destId="{DFA0DE02-6988-4798-B2AE-DC27380CD8D9}" srcOrd="0" destOrd="0" presId="urn:microsoft.com/office/officeart/2005/8/layout/hierarchy4"/>
    <dgm:cxn modelId="{217337C8-B098-4741-B890-E5BC7942F936}" type="presParOf" srcId="{3EAB0139-B150-49AB-A4D3-15DB9F55C5F4}" destId="{C10D1B6A-3392-4C57-B91E-82EF1BAC288A}" srcOrd="1" destOrd="0" presId="urn:microsoft.com/office/officeart/2005/8/layout/hierarchy4"/>
    <dgm:cxn modelId="{6267D629-D0EB-4830-A61D-878E4E8B7B1F}" type="presParOf" srcId="{09D2219C-E627-4581-91A5-555AFCEB655C}" destId="{B7843484-91CD-4933-9BF3-1E43079A1E0F}" srcOrd="1" destOrd="0" presId="urn:microsoft.com/office/officeart/2005/8/layout/hierarchy4"/>
    <dgm:cxn modelId="{665669D8-44C2-43D3-9E88-04A0DBA1195B}" type="presParOf" srcId="{09D2219C-E627-4581-91A5-555AFCEB655C}" destId="{266FDA68-3BFC-469B-9E98-8476EF1C274A}" srcOrd="2" destOrd="0" presId="urn:microsoft.com/office/officeart/2005/8/layout/hierarchy4"/>
    <dgm:cxn modelId="{02D0C458-5587-4C41-B817-AFF6EDE96E13}" type="presParOf" srcId="{266FDA68-3BFC-469B-9E98-8476EF1C274A}" destId="{FD9245CB-F911-4CD9-A676-1F10931D0657}" srcOrd="0" destOrd="0" presId="urn:microsoft.com/office/officeart/2005/8/layout/hierarchy4"/>
    <dgm:cxn modelId="{784B7FA5-84F5-4BD7-A196-12024F31DACC}" type="presParOf" srcId="{266FDA68-3BFC-469B-9E98-8476EF1C274A}" destId="{12557B71-9923-4991-BF71-1F5594E68C93}" srcOrd="1" destOrd="0" presId="urn:microsoft.com/office/officeart/2005/8/layout/hierarchy4"/>
    <dgm:cxn modelId="{8EBF4A44-2D86-4BE5-8E9F-F2ACE61640B2}" type="presParOf" srcId="{266FDA68-3BFC-469B-9E98-8476EF1C274A}" destId="{BC685253-2C4C-41AE-8A59-0FE22152DEEA}" srcOrd="2" destOrd="0" presId="urn:microsoft.com/office/officeart/2005/8/layout/hierarchy4"/>
    <dgm:cxn modelId="{F9798DB8-44AF-4013-BC02-39FBFD9A3222}" type="presParOf" srcId="{BC685253-2C4C-41AE-8A59-0FE22152DEEA}" destId="{22F96987-A521-4F73-9640-D638A52F4280}" srcOrd="0" destOrd="0" presId="urn:microsoft.com/office/officeart/2005/8/layout/hierarchy4"/>
    <dgm:cxn modelId="{B06CDB65-5E3C-4DF1-B382-EE62B63D1194}" type="presParOf" srcId="{22F96987-A521-4F73-9640-D638A52F4280}" destId="{18E95E16-7703-43E7-BA8A-07F3CB5CD004}" srcOrd="0" destOrd="0" presId="urn:microsoft.com/office/officeart/2005/8/layout/hierarchy4"/>
    <dgm:cxn modelId="{ED44AD6D-56B6-4D60-A001-B36AD337A162}" type="presParOf" srcId="{22F96987-A521-4F73-9640-D638A52F4280}" destId="{0D32811E-5663-475F-BA46-076C18640166}" srcOrd="1" destOrd="0" presId="urn:microsoft.com/office/officeart/2005/8/layout/hierarchy4"/>
    <dgm:cxn modelId="{5955CE11-984A-4F97-A3F2-75ED49D45591}" type="presParOf" srcId="{22F96987-A521-4F73-9640-D638A52F4280}" destId="{FB9724EF-933A-4D49-8A38-91986BD9FE5B}" srcOrd="2" destOrd="0" presId="urn:microsoft.com/office/officeart/2005/8/layout/hierarchy4"/>
    <dgm:cxn modelId="{85DEA9F9-57DD-497C-8D19-53A36C13491F}" type="presParOf" srcId="{FB9724EF-933A-4D49-8A38-91986BD9FE5B}" destId="{1CA4FB9B-8ED7-42D1-9D61-4E1E2FDBB912}" srcOrd="0" destOrd="0" presId="urn:microsoft.com/office/officeart/2005/8/layout/hierarchy4"/>
    <dgm:cxn modelId="{F4A66D12-C238-44C9-8B4F-65FAC396879D}" type="presParOf" srcId="{1CA4FB9B-8ED7-42D1-9D61-4E1E2FDBB912}" destId="{169AC73A-5956-4096-8393-04D9BA9ADA4C}" srcOrd="0" destOrd="0" presId="urn:microsoft.com/office/officeart/2005/8/layout/hierarchy4"/>
    <dgm:cxn modelId="{057DFDAF-BFE4-4630-9D94-0F8D84C517CA}" type="presParOf" srcId="{1CA4FB9B-8ED7-42D1-9D61-4E1E2FDBB912}" destId="{9EF3AEAF-92C9-4570-A75C-43D26B628083}" srcOrd="1" destOrd="0" presId="urn:microsoft.com/office/officeart/2005/8/layout/hierarchy4"/>
    <dgm:cxn modelId="{4FF7151B-49ED-43B5-89F4-B4750E5D4191}" type="presParOf" srcId="{16711D66-CB5B-4D8C-A61E-839C041EE890}" destId="{4A4A654D-A481-4577-A66E-40C5826B69B6}" srcOrd="5" destOrd="0" presId="urn:microsoft.com/office/officeart/2005/8/layout/hierarchy4"/>
    <dgm:cxn modelId="{DBE822FE-73B6-4D6B-B6CE-6B94320AED29}" type="presParOf" srcId="{16711D66-CB5B-4D8C-A61E-839C041EE890}" destId="{E7743692-77C2-47B8-9138-8B282363FC83}" srcOrd="6" destOrd="0" presId="urn:microsoft.com/office/officeart/2005/8/layout/hierarchy4"/>
    <dgm:cxn modelId="{033DC6FC-C062-406C-93E9-AD842EA821B6}" type="presParOf" srcId="{E7743692-77C2-47B8-9138-8B282363FC83}" destId="{CF174310-D66E-43F7-AABA-B0E2B4ACB0E4}" srcOrd="0" destOrd="0" presId="urn:microsoft.com/office/officeart/2005/8/layout/hierarchy4"/>
    <dgm:cxn modelId="{8426A050-5A37-4E33-9697-5845B92466FF}" type="presParOf" srcId="{E7743692-77C2-47B8-9138-8B282363FC83}" destId="{C7699049-6912-4BE3-BBB0-38A0602D5E7D}" srcOrd="1" destOrd="0" presId="urn:microsoft.com/office/officeart/2005/8/layout/hierarchy4"/>
    <dgm:cxn modelId="{BD51D95B-F426-412D-9ACB-0F8FC58938B2}" type="presParOf" srcId="{E7743692-77C2-47B8-9138-8B282363FC83}" destId="{7B68560D-C796-4DC0-9FF2-901EA6B8FF01}" srcOrd="2" destOrd="0" presId="urn:microsoft.com/office/officeart/2005/8/layout/hierarchy4"/>
    <dgm:cxn modelId="{50DF61A1-3C7B-4E57-A787-A3ED45492EAB}" type="presParOf" srcId="{7B68560D-C796-4DC0-9FF2-901EA6B8FF01}" destId="{936D4AD2-7097-4994-8198-1CEA99A15008}" srcOrd="0" destOrd="0" presId="urn:microsoft.com/office/officeart/2005/8/layout/hierarchy4"/>
    <dgm:cxn modelId="{25B3BEA4-2AA1-4B9C-93AA-2C8C05112E44}" type="presParOf" srcId="{936D4AD2-7097-4994-8198-1CEA99A15008}" destId="{6A95D0BE-B853-416E-8872-FD90F6FD8923}" srcOrd="0" destOrd="0" presId="urn:microsoft.com/office/officeart/2005/8/layout/hierarchy4"/>
    <dgm:cxn modelId="{115A2F26-12CC-4BF5-A16F-DA2CBF9C3BB1}" type="presParOf" srcId="{936D4AD2-7097-4994-8198-1CEA99A15008}" destId="{83BB8403-8C40-406A-9AF4-A0E887C39675}" srcOrd="1" destOrd="0" presId="urn:microsoft.com/office/officeart/2005/8/layout/hierarchy4"/>
    <dgm:cxn modelId="{DB699C45-09FF-491D-A451-7246E4112D1E}" type="presParOf" srcId="{936D4AD2-7097-4994-8198-1CEA99A15008}" destId="{EF62E053-9758-44BF-B925-1832BBACB492}" srcOrd="2" destOrd="0" presId="urn:microsoft.com/office/officeart/2005/8/layout/hierarchy4"/>
    <dgm:cxn modelId="{1D547503-97F9-4EEC-AEA1-9A374CEDD5EF}" type="presParOf" srcId="{EF62E053-9758-44BF-B925-1832BBACB492}" destId="{F123EA4E-3DE1-4C47-B9C0-3D6375160DAA}" srcOrd="0" destOrd="0" presId="urn:microsoft.com/office/officeart/2005/8/layout/hierarchy4"/>
    <dgm:cxn modelId="{C59DFD2E-5D45-41A7-A1A2-29437D71AA3C}" type="presParOf" srcId="{F123EA4E-3DE1-4C47-B9C0-3D6375160DAA}" destId="{961293B1-FEB8-4C86-BB06-0DD3A75363B3}" srcOrd="0" destOrd="0" presId="urn:microsoft.com/office/officeart/2005/8/layout/hierarchy4"/>
    <dgm:cxn modelId="{CFD9E0EE-69D1-4205-8661-325ED7CFF42E}" type="presParOf" srcId="{F123EA4E-3DE1-4C47-B9C0-3D6375160DAA}" destId="{65D00C7B-6147-4A0A-BA2A-3812414C372F}" srcOrd="1" destOrd="0" presId="urn:microsoft.com/office/officeart/2005/8/layout/hierarchy4"/>
    <dgm:cxn modelId="{3EBC1B2C-CC6C-47EC-B49A-116B9D4CC25B}" type="presParOf" srcId="{F123EA4E-3DE1-4C47-B9C0-3D6375160DAA}" destId="{D1E23B08-5832-43CF-A7B0-54FD1E6D00A2}" srcOrd="2" destOrd="0" presId="urn:microsoft.com/office/officeart/2005/8/layout/hierarchy4"/>
    <dgm:cxn modelId="{9C3BD03B-87BC-4024-8B8F-3D8DDA14E634}" type="presParOf" srcId="{D1E23B08-5832-43CF-A7B0-54FD1E6D00A2}" destId="{D1720921-5293-4BE2-B606-5AFB4E1325BB}" srcOrd="0" destOrd="0" presId="urn:microsoft.com/office/officeart/2005/8/layout/hierarchy4"/>
    <dgm:cxn modelId="{B61718C5-3D21-45D9-934B-B6FF5B65D553}" type="presParOf" srcId="{D1720921-5293-4BE2-B606-5AFB4E1325BB}" destId="{DD7C14AD-232C-4B05-A44D-CF333DB47EE8}" srcOrd="0" destOrd="0" presId="urn:microsoft.com/office/officeart/2005/8/layout/hierarchy4"/>
    <dgm:cxn modelId="{8BFF53F8-53EA-4DBB-BD98-63FF342E3005}" type="presParOf" srcId="{D1720921-5293-4BE2-B606-5AFB4E1325BB}" destId="{A8F862AA-3C55-487C-9F6F-F0C758D64F72}" srcOrd="1" destOrd="0" presId="urn:microsoft.com/office/officeart/2005/8/layout/hierarchy4"/>
    <dgm:cxn modelId="{F7E0F7A8-7FD7-41B5-9B3B-AC2B2D00F9A8}" type="presParOf" srcId="{D1720921-5293-4BE2-B606-5AFB4E1325BB}" destId="{10650F04-2EE4-460A-9D4F-1CA4806C7991}" srcOrd="2" destOrd="0" presId="urn:microsoft.com/office/officeart/2005/8/layout/hierarchy4"/>
    <dgm:cxn modelId="{F25A087A-10ED-42BE-AC97-943A4B6E223F}" type="presParOf" srcId="{10650F04-2EE4-460A-9D4F-1CA4806C7991}" destId="{302DCCD8-C15A-488C-94E9-64EDBDF2C8D8}" srcOrd="0" destOrd="0" presId="urn:microsoft.com/office/officeart/2005/8/layout/hierarchy4"/>
    <dgm:cxn modelId="{3627E2D6-BAC2-4AD8-B55C-6895B9CB09BC}" type="presParOf" srcId="{302DCCD8-C15A-488C-94E9-64EDBDF2C8D8}" destId="{AB574832-5A56-4582-95E1-BFDBD3F587F0}" srcOrd="0" destOrd="0" presId="urn:microsoft.com/office/officeart/2005/8/layout/hierarchy4"/>
    <dgm:cxn modelId="{AEBC5A01-A10D-4204-A53E-900AF56D8802}" type="presParOf" srcId="{302DCCD8-C15A-488C-94E9-64EDBDF2C8D8}" destId="{39E90D9C-47A2-43CE-9D89-540D7A0A8967}" srcOrd="1" destOrd="0" presId="urn:microsoft.com/office/officeart/2005/8/layout/hierarchy4"/>
    <dgm:cxn modelId="{82427362-D216-4CF5-B2AD-2FA231A68892}" type="presParOf" srcId="{16711D66-CB5B-4D8C-A61E-839C041EE890}" destId="{221F7726-F22D-41B6-A316-B4ECADF447BB}" srcOrd="7" destOrd="0" presId="urn:microsoft.com/office/officeart/2005/8/layout/hierarchy4"/>
    <dgm:cxn modelId="{665B15C4-1E13-4714-A42B-59EA67586220}" type="presParOf" srcId="{16711D66-CB5B-4D8C-A61E-839C041EE890}" destId="{4DF802B7-2F75-4406-8084-683C786055B1}" srcOrd="8" destOrd="0" presId="urn:microsoft.com/office/officeart/2005/8/layout/hierarchy4"/>
    <dgm:cxn modelId="{B3580828-550A-4E0A-915E-6FFDD3424B38}" type="presParOf" srcId="{4DF802B7-2F75-4406-8084-683C786055B1}" destId="{99D2340C-DB31-4C39-A6DE-D5AC5CF63860}" srcOrd="0" destOrd="0" presId="urn:microsoft.com/office/officeart/2005/8/layout/hierarchy4"/>
    <dgm:cxn modelId="{3A5860C7-C00A-4D02-ABE1-6E3270E2F047}" type="presParOf" srcId="{4DF802B7-2F75-4406-8084-683C786055B1}" destId="{4162774B-0CBD-444D-9044-0515D9BFD08B}" srcOrd="1" destOrd="0" presId="urn:microsoft.com/office/officeart/2005/8/layout/hierarchy4"/>
    <dgm:cxn modelId="{E95BCCD1-FCA2-4AC0-B739-11C87BB416D5}" type="presParOf" srcId="{4DF802B7-2F75-4406-8084-683C786055B1}" destId="{45ADDD25-1E67-40B9-ABD1-DD346A2D82D4}" srcOrd="2" destOrd="0" presId="urn:microsoft.com/office/officeart/2005/8/layout/hierarchy4"/>
    <dgm:cxn modelId="{5A39C61D-F08E-4D0B-B77D-3B51A3731240}" type="presParOf" srcId="{45ADDD25-1E67-40B9-ABD1-DD346A2D82D4}" destId="{7AAEF1D3-B4DD-42BE-B0CB-CE0FA8F81D20}" srcOrd="0" destOrd="0" presId="urn:microsoft.com/office/officeart/2005/8/layout/hierarchy4"/>
    <dgm:cxn modelId="{5A5BB28C-ED9E-41F4-A8A0-18326E6628EB}" type="presParOf" srcId="{7AAEF1D3-B4DD-42BE-B0CB-CE0FA8F81D20}" destId="{7B18C149-8FD7-4031-A7DB-FA51CACB7023}" srcOrd="0" destOrd="0" presId="urn:microsoft.com/office/officeart/2005/8/layout/hierarchy4"/>
    <dgm:cxn modelId="{C136915F-BF94-4157-86AE-2557AE5BB039}" type="presParOf" srcId="{7AAEF1D3-B4DD-42BE-B0CB-CE0FA8F81D20}" destId="{C63644A7-138D-4924-BC8B-D46E91FB8407}" srcOrd="1" destOrd="0" presId="urn:microsoft.com/office/officeart/2005/8/layout/hierarchy4"/>
    <dgm:cxn modelId="{C18B04E0-A51D-473C-A179-BA8FF3A350D0}" type="presParOf" srcId="{7AAEF1D3-B4DD-42BE-B0CB-CE0FA8F81D20}" destId="{47C4F69E-B9F2-4DDF-AD3C-00A4E91B2719}" srcOrd="2" destOrd="0" presId="urn:microsoft.com/office/officeart/2005/8/layout/hierarchy4"/>
    <dgm:cxn modelId="{057008A2-EDAB-4ADE-839F-8FDC6729C25E}" type="presParOf" srcId="{47C4F69E-B9F2-4DDF-AD3C-00A4E91B2719}" destId="{07835A3D-9002-4AD7-A7E9-45EA22332B3A}" srcOrd="0" destOrd="0" presId="urn:microsoft.com/office/officeart/2005/8/layout/hierarchy4"/>
    <dgm:cxn modelId="{8B127F9B-509E-42B5-950C-6D30059B6B7A}" type="presParOf" srcId="{07835A3D-9002-4AD7-A7E9-45EA22332B3A}" destId="{B1485A27-A798-4FE2-B665-16900D5E85B8}" srcOrd="0" destOrd="0" presId="urn:microsoft.com/office/officeart/2005/8/layout/hierarchy4"/>
    <dgm:cxn modelId="{30B2CEB7-55F4-4AAE-88DA-E001D0A0BC39}" type="presParOf" srcId="{07835A3D-9002-4AD7-A7E9-45EA22332B3A}" destId="{A5135131-D2B3-4F9A-8EDE-2EFFE12217A2}" srcOrd="1" destOrd="0" presId="urn:microsoft.com/office/officeart/2005/8/layout/hierarchy4"/>
    <dgm:cxn modelId="{AB293CFA-D2C7-4B75-9817-28781521C776}" type="presParOf" srcId="{07835A3D-9002-4AD7-A7E9-45EA22332B3A}" destId="{0001921F-4134-4C50-B713-6EB96A5E1654}" srcOrd="2" destOrd="0" presId="urn:microsoft.com/office/officeart/2005/8/layout/hierarchy4"/>
    <dgm:cxn modelId="{0A6C7761-108C-4783-A1AA-46A514D2FD9E}" type="presParOf" srcId="{0001921F-4134-4C50-B713-6EB96A5E1654}" destId="{53B44E91-4093-467E-93B1-A5F54780354F}" srcOrd="0" destOrd="0" presId="urn:microsoft.com/office/officeart/2005/8/layout/hierarchy4"/>
    <dgm:cxn modelId="{9965978A-AD46-4320-AEA1-12850B734867}" type="presParOf" srcId="{53B44E91-4093-467E-93B1-A5F54780354F}" destId="{50B7C6BB-283C-4D98-8602-CE84AE52AB8C}" srcOrd="0" destOrd="0" presId="urn:microsoft.com/office/officeart/2005/8/layout/hierarchy4"/>
    <dgm:cxn modelId="{8F49C64C-FB68-4FB1-AD0F-9375A9A58AD1}" type="presParOf" srcId="{53B44E91-4093-467E-93B1-A5F54780354F}" destId="{7E65E3A1-C1B2-49FF-8D14-5D3D5EC4E21A}" srcOrd="1" destOrd="0" presId="urn:microsoft.com/office/officeart/2005/8/layout/hierarchy4"/>
    <dgm:cxn modelId="{C28BF17E-B1BF-4101-AB97-D6FF8C53CFDF}" type="presParOf" srcId="{53B44E91-4093-467E-93B1-A5F54780354F}" destId="{510AB6E7-293F-4998-861C-961F290A0E3E}" srcOrd="2" destOrd="0" presId="urn:microsoft.com/office/officeart/2005/8/layout/hierarchy4"/>
    <dgm:cxn modelId="{E53692CE-C8BF-40F4-8980-0BF8BD4B6B28}" type="presParOf" srcId="{510AB6E7-293F-4998-861C-961F290A0E3E}" destId="{7861B7C2-6B91-4909-938E-A9AF35874438}" srcOrd="0" destOrd="0" presId="urn:microsoft.com/office/officeart/2005/8/layout/hierarchy4"/>
    <dgm:cxn modelId="{AF975275-E642-4538-A879-E760CF9D04CF}" type="presParOf" srcId="{7861B7C2-6B91-4909-938E-A9AF35874438}" destId="{8F81706E-48B0-4A57-95A1-989E6F96A402}" srcOrd="0" destOrd="0" presId="urn:microsoft.com/office/officeart/2005/8/layout/hierarchy4"/>
    <dgm:cxn modelId="{ABE42DEC-E726-4621-9E7B-7DDABDBDCE08}" type="presParOf" srcId="{7861B7C2-6B91-4909-938E-A9AF35874438}" destId="{DAE7ADB2-48F6-4B91-85E8-4E964FFA6A08}" srcOrd="1" destOrd="0" presId="urn:microsoft.com/office/officeart/2005/8/layout/hierarchy4"/>
    <dgm:cxn modelId="{34990754-ECB6-4688-9872-503A321EF6FC}" type="presParOf" srcId="{16711D66-CB5B-4D8C-A61E-839C041EE890}" destId="{FF36CC94-EA6B-4A2C-8716-7CB24CA48273}" srcOrd="9" destOrd="0" presId="urn:microsoft.com/office/officeart/2005/8/layout/hierarchy4"/>
    <dgm:cxn modelId="{848857BD-F793-449A-977E-91674D799690}" type="presParOf" srcId="{16711D66-CB5B-4D8C-A61E-839C041EE890}" destId="{2D950CF0-157F-4B5B-93C0-8DE079682C41}" srcOrd="10" destOrd="0" presId="urn:microsoft.com/office/officeart/2005/8/layout/hierarchy4"/>
    <dgm:cxn modelId="{8AD9A6CC-5834-4FDD-A389-7FA4E817A354}" type="presParOf" srcId="{2D950CF0-157F-4B5B-93C0-8DE079682C41}" destId="{C2A93093-D7F0-4516-9C25-A9DAF8F34B83}" srcOrd="0" destOrd="0" presId="urn:microsoft.com/office/officeart/2005/8/layout/hierarchy4"/>
    <dgm:cxn modelId="{01D36CD7-B556-4039-BFF2-9144BF589B54}" type="presParOf" srcId="{2D950CF0-157F-4B5B-93C0-8DE079682C41}" destId="{BBD27E3B-B21C-4381-8A7B-0EA8F285BFAC}" srcOrd="1" destOrd="0" presId="urn:microsoft.com/office/officeart/2005/8/layout/hierarchy4"/>
    <dgm:cxn modelId="{091F3958-6DF1-4B87-89C8-87797947D3BA}" type="presParOf" srcId="{2D950CF0-157F-4B5B-93C0-8DE079682C41}" destId="{7B428F45-CB85-4A54-BC10-3631B3E84C71}" srcOrd="2" destOrd="0" presId="urn:microsoft.com/office/officeart/2005/8/layout/hierarchy4"/>
    <dgm:cxn modelId="{EBA9DCF2-30EC-4888-9706-6FE4DEEFBA2C}" type="presParOf" srcId="{7B428F45-CB85-4A54-BC10-3631B3E84C71}" destId="{BCCC8772-2688-4AC7-9243-06A3E9F804E0}" srcOrd="0" destOrd="0" presId="urn:microsoft.com/office/officeart/2005/8/layout/hierarchy4"/>
    <dgm:cxn modelId="{B62109A6-D1D8-461D-AE49-E960D96F62A6}" type="presParOf" srcId="{BCCC8772-2688-4AC7-9243-06A3E9F804E0}" destId="{E0EAFD03-2C1B-4F2C-ACA1-8C3917112C2F}" srcOrd="0" destOrd="0" presId="urn:microsoft.com/office/officeart/2005/8/layout/hierarchy4"/>
    <dgm:cxn modelId="{AD9E4B2D-000F-4F0A-B29A-57C4534E1810}" type="presParOf" srcId="{BCCC8772-2688-4AC7-9243-06A3E9F804E0}" destId="{92E054FF-92B4-4227-B810-541A0DE23025}" srcOrd="1" destOrd="0" presId="urn:microsoft.com/office/officeart/2005/8/layout/hierarchy4"/>
    <dgm:cxn modelId="{0A429D1C-E17F-452D-A21B-273EFC766A6D}" type="presParOf" srcId="{BCCC8772-2688-4AC7-9243-06A3E9F804E0}" destId="{FBEEA3C2-220A-418A-AFE2-0ACFC14CDAF9}" srcOrd="2" destOrd="0" presId="urn:microsoft.com/office/officeart/2005/8/layout/hierarchy4"/>
    <dgm:cxn modelId="{95B67F03-09C8-4F31-A786-1A177CD71F40}" type="presParOf" srcId="{FBEEA3C2-220A-418A-AFE2-0ACFC14CDAF9}" destId="{88150A4C-7F0D-407D-B386-48EF603F37F7}" srcOrd="0" destOrd="0" presId="urn:microsoft.com/office/officeart/2005/8/layout/hierarchy4"/>
    <dgm:cxn modelId="{E269A36E-A077-4174-BBD2-602357B6AD99}" type="presParOf" srcId="{88150A4C-7F0D-407D-B386-48EF603F37F7}" destId="{4999F0A7-18AE-4F02-B322-A324CABA8E60}" srcOrd="0" destOrd="0" presId="urn:microsoft.com/office/officeart/2005/8/layout/hierarchy4"/>
    <dgm:cxn modelId="{10FB1122-1755-4B7B-A559-8A207B75E546}" type="presParOf" srcId="{88150A4C-7F0D-407D-B386-48EF603F37F7}" destId="{F90D913B-940A-4659-ABA9-CCD78613434F}" srcOrd="1" destOrd="0" presId="urn:microsoft.com/office/officeart/2005/8/layout/hierarchy4"/>
    <dgm:cxn modelId="{9727533E-FBE3-4C35-9CD4-00639DA9865E}" type="presParOf" srcId="{88150A4C-7F0D-407D-B386-48EF603F37F7}" destId="{1E61D14C-A4F2-442C-956B-D803C554C2B7}" srcOrd="2" destOrd="0" presId="urn:microsoft.com/office/officeart/2005/8/layout/hierarchy4"/>
    <dgm:cxn modelId="{534AA792-A89D-4DE0-BBC9-A23C0FB390D6}" type="presParOf" srcId="{1E61D14C-A4F2-442C-956B-D803C554C2B7}" destId="{373EA2DB-4E9C-4E3B-B943-5864E7EBCA66}" srcOrd="0" destOrd="0" presId="urn:microsoft.com/office/officeart/2005/8/layout/hierarchy4"/>
    <dgm:cxn modelId="{78FEA072-4FB0-4E81-8A71-57445FBC57AA}" type="presParOf" srcId="{373EA2DB-4E9C-4E3B-B943-5864E7EBCA66}" destId="{801B05AC-3460-4B08-A50D-586E5760CE43}" srcOrd="0" destOrd="0" presId="urn:microsoft.com/office/officeart/2005/8/layout/hierarchy4"/>
    <dgm:cxn modelId="{A97C4362-CFA5-4C83-8343-7CA35FFA6177}" type="presParOf" srcId="{373EA2DB-4E9C-4E3B-B943-5864E7EBCA66}" destId="{20679E28-EBF1-40C5-BEBC-9FC81DCCB986}" srcOrd="1" destOrd="0" presId="urn:microsoft.com/office/officeart/2005/8/layout/hierarchy4"/>
    <dgm:cxn modelId="{A7416501-9A14-4363-9A0E-55A68B797995}" type="presParOf" srcId="{373EA2DB-4E9C-4E3B-B943-5864E7EBCA66}" destId="{2EBDF03F-DC4F-408A-96CB-C02A48BCE223}" srcOrd="2" destOrd="0" presId="urn:microsoft.com/office/officeart/2005/8/layout/hierarchy4"/>
    <dgm:cxn modelId="{937512A3-D436-4183-BFE5-AF994BBC3406}" type="presParOf" srcId="{2EBDF03F-DC4F-408A-96CB-C02A48BCE223}" destId="{8151FD1B-4C8F-4335-985C-41822AF51D00}" srcOrd="0" destOrd="0" presId="urn:microsoft.com/office/officeart/2005/8/layout/hierarchy4"/>
    <dgm:cxn modelId="{787F5382-62F6-499D-B47A-852F090CFAF8}" type="presParOf" srcId="{8151FD1B-4C8F-4335-985C-41822AF51D00}" destId="{A62B6491-5164-45E3-8300-B725F97CDA4B}" srcOrd="0" destOrd="0" presId="urn:microsoft.com/office/officeart/2005/8/layout/hierarchy4"/>
    <dgm:cxn modelId="{F9D4192C-5F68-42E1-8F11-B9B36163E9E4}" type="presParOf" srcId="{8151FD1B-4C8F-4335-985C-41822AF51D00}" destId="{74983B8E-F840-4943-8CA6-FEE726E12F40}" srcOrd="1" destOrd="0" presId="urn:microsoft.com/office/officeart/2005/8/layout/hierarchy4"/>
    <dgm:cxn modelId="{803031A2-25EC-4B5F-9121-235C4ED72E96}" type="presParOf" srcId="{FBEEA3C2-220A-418A-AFE2-0ACFC14CDAF9}" destId="{EC4AE48D-AFB3-46B0-88E6-B96091631A04}" srcOrd="1" destOrd="0" presId="urn:microsoft.com/office/officeart/2005/8/layout/hierarchy4"/>
    <dgm:cxn modelId="{122C7082-0F34-41AE-A0EA-7D19B63EE5CE}" type="presParOf" srcId="{FBEEA3C2-220A-418A-AFE2-0ACFC14CDAF9}" destId="{E6C7FF4A-855E-4DB9-ACF7-B8967D385AC0}" srcOrd="2" destOrd="0" presId="urn:microsoft.com/office/officeart/2005/8/layout/hierarchy4"/>
    <dgm:cxn modelId="{80BE4834-399C-4D19-9637-8E8108A287A6}" type="presParOf" srcId="{E6C7FF4A-855E-4DB9-ACF7-B8967D385AC0}" destId="{A32E3350-8819-4C7F-B03D-F81D8E2A84C3}" srcOrd="0" destOrd="0" presId="urn:microsoft.com/office/officeart/2005/8/layout/hierarchy4"/>
    <dgm:cxn modelId="{7FB9BE67-A95D-47E8-A162-F70B7F811C4C}" type="presParOf" srcId="{E6C7FF4A-855E-4DB9-ACF7-B8967D385AC0}" destId="{A714BBDC-EAAF-46C8-AA2B-60089EC4BC72}" srcOrd="1" destOrd="0" presId="urn:microsoft.com/office/officeart/2005/8/layout/hierarchy4"/>
    <dgm:cxn modelId="{763C7DE3-B190-4A80-9F00-5E33381BD0DB}" type="presParOf" srcId="{E6C7FF4A-855E-4DB9-ACF7-B8967D385AC0}" destId="{09B2BD83-7575-48FF-BFF4-CB7BE928E3F8}" srcOrd="2" destOrd="0" presId="urn:microsoft.com/office/officeart/2005/8/layout/hierarchy4"/>
    <dgm:cxn modelId="{A4E9B45B-C723-49C0-B3B6-A57DA6BD2060}" type="presParOf" srcId="{09B2BD83-7575-48FF-BFF4-CB7BE928E3F8}" destId="{11CB419F-1DB7-4242-9145-F44194D34B15}" srcOrd="0" destOrd="0" presId="urn:microsoft.com/office/officeart/2005/8/layout/hierarchy4"/>
    <dgm:cxn modelId="{9DDFF011-9F1B-43B6-9F07-6D1F5F563987}" type="presParOf" srcId="{11CB419F-1DB7-4242-9145-F44194D34B15}" destId="{AB33E1AA-266E-41E9-8A57-D1464A6BB6C0}" srcOrd="0" destOrd="0" presId="urn:microsoft.com/office/officeart/2005/8/layout/hierarchy4"/>
    <dgm:cxn modelId="{6A6A5C17-F8A0-4BC1-9636-006EFA498AB0}" type="presParOf" srcId="{11CB419F-1DB7-4242-9145-F44194D34B15}" destId="{5B08B734-7FA2-4881-A947-27777064D78A}" srcOrd="1" destOrd="0" presId="urn:microsoft.com/office/officeart/2005/8/layout/hierarchy4"/>
    <dgm:cxn modelId="{A095580A-3D82-45D1-8FAC-E888657571CE}" type="presParOf" srcId="{11CB419F-1DB7-4242-9145-F44194D34B15}" destId="{2F9D8D33-09DA-4D57-BBCA-969CE4221AB7}" srcOrd="2" destOrd="0" presId="urn:microsoft.com/office/officeart/2005/8/layout/hierarchy4"/>
    <dgm:cxn modelId="{68E7C421-00F9-47F9-8CC9-2C8443754F4B}" type="presParOf" srcId="{2F9D8D33-09DA-4D57-BBCA-969CE4221AB7}" destId="{89978129-DA6A-47B4-8F4E-25D4F17949EB}" srcOrd="0" destOrd="0" presId="urn:microsoft.com/office/officeart/2005/8/layout/hierarchy4"/>
    <dgm:cxn modelId="{E324D2CF-F413-4455-BCDB-35834AC36E55}" type="presParOf" srcId="{89978129-DA6A-47B4-8F4E-25D4F17949EB}" destId="{67868AD9-D4E7-4233-A6A6-235B41B2E882}" srcOrd="0" destOrd="0" presId="urn:microsoft.com/office/officeart/2005/8/layout/hierarchy4"/>
    <dgm:cxn modelId="{B31BF21C-1D93-4DBA-B571-6690D565E36F}" type="presParOf" srcId="{89978129-DA6A-47B4-8F4E-25D4F17949EB}" destId="{B6D96EA9-E3B9-4CA9-A303-9CE033A7BFE8}" srcOrd="1" destOrd="0" presId="urn:microsoft.com/office/officeart/2005/8/layout/hierarchy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BE7DC15-D0A5-41A5-8D8B-C61B9529AB81}" type="doc">
      <dgm:prSet loTypeId="urn:microsoft.com/office/officeart/2005/8/layout/chevron2" loCatId="process" qsTypeId="urn:microsoft.com/office/officeart/2005/8/quickstyle/simple1" qsCatId="simple" csTypeId="urn:microsoft.com/office/officeart/2005/8/colors/colorful1" csCatId="colorful" phldr="1"/>
      <dgm:spPr/>
      <dgm:t>
        <a:bodyPr/>
        <a:lstStyle/>
        <a:p>
          <a:endParaRPr lang="fr-FR"/>
        </a:p>
      </dgm:t>
    </dgm:pt>
    <dgm:pt modelId="{77816255-94AF-422B-989F-06B060629760}">
      <dgm:prSet phldrT="[Texto]"/>
      <dgm:spPr/>
      <dgm:t>
        <a:bodyPr/>
        <a:lstStyle/>
        <a:p>
          <a:r>
            <a:rPr lang="pt-BR" sz="3600" noProof="0" dirty="0" smtClean="0">
              <a:latin typeface="Open Sans" panose="020B0606030504020204" pitchFamily="34" charset="0"/>
              <a:ea typeface="Open Sans" panose="020B0606030504020204" pitchFamily="34" charset="0"/>
              <a:cs typeface="Open Sans" panose="020B0606030504020204" pitchFamily="34" charset="0"/>
            </a:rPr>
            <a:t>1</a:t>
          </a:r>
          <a:endParaRPr lang="pt-BR" sz="3600" noProof="0" dirty="0">
            <a:latin typeface="Open Sans" panose="020B0606030504020204" pitchFamily="34" charset="0"/>
            <a:ea typeface="Open Sans" panose="020B0606030504020204" pitchFamily="34" charset="0"/>
            <a:cs typeface="Open Sans" panose="020B0606030504020204" pitchFamily="34" charset="0"/>
          </a:endParaRPr>
        </a:p>
      </dgm:t>
    </dgm:pt>
    <dgm:pt modelId="{78736BE9-58EE-44C6-88FA-B1843625A81F}" type="parTrans" cxnId="{3D57CC16-A171-479A-B1D6-8C5901CC90B8}">
      <dgm:prSet/>
      <dgm:spPr/>
      <dgm:t>
        <a:bodyPr/>
        <a:lstStyle/>
        <a:p>
          <a:endParaRPr lang="pt-BR" noProof="0" dirty="0">
            <a:latin typeface="Open Sans" panose="020B0606030504020204" pitchFamily="34" charset="0"/>
            <a:ea typeface="Open Sans" panose="020B0606030504020204" pitchFamily="34" charset="0"/>
            <a:cs typeface="Open Sans" panose="020B0606030504020204" pitchFamily="34" charset="0"/>
          </a:endParaRPr>
        </a:p>
      </dgm:t>
    </dgm:pt>
    <dgm:pt modelId="{7CE8BCD5-36E2-4D15-80BB-AF85E636E857}" type="sibTrans" cxnId="{3D57CC16-A171-479A-B1D6-8C5901CC90B8}">
      <dgm:prSet/>
      <dgm:spPr/>
      <dgm:t>
        <a:bodyPr/>
        <a:lstStyle/>
        <a:p>
          <a:endParaRPr lang="pt-BR" noProof="0" dirty="0">
            <a:latin typeface="Open Sans" panose="020B0606030504020204" pitchFamily="34" charset="0"/>
            <a:ea typeface="Open Sans" panose="020B0606030504020204" pitchFamily="34" charset="0"/>
            <a:cs typeface="Open Sans" panose="020B0606030504020204" pitchFamily="34" charset="0"/>
          </a:endParaRPr>
        </a:p>
      </dgm:t>
    </dgm:pt>
    <dgm:pt modelId="{CB8DBE86-5521-4C39-80E9-A0B098269860}">
      <dgm:prSet phldrT="[Texto]" custT="1"/>
      <dgm:spPr/>
      <dgm:t>
        <a:bodyPr/>
        <a:lstStyle/>
        <a:p>
          <a:r>
            <a:rPr lang="pt-BR" sz="1800" noProof="0" dirty="0" smtClean="0">
              <a:latin typeface="Open Sans" panose="020B0606030504020204" pitchFamily="34" charset="0"/>
              <a:ea typeface="Open Sans" panose="020B0606030504020204" pitchFamily="34" charset="0"/>
              <a:cs typeface="Open Sans" panose="020B0606030504020204" pitchFamily="34" charset="0"/>
            </a:rPr>
            <a:t>Pontuação realizada por :</a:t>
          </a:r>
          <a:endParaRPr lang="pt-BR" sz="1800" noProof="0" dirty="0">
            <a:latin typeface="Open Sans" panose="020B0606030504020204" pitchFamily="34" charset="0"/>
            <a:ea typeface="Open Sans" panose="020B0606030504020204" pitchFamily="34" charset="0"/>
            <a:cs typeface="Open Sans" panose="020B0606030504020204" pitchFamily="34" charset="0"/>
          </a:endParaRPr>
        </a:p>
      </dgm:t>
    </dgm:pt>
    <dgm:pt modelId="{EF7A4572-755A-4777-A917-A06076B1EFC1}" type="parTrans" cxnId="{0AB67D6F-47B9-4A43-A368-73EF6CFF8508}">
      <dgm:prSet/>
      <dgm:spPr/>
      <dgm:t>
        <a:bodyPr/>
        <a:lstStyle/>
        <a:p>
          <a:endParaRPr lang="pt-BR" noProof="0" dirty="0">
            <a:latin typeface="Open Sans" panose="020B0606030504020204" pitchFamily="34" charset="0"/>
            <a:ea typeface="Open Sans" panose="020B0606030504020204" pitchFamily="34" charset="0"/>
            <a:cs typeface="Open Sans" panose="020B0606030504020204" pitchFamily="34" charset="0"/>
          </a:endParaRPr>
        </a:p>
      </dgm:t>
    </dgm:pt>
    <dgm:pt modelId="{1D6F1AFF-59C6-4569-B784-0539C9F72682}" type="sibTrans" cxnId="{0AB67D6F-47B9-4A43-A368-73EF6CFF8508}">
      <dgm:prSet/>
      <dgm:spPr/>
      <dgm:t>
        <a:bodyPr/>
        <a:lstStyle/>
        <a:p>
          <a:endParaRPr lang="pt-BR" noProof="0" dirty="0">
            <a:latin typeface="Open Sans" panose="020B0606030504020204" pitchFamily="34" charset="0"/>
            <a:ea typeface="Open Sans" panose="020B0606030504020204" pitchFamily="34" charset="0"/>
            <a:cs typeface="Open Sans" panose="020B0606030504020204" pitchFamily="34" charset="0"/>
          </a:endParaRPr>
        </a:p>
      </dgm:t>
    </dgm:pt>
    <dgm:pt modelId="{F1641ED6-85BC-4C70-9B86-57D02F9107CC}">
      <dgm:prSet phldrT="[Texto]"/>
      <dgm:spPr/>
      <dgm:t>
        <a:bodyPr/>
        <a:lstStyle/>
        <a:p>
          <a:r>
            <a:rPr lang="pt-BR" sz="3600" noProof="0" dirty="0" smtClean="0">
              <a:latin typeface="Open Sans" panose="020B0606030504020204" pitchFamily="34" charset="0"/>
              <a:ea typeface="Open Sans" panose="020B0606030504020204" pitchFamily="34" charset="0"/>
              <a:cs typeface="Open Sans" panose="020B0606030504020204" pitchFamily="34" charset="0"/>
            </a:rPr>
            <a:t>2</a:t>
          </a:r>
          <a:endParaRPr lang="pt-BR" sz="3600" noProof="0" dirty="0">
            <a:latin typeface="Open Sans" panose="020B0606030504020204" pitchFamily="34" charset="0"/>
            <a:ea typeface="Open Sans" panose="020B0606030504020204" pitchFamily="34" charset="0"/>
            <a:cs typeface="Open Sans" panose="020B0606030504020204" pitchFamily="34" charset="0"/>
          </a:endParaRPr>
        </a:p>
      </dgm:t>
    </dgm:pt>
    <dgm:pt modelId="{5A20073B-4DD4-4FE6-8DFB-BF38CF9E85C5}" type="parTrans" cxnId="{DCC14998-C72D-4C57-B89C-57B4054DB9C9}">
      <dgm:prSet/>
      <dgm:spPr/>
      <dgm:t>
        <a:bodyPr/>
        <a:lstStyle/>
        <a:p>
          <a:endParaRPr lang="pt-BR" noProof="0" dirty="0">
            <a:latin typeface="Open Sans" panose="020B0606030504020204" pitchFamily="34" charset="0"/>
            <a:ea typeface="Open Sans" panose="020B0606030504020204" pitchFamily="34" charset="0"/>
            <a:cs typeface="Open Sans" panose="020B0606030504020204" pitchFamily="34" charset="0"/>
          </a:endParaRPr>
        </a:p>
      </dgm:t>
    </dgm:pt>
    <dgm:pt modelId="{93EDFC0D-CA2B-4B79-AA96-AABCF422E475}" type="sibTrans" cxnId="{DCC14998-C72D-4C57-B89C-57B4054DB9C9}">
      <dgm:prSet/>
      <dgm:spPr/>
      <dgm:t>
        <a:bodyPr/>
        <a:lstStyle/>
        <a:p>
          <a:endParaRPr lang="pt-BR" noProof="0" dirty="0">
            <a:latin typeface="Open Sans" panose="020B0606030504020204" pitchFamily="34" charset="0"/>
            <a:ea typeface="Open Sans" panose="020B0606030504020204" pitchFamily="34" charset="0"/>
            <a:cs typeface="Open Sans" panose="020B0606030504020204" pitchFamily="34" charset="0"/>
          </a:endParaRPr>
        </a:p>
      </dgm:t>
    </dgm:pt>
    <dgm:pt modelId="{3062E5C8-F20B-4417-978B-DB97D59D551D}">
      <dgm:prSet phldrT="[Texto]"/>
      <dgm:spPr/>
      <dgm:t>
        <a:bodyPr/>
        <a:lstStyle/>
        <a:p>
          <a:r>
            <a:rPr lang="pt-BR" sz="3600" noProof="0" dirty="0" smtClean="0">
              <a:latin typeface="Open Sans" panose="020B0606030504020204" pitchFamily="34" charset="0"/>
              <a:ea typeface="Open Sans" panose="020B0606030504020204" pitchFamily="34" charset="0"/>
              <a:cs typeface="Open Sans" panose="020B0606030504020204" pitchFamily="34" charset="0"/>
            </a:rPr>
            <a:t>3</a:t>
          </a:r>
          <a:endParaRPr lang="pt-BR" sz="3600" noProof="0" dirty="0">
            <a:latin typeface="Open Sans" panose="020B0606030504020204" pitchFamily="34" charset="0"/>
            <a:ea typeface="Open Sans" panose="020B0606030504020204" pitchFamily="34" charset="0"/>
            <a:cs typeface="Open Sans" panose="020B0606030504020204" pitchFamily="34" charset="0"/>
          </a:endParaRPr>
        </a:p>
      </dgm:t>
    </dgm:pt>
    <dgm:pt modelId="{8988B61C-D3A6-445E-86B0-B551A5F5B69B}" type="parTrans" cxnId="{9A31CCD2-AAC7-4ED3-AA91-D6900AC1DAC3}">
      <dgm:prSet/>
      <dgm:spPr/>
      <dgm:t>
        <a:bodyPr/>
        <a:lstStyle/>
        <a:p>
          <a:endParaRPr lang="pt-BR" noProof="0" dirty="0">
            <a:latin typeface="Open Sans" panose="020B0606030504020204" pitchFamily="34" charset="0"/>
            <a:ea typeface="Open Sans" panose="020B0606030504020204" pitchFamily="34" charset="0"/>
            <a:cs typeface="Open Sans" panose="020B0606030504020204" pitchFamily="34" charset="0"/>
          </a:endParaRPr>
        </a:p>
      </dgm:t>
    </dgm:pt>
    <dgm:pt modelId="{AA90FEB1-48EA-4A79-897B-2E42578E0E86}" type="sibTrans" cxnId="{9A31CCD2-AAC7-4ED3-AA91-D6900AC1DAC3}">
      <dgm:prSet/>
      <dgm:spPr/>
      <dgm:t>
        <a:bodyPr/>
        <a:lstStyle/>
        <a:p>
          <a:endParaRPr lang="pt-BR" noProof="0" dirty="0">
            <a:latin typeface="Open Sans" panose="020B0606030504020204" pitchFamily="34" charset="0"/>
            <a:ea typeface="Open Sans" panose="020B0606030504020204" pitchFamily="34" charset="0"/>
            <a:cs typeface="Open Sans" panose="020B0606030504020204" pitchFamily="34" charset="0"/>
          </a:endParaRPr>
        </a:p>
      </dgm:t>
    </dgm:pt>
    <dgm:pt modelId="{E2ED42EF-B5C8-4F47-B008-FD74B7BAD6AA}">
      <dgm:prSet phldrT="[Texto]" custT="1"/>
      <dgm:spPr/>
      <dgm:t>
        <a:bodyPr/>
        <a:lstStyle/>
        <a:p>
          <a:r>
            <a:rPr lang="pt-BR" sz="1800" noProof="0" dirty="0" smtClean="0">
              <a:latin typeface="Open Sans" panose="020B0606030504020204" pitchFamily="34" charset="0"/>
              <a:ea typeface="Open Sans" panose="020B0606030504020204" pitchFamily="34" charset="0"/>
              <a:cs typeface="Open Sans" panose="020B0606030504020204" pitchFamily="34" charset="0"/>
            </a:rPr>
            <a:t>Estabelecimento de uma classificação em função da pontuação obtida</a:t>
          </a:r>
          <a:endParaRPr lang="pt-BR" sz="1800" noProof="0" dirty="0">
            <a:latin typeface="Open Sans" panose="020B0606030504020204" pitchFamily="34" charset="0"/>
            <a:ea typeface="Open Sans" panose="020B0606030504020204" pitchFamily="34" charset="0"/>
            <a:cs typeface="Open Sans" panose="020B0606030504020204" pitchFamily="34" charset="0"/>
          </a:endParaRPr>
        </a:p>
      </dgm:t>
    </dgm:pt>
    <dgm:pt modelId="{91F54D0E-A602-42C0-AA67-379C0F9A0067}" type="parTrans" cxnId="{AB4E9E00-F7A8-4312-8A91-C237030BC225}">
      <dgm:prSet/>
      <dgm:spPr/>
      <dgm:t>
        <a:bodyPr/>
        <a:lstStyle/>
        <a:p>
          <a:endParaRPr lang="pt-BR" noProof="0" dirty="0">
            <a:latin typeface="Open Sans" panose="020B0606030504020204" pitchFamily="34" charset="0"/>
            <a:ea typeface="Open Sans" panose="020B0606030504020204" pitchFamily="34" charset="0"/>
            <a:cs typeface="Open Sans" panose="020B0606030504020204" pitchFamily="34" charset="0"/>
          </a:endParaRPr>
        </a:p>
      </dgm:t>
    </dgm:pt>
    <dgm:pt modelId="{9F6431B6-6C94-4804-B740-D5DCC925B8EE}" type="sibTrans" cxnId="{AB4E9E00-F7A8-4312-8A91-C237030BC225}">
      <dgm:prSet/>
      <dgm:spPr/>
      <dgm:t>
        <a:bodyPr/>
        <a:lstStyle/>
        <a:p>
          <a:endParaRPr lang="pt-BR" noProof="0" dirty="0">
            <a:latin typeface="Open Sans" panose="020B0606030504020204" pitchFamily="34" charset="0"/>
            <a:ea typeface="Open Sans" panose="020B0606030504020204" pitchFamily="34" charset="0"/>
            <a:cs typeface="Open Sans" panose="020B0606030504020204" pitchFamily="34" charset="0"/>
          </a:endParaRPr>
        </a:p>
      </dgm:t>
    </dgm:pt>
    <dgm:pt modelId="{B26DFC73-2917-462C-ADBA-B31D22776AA0}">
      <dgm:prSet phldrT="[Texto]" custT="1"/>
      <dgm:spPr/>
      <dgm:t>
        <a:bodyPr/>
        <a:lstStyle/>
        <a:p>
          <a:r>
            <a:rPr lang="pt-BR" sz="1800" noProof="0" dirty="0" smtClean="0">
              <a:latin typeface="Open Sans" panose="020B0606030504020204" pitchFamily="34" charset="0"/>
              <a:ea typeface="Open Sans" panose="020B0606030504020204" pitchFamily="34" charset="0"/>
              <a:cs typeface="Open Sans" panose="020B0606030504020204" pitchFamily="34" charset="0"/>
            </a:rPr>
            <a:t>Obtenção de uma pontuação média global sobre 100 pontos</a:t>
          </a:r>
          <a:endParaRPr lang="pt-BR" sz="1800" noProof="0" dirty="0">
            <a:latin typeface="Open Sans" panose="020B0606030504020204" pitchFamily="34" charset="0"/>
            <a:ea typeface="Open Sans" panose="020B0606030504020204" pitchFamily="34" charset="0"/>
            <a:cs typeface="Open Sans" panose="020B0606030504020204" pitchFamily="34" charset="0"/>
          </a:endParaRPr>
        </a:p>
      </dgm:t>
    </dgm:pt>
    <dgm:pt modelId="{6336C9A9-B32E-4EC2-AC37-BC665E45867D}" type="sibTrans" cxnId="{42F11CAC-7B26-4B8F-B378-EBFCDFD20097}">
      <dgm:prSet/>
      <dgm:spPr/>
      <dgm:t>
        <a:bodyPr/>
        <a:lstStyle/>
        <a:p>
          <a:endParaRPr lang="pt-BR" noProof="0" dirty="0">
            <a:latin typeface="Open Sans" panose="020B0606030504020204" pitchFamily="34" charset="0"/>
            <a:ea typeface="Open Sans" panose="020B0606030504020204" pitchFamily="34" charset="0"/>
            <a:cs typeface="Open Sans" panose="020B0606030504020204" pitchFamily="34" charset="0"/>
          </a:endParaRPr>
        </a:p>
      </dgm:t>
    </dgm:pt>
    <dgm:pt modelId="{B89D1D30-1FA5-4FCF-BAA1-3D23FB47F8C6}" type="parTrans" cxnId="{42F11CAC-7B26-4B8F-B378-EBFCDFD20097}">
      <dgm:prSet/>
      <dgm:spPr/>
      <dgm:t>
        <a:bodyPr/>
        <a:lstStyle/>
        <a:p>
          <a:endParaRPr lang="pt-BR" noProof="0" dirty="0">
            <a:latin typeface="Open Sans" panose="020B0606030504020204" pitchFamily="34" charset="0"/>
            <a:ea typeface="Open Sans" panose="020B0606030504020204" pitchFamily="34" charset="0"/>
            <a:cs typeface="Open Sans" panose="020B0606030504020204" pitchFamily="34" charset="0"/>
          </a:endParaRPr>
        </a:p>
      </dgm:t>
    </dgm:pt>
    <dgm:pt modelId="{27B57087-64DE-4FC7-91FD-2C1574A2614C}">
      <dgm:prSet/>
      <dgm:spPr/>
      <dgm:t>
        <a:bodyPr/>
        <a:lstStyle/>
        <a:p>
          <a:r>
            <a:rPr lang="pt-BR" sz="3600" noProof="0" dirty="0" smtClean="0">
              <a:latin typeface="Open Sans" panose="020B0606030504020204" pitchFamily="34" charset="0"/>
              <a:ea typeface="Open Sans" panose="020B0606030504020204" pitchFamily="34" charset="0"/>
              <a:cs typeface="Open Sans" panose="020B0606030504020204" pitchFamily="34" charset="0"/>
            </a:rPr>
            <a:t>4</a:t>
          </a:r>
          <a:endParaRPr lang="pt-BR" sz="3600" noProof="0" dirty="0">
            <a:latin typeface="Open Sans" panose="020B0606030504020204" pitchFamily="34" charset="0"/>
            <a:ea typeface="Open Sans" panose="020B0606030504020204" pitchFamily="34" charset="0"/>
            <a:cs typeface="Open Sans" panose="020B0606030504020204" pitchFamily="34" charset="0"/>
          </a:endParaRPr>
        </a:p>
      </dgm:t>
    </dgm:pt>
    <dgm:pt modelId="{E6C6D765-4119-4CC2-A212-B9331EE69EF4}" type="parTrans" cxnId="{B00076FF-9B52-43CC-8E5D-C53FC521544B}">
      <dgm:prSet/>
      <dgm:spPr/>
      <dgm:t>
        <a:bodyPr/>
        <a:lstStyle/>
        <a:p>
          <a:endParaRPr lang="pt-BR" noProof="0" dirty="0">
            <a:latin typeface="Open Sans" panose="020B0606030504020204" pitchFamily="34" charset="0"/>
            <a:ea typeface="Open Sans" panose="020B0606030504020204" pitchFamily="34" charset="0"/>
            <a:cs typeface="Open Sans" panose="020B0606030504020204" pitchFamily="34" charset="0"/>
          </a:endParaRPr>
        </a:p>
      </dgm:t>
    </dgm:pt>
    <dgm:pt modelId="{922648E6-9296-4C59-993C-96DC6A40380C}" type="sibTrans" cxnId="{B00076FF-9B52-43CC-8E5D-C53FC521544B}">
      <dgm:prSet/>
      <dgm:spPr/>
      <dgm:t>
        <a:bodyPr/>
        <a:lstStyle/>
        <a:p>
          <a:endParaRPr lang="pt-BR" noProof="0" dirty="0">
            <a:latin typeface="Open Sans" panose="020B0606030504020204" pitchFamily="34" charset="0"/>
            <a:ea typeface="Open Sans" panose="020B0606030504020204" pitchFamily="34" charset="0"/>
            <a:cs typeface="Open Sans" panose="020B0606030504020204" pitchFamily="34" charset="0"/>
          </a:endParaRPr>
        </a:p>
      </dgm:t>
    </dgm:pt>
    <dgm:pt modelId="{B452513D-599A-4301-9D22-8C4E789690DF}">
      <dgm:prSet custT="1"/>
      <dgm:spPr/>
      <dgm:t>
        <a:bodyPr/>
        <a:lstStyle/>
        <a:p>
          <a:r>
            <a:rPr lang="pt-BR" sz="1800" noProof="0" dirty="0" smtClean="0">
              <a:latin typeface="Open Sans" panose="020B0606030504020204" pitchFamily="34" charset="0"/>
              <a:ea typeface="Open Sans" panose="020B0606030504020204" pitchFamily="34" charset="0"/>
              <a:cs typeface="Open Sans" panose="020B0606030504020204" pitchFamily="34" charset="0"/>
            </a:rPr>
            <a:t>Pontuação&gt; 50 pontos: projeto considerado (em função da disponibilidade financeira do eixo no qual se insere)</a:t>
          </a:r>
          <a:endParaRPr lang="pt-BR" sz="1800" noProof="0" dirty="0">
            <a:latin typeface="Open Sans" panose="020B0606030504020204" pitchFamily="34" charset="0"/>
            <a:ea typeface="Open Sans" panose="020B0606030504020204" pitchFamily="34" charset="0"/>
            <a:cs typeface="Open Sans" panose="020B0606030504020204" pitchFamily="34" charset="0"/>
          </a:endParaRPr>
        </a:p>
      </dgm:t>
    </dgm:pt>
    <dgm:pt modelId="{1C946054-E54A-451C-80C0-05BBDC3014D2}" type="parTrans" cxnId="{23A2E3C6-7F73-40D2-A814-273B236B83D8}">
      <dgm:prSet/>
      <dgm:spPr/>
      <dgm:t>
        <a:bodyPr/>
        <a:lstStyle/>
        <a:p>
          <a:endParaRPr lang="pt-BR" noProof="0" dirty="0">
            <a:latin typeface="Open Sans" panose="020B0606030504020204" pitchFamily="34" charset="0"/>
            <a:ea typeface="Open Sans" panose="020B0606030504020204" pitchFamily="34" charset="0"/>
            <a:cs typeface="Open Sans" panose="020B0606030504020204" pitchFamily="34" charset="0"/>
          </a:endParaRPr>
        </a:p>
      </dgm:t>
    </dgm:pt>
    <dgm:pt modelId="{CE73FB7E-CD4B-4465-A384-9B25807562D0}" type="sibTrans" cxnId="{23A2E3C6-7F73-40D2-A814-273B236B83D8}">
      <dgm:prSet/>
      <dgm:spPr/>
      <dgm:t>
        <a:bodyPr/>
        <a:lstStyle/>
        <a:p>
          <a:endParaRPr lang="pt-BR" noProof="0" dirty="0">
            <a:latin typeface="Open Sans" panose="020B0606030504020204" pitchFamily="34" charset="0"/>
            <a:ea typeface="Open Sans" panose="020B0606030504020204" pitchFamily="34" charset="0"/>
            <a:cs typeface="Open Sans" panose="020B0606030504020204" pitchFamily="34" charset="0"/>
          </a:endParaRPr>
        </a:p>
      </dgm:t>
    </dgm:pt>
    <dgm:pt modelId="{34CC3721-19A4-47A8-B854-267DB14DF4F5}">
      <dgm:prSet custT="1"/>
      <dgm:spPr/>
      <dgm:t>
        <a:bodyPr/>
        <a:lstStyle/>
        <a:p>
          <a:r>
            <a:rPr lang="pt-BR" sz="1800" noProof="0" dirty="0" smtClean="0">
              <a:latin typeface="Open Sans" panose="020B0606030504020204" pitchFamily="34" charset="0"/>
              <a:ea typeface="Open Sans" panose="020B0606030504020204" pitchFamily="34" charset="0"/>
              <a:cs typeface="Open Sans" panose="020B0606030504020204" pitchFamily="34" charset="0"/>
            </a:rPr>
            <a:t>Autoridades Nacionais</a:t>
          </a:r>
        </a:p>
      </dgm:t>
    </dgm:pt>
    <dgm:pt modelId="{C4782A6B-A13D-44B9-AA88-2461D8933132}" type="parTrans" cxnId="{32B83A04-A7E1-4CB4-BCAF-9184EA3EB570}">
      <dgm:prSet/>
      <dgm:spPr/>
      <dgm:t>
        <a:bodyPr/>
        <a:lstStyle/>
        <a:p>
          <a:endParaRPr lang="pt-BR" noProof="0" dirty="0"/>
        </a:p>
      </dgm:t>
    </dgm:pt>
    <dgm:pt modelId="{F3306812-3AC4-4EDB-BF3A-177A35BA807B}" type="sibTrans" cxnId="{32B83A04-A7E1-4CB4-BCAF-9184EA3EB570}">
      <dgm:prSet/>
      <dgm:spPr/>
      <dgm:t>
        <a:bodyPr/>
        <a:lstStyle/>
        <a:p>
          <a:endParaRPr lang="pt-BR" noProof="0" dirty="0"/>
        </a:p>
      </dgm:t>
    </dgm:pt>
    <dgm:pt modelId="{8B5B8090-9897-4FF9-B567-3A7F96C635CC}">
      <dgm:prSet custT="1"/>
      <dgm:spPr/>
      <dgm:t>
        <a:bodyPr/>
        <a:lstStyle/>
        <a:p>
          <a:r>
            <a:rPr lang="pt-BR" sz="1800" noProof="0" dirty="0" smtClean="0">
              <a:latin typeface="Open Sans" panose="020B0606030504020204" pitchFamily="34" charset="0"/>
              <a:ea typeface="Open Sans" panose="020B0606030504020204" pitchFamily="34" charset="0"/>
              <a:cs typeface="Open Sans" panose="020B0606030504020204" pitchFamily="34" charset="0"/>
            </a:rPr>
            <a:t>Secretariado Conjunto</a:t>
          </a:r>
        </a:p>
      </dgm:t>
    </dgm:pt>
    <dgm:pt modelId="{42B5E9F0-1B85-40C4-BE69-C64BFC0E632D}" type="parTrans" cxnId="{D5A4626D-B748-4334-91C4-AF5792DC5819}">
      <dgm:prSet/>
      <dgm:spPr/>
      <dgm:t>
        <a:bodyPr/>
        <a:lstStyle/>
        <a:p>
          <a:endParaRPr lang="pt-BR" noProof="0" dirty="0"/>
        </a:p>
      </dgm:t>
    </dgm:pt>
    <dgm:pt modelId="{86D1B546-35D9-484E-9E7F-725732BB3D15}" type="sibTrans" cxnId="{D5A4626D-B748-4334-91C4-AF5792DC5819}">
      <dgm:prSet/>
      <dgm:spPr/>
      <dgm:t>
        <a:bodyPr/>
        <a:lstStyle/>
        <a:p>
          <a:endParaRPr lang="pt-BR" noProof="0" dirty="0"/>
        </a:p>
      </dgm:t>
    </dgm:pt>
    <dgm:pt modelId="{2C0CEF13-E896-44B3-90F1-AD27AA51D949}">
      <dgm:prSet custT="1"/>
      <dgm:spPr/>
      <dgm:t>
        <a:bodyPr/>
        <a:lstStyle/>
        <a:p>
          <a:r>
            <a:rPr lang="pt-BR" sz="1800" noProof="0" dirty="0">
              <a:latin typeface="Open Sans" panose="020B0606030504020204" pitchFamily="34" charset="0"/>
              <a:ea typeface="Open Sans" panose="020B0606030504020204" pitchFamily="34" charset="0"/>
              <a:cs typeface="Open Sans" panose="020B0606030504020204" pitchFamily="34" charset="0"/>
            </a:rPr>
            <a:t>Pontuação &lt; 50 pontos: projeto não considerado (proposto como não aprovado)</a:t>
          </a:r>
        </a:p>
      </dgm:t>
    </dgm:pt>
    <dgm:pt modelId="{F888B7EC-FBD0-4474-B3EB-A6F7B63D57DD}" type="parTrans" cxnId="{32417E64-02DF-4B7F-9A22-DCF3D1877CE2}">
      <dgm:prSet/>
      <dgm:spPr/>
      <dgm:t>
        <a:bodyPr/>
        <a:lstStyle/>
        <a:p>
          <a:endParaRPr lang="pt-BR" noProof="0" dirty="0"/>
        </a:p>
      </dgm:t>
    </dgm:pt>
    <dgm:pt modelId="{DAC80A54-670A-43F4-9D3D-9927EA86BF8A}" type="sibTrans" cxnId="{32417E64-02DF-4B7F-9A22-DCF3D1877CE2}">
      <dgm:prSet/>
      <dgm:spPr/>
      <dgm:t>
        <a:bodyPr/>
        <a:lstStyle/>
        <a:p>
          <a:endParaRPr lang="pt-BR" noProof="0" dirty="0"/>
        </a:p>
      </dgm:t>
    </dgm:pt>
    <dgm:pt modelId="{F0794B9C-E57E-42E3-A0DD-EFBC5FA5E11F}" type="pres">
      <dgm:prSet presAssocID="{FBE7DC15-D0A5-41A5-8D8B-C61B9529AB81}" presName="linearFlow" presStyleCnt="0">
        <dgm:presLayoutVars>
          <dgm:dir/>
          <dgm:animLvl val="lvl"/>
          <dgm:resizeHandles val="exact"/>
        </dgm:presLayoutVars>
      </dgm:prSet>
      <dgm:spPr/>
      <dgm:t>
        <a:bodyPr/>
        <a:lstStyle/>
        <a:p>
          <a:endParaRPr lang="fr-FR"/>
        </a:p>
      </dgm:t>
    </dgm:pt>
    <dgm:pt modelId="{D24317EE-66E8-4271-98EE-C7E5E92FCE3E}" type="pres">
      <dgm:prSet presAssocID="{77816255-94AF-422B-989F-06B060629760}" presName="composite" presStyleCnt="0"/>
      <dgm:spPr/>
      <dgm:t>
        <a:bodyPr/>
        <a:lstStyle/>
        <a:p>
          <a:endParaRPr lang="fr-FR"/>
        </a:p>
      </dgm:t>
    </dgm:pt>
    <dgm:pt modelId="{551DA360-CF2C-48A6-82AD-D18B85C4B0A5}" type="pres">
      <dgm:prSet presAssocID="{77816255-94AF-422B-989F-06B060629760}" presName="parentText" presStyleLbl="alignNode1" presStyleIdx="0" presStyleCnt="4">
        <dgm:presLayoutVars>
          <dgm:chMax val="1"/>
          <dgm:bulletEnabled val="1"/>
        </dgm:presLayoutVars>
      </dgm:prSet>
      <dgm:spPr/>
      <dgm:t>
        <a:bodyPr/>
        <a:lstStyle/>
        <a:p>
          <a:endParaRPr lang="fr-FR"/>
        </a:p>
      </dgm:t>
    </dgm:pt>
    <dgm:pt modelId="{837272A8-5388-4BBC-A39D-18C8C61645CA}" type="pres">
      <dgm:prSet presAssocID="{77816255-94AF-422B-989F-06B060629760}" presName="descendantText" presStyleLbl="alignAcc1" presStyleIdx="0" presStyleCnt="4">
        <dgm:presLayoutVars>
          <dgm:bulletEnabled val="1"/>
        </dgm:presLayoutVars>
      </dgm:prSet>
      <dgm:spPr/>
      <dgm:t>
        <a:bodyPr/>
        <a:lstStyle/>
        <a:p>
          <a:endParaRPr lang="fr-FR"/>
        </a:p>
      </dgm:t>
    </dgm:pt>
    <dgm:pt modelId="{F4E56429-44D0-45ED-9E85-9544B9B33588}" type="pres">
      <dgm:prSet presAssocID="{7CE8BCD5-36E2-4D15-80BB-AF85E636E857}" presName="sp" presStyleCnt="0"/>
      <dgm:spPr/>
      <dgm:t>
        <a:bodyPr/>
        <a:lstStyle/>
        <a:p>
          <a:endParaRPr lang="fr-FR"/>
        </a:p>
      </dgm:t>
    </dgm:pt>
    <dgm:pt modelId="{20B2AEF1-436F-437D-8AA0-FDF82D457E6C}" type="pres">
      <dgm:prSet presAssocID="{F1641ED6-85BC-4C70-9B86-57D02F9107CC}" presName="composite" presStyleCnt="0"/>
      <dgm:spPr/>
      <dgm:t>
        <a:bodyPr/>
        <a:lstStyle/>
        <a:p>
          <a:endParaRPr lang="fr-FR"/>
        </a:p>
      </dgm:t>
    </dgm:pt>
    <dgm:pt modelId="{9DAB6F64-E47F-4FB7-8B4E-B856C73D03DD}" type="pres">
      <dgm:prSet presAssocID="{F1641ED6-85BC-4C70-9B86-57D02F9107CC}" presName="parentText" presStyleLbl="alignNode1" presStyleIdx="1" presStyleCnt="4">
        <dgm:presLayoutVars>
          <dgm:chMax val="1"/>
          <dgm:bulletEnabled val="1"/>
        </dgm:presLayoutVars>
      </dgm:prSet>
      <dgm:spPr/>
      <dgm:t>
        <a:bodyPr/>
        <a:lstStyle/>
        <a:p>
          <a:endParaRPr lang="fr-FR"/>
        </a:p>
      </dgm:t>
    </dgm:pt>
    <dgm:pt modelId="{3D59D19E-09FE-4393-8A2C-C8F0F7E485CE}" type="pres">
      <dgm:prSet presAssocID="{F1641ED6-85BC-4C70-9B86-57D02F9107CC}" presName="descendantText" presStyleLbl="alignAcc1" presStyleIdx="1" presStyleCnt="4">
        <dgm:presLayoutVars>
          <dgm:bulletEnabled val="1"/>
        </dgm:presLayoutVars>
      </dgm:prSet>
      <dgm:spPr/>
      <dgm:t>
        <a:bodyPr/>
        <a:lstStyle/>
        <a:p>
          <a:endParaRPr lang="fr-FR"/>
        </a:p>
      </dgm:t>
    </dgm:pt>
    <dgm:pt modelId="{76EE37A2-01A8-4C08-A076-5164746F1706}" type="pres">
      <dgm:prSet presAssocID="{93EDFC0D-CA2B-4B79-AA96-AABCF422E475}" presName="sp" presStyleCnt="0"/>
      <dgm:spPr/>
      <dgm:t>
        <a:bodyPr/>
        <a:lstStyle/>
        <a:p>
          <a:endParaRPr lang="fr-FR"/>
        </a:p>
      </dgm:t>
    </dgm:pt>
    <dgm:pt modelId="{CE9E5539-2F63-4709-B791-1005221DAC6E}" type="pres">
      <dgm:prSet presAssocID="{3062E5C8-F20B-4417-978B-DB97D59D551D}" presName="composite" presStyleCnt="0"/>
      <dgm:spPr/>
      <dgm:t>
        <a:bodyPr/>
        <a:lstStyle/>
        <a:p>
          <a:endParaRPr lang="fr-FR"/>
        </a:p>
      </dgm:t>
    </dgm:pt>
    <dgm:pt modelId="{111CF2A8-D1BD-428D-8585-2C3E8BBD4841}" type="pres">
      <dgm:prSet presAssocID="{3062E5C8-F20B-4417-978B-DB97D59D551D}" presName="parentText" presStyleLbl="alignNode1" presStyleIdx="2" presStyleCnt="4">
        <dgm:presLayoutVars>
          <dgm:chMax val="1"/>
          <dgm:bulletEnabled val="1"/>
        </dgm:presLayoutVars>
      </dgm:prSet>
      <dgm:spPr/>
      <dgm:t>
        <a:bodyPr/>
        <a:lstStyle/>
        <a:p>
          <a:endParaRPr lang="fr-FR"/>
        </a:p>
      </dgm:t>
    </dgm:pt>
    <dgm:pt modelId="{5C6EF629-CBC2-4B3F-B1A8-213004F59361}" type="pres">
      <dgm:prSet presAssocID="{3062E5C8-F20B-4417-978B-DB97D59D551D}" presName="descendantText" presStyleLbl="alignAcc1" presStyleIdx="2" presStyleCnt="4">
        <dgm:presLayoutVars>
          <dgm:bulletEnabled val="1"/>
        </dgm:presLayoutVars>
      </dgm:prSet>
      <dgm:spPr/>
      <dgm:t>
        <a:bodyPr/>
        <a:lstStyle/>
        <a:p>
          <a:endParaRPr lang="fr-FR"/>
        </a:p>
      </dgm:t>
    </dgm:pt>
    <dgm:pt modelId="{1B178BBF-B2B9-4FE2-B03E-7BFDFAB209DB}" type="pres">
      <dgm:prSet presAssocID="{AA90FEB1-48EA-4A79-897B-2E42578E0E86}" presName="sp" presStyleCnt="0"/>
      <dgm:spPr/>
      <dgm:t>
        <a:bodyPr/>
        <a:lstStyle/>
        <a:p>
          <a:endParaRPr lang="fr-FR"/>
        </a:p>
      </dgm:t>
    </dgm:pt>
    <dgm:pt modelId="{BFDE3655-D0C8-4FFE-8990-26BB497FAE24}" type="pres">
      <dgm:prSet presAssocID="{27B57087-64DE-4FC7-91FD-2C1574A2614C}" presName="composite" presStyleCnt="0"/>
      <dgm:spPr/>
      <dgm:t>
        <a:bodyPr/>
        <a:lstStyle/>
        <a:p>
          <a:endParaRPr lang="fr-FR"/>
        </a:p>
      </dgm:t>
    </dgm:pt>
    <dgm:pt modelId="{8BF404CF-F6B9-4B76-A9DA-29E3E1077BC2}" type="pres">
      <dgm:prSet presAssocID="{27B57087-64DE-4FC7-91FD-2C1574A2614C}" presName="parentText" presStyleLbl="alignNode1" presStyleIdx="3" presStyleCnt="4">
        <dgm:presLayoutVars>
          <dgm:chMax val="1"/>
          <dgm:bulletEnabled val="1"/>
        </dgm:presLayoutVars>
      </dgm:prSet>
      <dgm:spPr/>
      <dgm:t>
        <a:bodyPr/>
        <a:lstStyle/>
        <a:p>
          <a:endParaRPr lang="fr-FR"/>
        </a:p>
      </dgm:t>
    </dgm:pt>
    <dgm:pt modelId="{A849B147-FB33-406E-AC25-71828FD05EE8}" type="pres">
      <dgm:prSet presAssocID="{27B57087-64DE-4FC7-91FD-2C1574A2614C}" presName="descendantText" presStyleLbl="alignAcc1" presStyleIdx="3" presStyleCnt="4" custScaleY="132474">
        <dgm:presLayoutVars>
          <dgm:bulletEnabled val="1"/>
        </dgm:presLayoutVars>
      </dgm:prSet>
      <dgm:spPr/>
      <dgm:t>
        <a:bodyPr/>
        <a:lstStyle/>
        <a:p>
          <a:endParaRPr lang="fr-FR"/>
        </a:p>
      </dgm:t>
    </dgm:pt>
  </dgm:ptLst>
  <dgm:cxnLst>
    <dgm:cxn modelId="{4B71F551-8301-497C-BF41-1B5C9B67B3C2}" type="presOf" srcId="{E2ED42EF-B5C8-4F47-B008-FD74B7BAD6AA}" destId="{5C6EF629-CBC2-4B3F-B1A8-213004F59361}" srcOrd="0" destOrd="0" presId="urn:microsoft.com/office/officeart/2005/8/layout/chevron2"/>
    <dgm:cxn modelId="{5876304A-EDE0-417D-A5D5-442B77A78869}" type="presOf" srcId="{B26DFC73-2917-462C-ADBA-B31D22776AA0}" destId="{3D59D19E-09FE-4393-8A2C-C8F0F7E485CE}" srcOrd="0" destOrd="0" presId="urn:microsoft.com/office/officeart/2005/8/layout/chevron2"/>
    <dgm:cxn modelId="{AB4E9E00-F7A8-4312-8A91-C237030BC225}" srcId="{3062E5C8-F20B-4417-978B-DB97D59D551D}" destId="{E2ED42EF-B5C8-4F47-B008-FD74B7BAD6AA}" srcOrd="0" destOrd="0" parTransId="{91F54D0E-A602-42C0-AA67-379C0F9A0067}" sibTransId="{9F6431B6-6C94-4804-B740-D5DCC925B8EE}"/>
    <dgm:cxn modelId="{DCC14998-C72D-4C57-B89C-57B4054DB9C9}" srcId="{FBE7DC15-D0A5-41A5-8D8B-C61B9529AB81}" destId="{F1641ED6-85BC-4C70-9B86-57D02F9107CC}" srcOrd="1" destOrd="0" parTransId="{5A20073B-4DD4-4FE6-8DFB-BF38CF9E85C5}" sibTransId="{93EDFC0D-CA2B-4B79-AA96-AABCF422E475}"/>
    <dgm:cxn modelId="{7378B4CD-7546-4B76-9067-CB25750A290F}" type="presOf" srcId="{FBE7DC15-D0A5-41A5-8D8B-C61B9529AB81}" destId="{F0794B9C-E57E-42E3-A0DD-EFBC5FA5E11F}" srcOrd="0" destOrd="0" presId="urn:microsoft.com/office/officeart/2005/8/layout/chevron2"/>
    <dgm:cxn modelId="{32417E64-02DF-4B7F-9A22-DCF3D1877CE2}" srcId="{27B57087-64DE-4FC7-91FD-2C1574A2614C}" destId="{2C0CEF13-E896-44B3-90F1-AD27AA51D949}" srcOrd="1" destOrd="0" parTransId="{F888B7EC-FBD0-4474-B3EB-A6F7B63D57DD}" sibTransId="{DAC80A54-670A-43F4-9D3D-9927EA86BF8A}"/>
    <dgm:cxn modelId="{32B83A04-A7E1-4CB4-BCAF-9184EA3EB570}" srcId="{CB8DBE86-5521-4C39-80E9-A0B098269860}" destId="{34CC3721-19A4-47A8-B854-267DB14DF4F5}" srcOrd="0" destOrd="0" parTransId="{C4782A6B-A13D-44B9-AA88-2461D8933132}" sibTransId="{F3306812-3AC4-4EDB-BF3A-177A35BA807B}"/>
    <dgm:cxn modelId="{4BBADF61-6B5D-41FA-88BD-2E66A60AFBEE}" type="presOf" srcId="{CB8DBE86-5521-4C39-80E9-A0B098269860}" destId="{837272A8-5388-4BBC-A39D-18C8C61645CA}" srcOrd="0" destOrd="0" presId="urn:microsoft.com/office/officeart/2005/8/layout/chevron2"/>
    <dgm:cxn modelId="{81C96DC9-B93B-4D44-848C-7801883690B9}" type="presOf" srcId="{2C0CEF13-E896-44B3-90F1-AD27AA51D949}" destId="{A849B147-FB33-406E-AC25-71828FD05EE8}" srcOrd="0" destOrd="1" presId="urn:microsoft.com/office/officeart/2005/8/layout/chevron2"/>
    <dgm:cxn modelId="{9A31CCD2-AAC7-4ED3-AA91-D6900AC1DAC3}" srcId="{FBE7DC15-D0A5-41A5-8D8B-C61B9529AB81}" destId="{3062E5C8-F20B-4417-978B-DB97D59D551D}" srcOrd="2" destOrd="0" parTransId="{8988B61C-D3A6-445E-86B0-B551A5F5B69B}" sibTransId="{AA90FEB1-48EA-4A79-897B-2E42578E0E86}"/>
    <dgm:cxn modelId="{1451250B-FAA8-4731-AAC8-B447CFDD0710}" type="presOf" srcId="{77816255-94AF-422B-989F-06B060629760}" destId="{551DA360-CF2C-48A6-82AD-D18B85C4B0A5}" srcOrd="0" destOrd="0" presId="urn:microsoft.com/office/officeart/2005/8/layout/chevron2"/>
    <dgm:cxn modelId="{C00E4CE9-F2FB-4492-8A5B-9F6FF4AD4C7B}" type="presOf" srcId="{3062E5C8-F20B-4417-978B-DB97D59D551D}" destId="{111CF2A8-D1BD-428D-8585-2C3E8BBD4841}" srcOrd="0" destOrd="0" presId="urn:microsoft.com/office/officeart/2005/8/layout/chevron2"/>
    <dgm:cxn modelId="{D5A4626D-B748-4334-91C4-AF5792DC5819}" srcId="{CB8DBE86-5521-4C39-80E9-A0B098269860}" destId="{8B5B8090-9897-4FF9-B567-3A7F96C635CC}" srcOrd="1" destOrd="0" parTransId="{42B5E9F0-1B85-40C4-BE69-C64BFC0E632D}" sibTransId="{86D1B546-35D9-484E-9E7F-725732BB3D15}"/>
    <dgm:cxn modelId="{23A2E3C6-7F73-40D2-A814-273B236B83D8}" srcId="{27B57087-64DE-4FC7-91FD-2C1574A2614C}" destId="{B452513D-599A-4301-9D22-8C4E789690DF}" srcOrd="0" destOrd="0" parTransId="{1C946054-E54A-451C-80C0-05BBDC3014D2}" sibTransId="{CE73FB7E-CD4B-4465-A384-9B25807562D0}"/>
    <dgm:cxn modelId="{B00076FF-9B52-43CC-8E5D-C53FC521544B}" srcId="{FBE7DC15-D0A5-41A5-8D8B-C61B9529AB81}" destId="{27B57087-64DE-4FC7-91FD-2C1574A2614C}" srcOrd="3" destOrd="0" parTransId="{E6C6D765-4119-4CC2-A212-B9331EE69EF4}" sibTransId="{922648E6-9296-4C59-993C-96DC6A40380C}"/>
    <dgm:cxn modelId="{C4D3BF3E-0117-4AE5-852B-22F7793BBE9F}" type="presOf" srcId="{8B5B8090-9897-4FF9-B567-3A7F96C635CC}" destId="{837272A8-5388-4BBC-A39D-18C8C61645CA}" srcOrd="0" destOrd="2" presId="urn:microsoft.com/office/officeart/2005/8/layout/chevron2"/>
    <dgm:cxn modelId="{3D57CC16-A171-479A-B1D6-8C5901CC90B8}" srcId="{FBE7DC15-D0A5-41A5-8D8B-C61B9529AB81}" destId="{77816255-94AF-422B-989F-06B060629760}" srcOrd="0" destOrd="0" parTransId="{78736BE9-58EE-44C6-88FA-B1843625A81F}" sibTransId="{7CE8BCD5-36E2-4D15-80BB-AF85E636E857}"/>
    <dgm:cxn modelId="{282CDF15-C59F-47BA-880B-28FE18FB2D58}" type="presOf" srcId="{F1641ED6-85BC-4C70-9B86-57D02F9107CC}" destId="{9DAB6F64-E47F-4FB7-8B4E-B856C73D03DD}" srcOrd="0" destOrd="0" presId="urn:microsoft.com/office/officeart/2005/8/layout/chevron2"/>
    <dgm:cxn modelId="{0AB67D6F-47B9-4A43-A368-73EF6CFF8508}" srcId="{77816255-94AF-422B-989F-06B060629760}" destId="{CB8DBE86-5521-4C39-80E9-A0B098269860}" srcOrd="0" destOrd="0" parTransId="{EF7A4572-755A-4777-A917-A06076B1EFC1}" sibTransId="{1D6F1AFF-59C6-4569-B784-0539C9F72682}"/>
    <dgm:cxn modelId="{8E7C5E2F-6573-4D32-BE08-8B7C7BDE173D}" type="presOf" srcId="{B452513D-599A-4301-9D22-8C4E789690DF}" destId="{A849B147-FB33-406E-AC25-71828FD05EE8}" srcOrd="0" destOrd="0" presId="urn:microsoft.com/office/officeart/2005/8/layout/chevron2"/>
    <dgm:cxn modelId="{42F11CAC-7B26-4B8F-B378-EBFCDFD20097}" srcId="{F1641ED6-85BC-4C70-9B86-57D02F9107CC}" destId="{B26DFC73-2917-462C-ADBA-B31D22776AA0}" srcOrd="0" destOrd="0" parTransId="{B89D1D30-1FA5-4FCF-BAA1-3D23FB47F8C6}" sibTransId="{6336C9A9-B32E-4EC2-AC37-BC665E45867D}"/>
    <dgm:cxn modelId="{DCB9E813-DDD7-42E2-9554-D43044A3D192}" type="presOf" srcId="{27B57087-64DE-4FC7-91FD-2C1574A2614C}" destId="{8BF404CF-F6B9-4B76-A9DA-29E3E1077BC2}" srcOrd="0" destOrd="0" presId="urn:microsoft.com/office/officeart/2005/8/layout/chevron2"/>
    <dgm:cxn modelId="{B3D31316-A6F8-4A49-B09A-2BBB9ECFD2BF}" type="presOf" srcId="{34CC3721-19A4-47A8-B854-267DB14DF4F5}" destId="{837272A8-5388-4BBC-A39D-18C8C61645CA}" srcOrd="0" destOrd="1" presId="urn:microsoft.com/office/officeart/2005/8/layout/chevron2"/>
    <dgm:cxn modelId="{8B6A4CE8-B4D2-40E1-AE2D-B77040AB7613}" type="presParOf" srcId="{F0794B9C-E57E-42E3-A0DD-EFBC5FA5E11F}" destId="{D24317EE-66E8-4271-98EE-C7E5E92FCE3E}" srcOrd="0" destOrd="0" presId="urn:microsoft.com/office/officeart/2005/8/layout/chevron2"/>
    <dgm:cxn modelId="{075A33F5-8548-4798-B595-ED771F37EFF7}" type="presParOf" srcId="{D24317EE-66E8-4271-98EE-C7E5E92FCE3E}" destId="{551DA360-CF2C-48A6-82AD-D18B85C4B0A5}" srcOrd="0" destOrd="0" presId="urn:microsoft.com/office/officeart/2005/8/layout/chevron2"/>
    <dgm:cxn modelId="{0C329F75-6FE2-476D-A2D0-695E30A52BE6}" type="presParOf" srcId="{D24317EE-66E8-4271-98EE-C7E5E92FCE3E}" destId="{837272A8-5388-4BBC-A39D-18C8C61645CA}" srcOrd="1" destOrd="0" presId="urn:microsoft.com/office/officeart/2005/8/layout/chevron2"/>
    <dgm:cxn modelId="{DDCB0BAF-C3DE-41B8-830D-482E26292690}" type="presParOf" srcId="{F0794B9C-E57E-42E3-A0DD-EFBC5FA5E11F}" destId="{F4E56429-44D0-45ED-9E85-9544B9B33588}" srcOrd="1" destOrd="0" presId="urn:microsoft.com/office/officeart/2005/8/layout/chevron2"/>
    <dgm:cxn modelId="{2D411F76-6984-4EFB-993C-B2B312A1E1F2}" type="presParOf" srcId="{F0794B9C-E57E-42E3-A0DD-EFBC5FA5E11F}" destId="{20B2AEF1-436F-437D-8AA0-FDF82D457E6C}" srcOrd="2" destOrd="0" presId="urn:microsoft.com/office/officeart/2005/8/layout/chevron2"/>
    <dgm:cxn modelId="{4D7EC3A3-FC34-457B-A129-30AE71D28A7E}" type="presParOf" srcId="{20B2AEF1-436F-437D-8AA0-FDF82D457E6C}" destId="{9DAB6F64-E47F-4FB7-8B4E-B856C73D03DD}" srcOrd="0" destOrd="0" presId="urn:microsoft.com/office/officeart/2005/8/layout/chevron2"/>
    <dgm:cxn modelId="{55D46A28-5F60-41C1-AF54-91FAE6AEFCE9}" type="presParOf" srcId="{20B2AEF1-436F-437D-8AA0-FDF82D457E6C}" destId="{3D59D19E-09FE-4393-8A2C-C8F0F7E485CE}" srcOrd="1" destOrd="0" presId="urn:microsoft.com/office/officeart/2005/8/layout/chevron2"/>
    <dgm:cxn modelId="{86F5AD02-0985-4385-A33E-6D348773D59B}" type="presParOf" srcId="{F0794B9C-E57E-42E3-A0DD-EFBC5FA5E11F}" destId="{76EE37A2-01A8-4C08-A076-5164746F1706}" srcOrd="3" destOrd="0" presId="urn:microsoft.com/office/officeart/2005/8/layout/chevron2"/>
    <dgm:cxn modelId="{7AB02764-B196-40CA-A3D1-270D1E91E58B}" type="presParOf" srcId="{F0794B9C-E57E-42E3-A0DD-EFBC5FA5E11F}" destId="{CE9E5539-2F63-4709-B791-1005221DAC6E}" srcOrd="4" destOrd="0" presId="urn:microsoft.com/office/officeart/2005/8/layout/chevron2"/>
    <dgm:cxn modelId="{68A6B1D2-9FAA-4047-B81C-DB6F6EBA9501}" type="presParOf" srcId="{CE9E5539-2F63-4709-B791-1005221DAC6E}" destId="{111CF2A8-D1BD-428D-8585-2C3E8BBD4841}" srcOrd="0" destOrd="0" presId="urn:microsoft.com/office/officeart/2005/8/layout/chevron2"/>
    <dgm:cxn modelId="{536E5FC0-0A31-4418-AC48-C700A2C49A34}" type="presParOf" srcId="{CE9E5539-2F63-4709-B791-1005221DAC6E}" destId="{5C6EF629-CBC2-4B3F-B1A8-213004F59361}" srcOrd="1" destOrd="0" presId="urn:microsoft.com/office/officeart/2005/8/layout/chevron2"/>
    <dgm:cxn modelId="{A8811787-AA5F-447B-BBA9-D2FEA89474FE}" type="presParOf" srcId="{F0794B9C-E57E-42E3-A0DD-EFBC5FA5E11F}" destId="{1B178BBF-B2B9-4FE2-B03E-7BFDFAB209DB}" srcOrd="5" destOrd="0" presId="urn:microsoft.com/office/officeart/2005/8/layout/chevron2"/>
    <dgm:cxn modelId="{EB77D543-5F34-4EC6-819E-7CEE16445AE7}" type="presParOf" srcId="{F0794B9C-E57E-42E3-A0DD-EFBC5FA5E11F}" destId="{BFDE3655-D0C8-4FFE-8990-26BB497FAE24}" srcOrd="6" destOrd="0" presId="urn:microsoft.com/office/officeart/2005/8/layout/chevron2"/>
    <dgm:cxn modelId="{C4F7BB92-C9E9-40E6-9E6B-3BC3950E63DD}" type="presParOf" srcId="{BFDE3655-D0C8-4FFE-8990-26BB497FAE24}" destId="{8BF404CF-F6B9-4B76-A9DA-29E3E1077BC2}" srcOrd="0" destOrd="0" presId="urn:microsoft.com/office/officeart/2005/8/layout/chevron2"/>
    <dgm:cxn modelId="{AF1912CD-D7C9-4938-821A-8E4B0B18B779}" type="presParOf" srcId="{BFDE3655-D0C8-4FFE-8990-26BB497FAE24}" destId="{A849B147-FB33-406E-AC25-71828FD05EE8}" srcOrd="1" destOrd="0" presId="urn:microsoft.com/office/officeart/2005/8/layout/chevron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25C7F44-6671-4DE7-BC99-582AF29D085F}" type="doc">
      <dgm:prSet loTypeId="urn:microsoft.com/office/officeart/2005/8/layout/hierarchy3" loCatId="hierarchy" qsTypeId="urn:microsoft.com/office/officeart/2005/8/quickstyle/simple1" qsCatId="simple" csTypeId="urn:microsoft.com/office/officeart/2005/8/colors/accent1_2" csCatId="accent1" phldr="1"/>
      <dgm:spPr/>
      <dgm:t>
        <a:bodyPr/>
        <a:lstStyle/>
        <a:p>
          <a:endParaRPr lang="pt-PT"/>
        </a:p>
      </dgm:t>
    </dgm:pt>
    <dgm:pt modelId="{0DBC5400-BBAC-454F-938B-D06821AD9974}">
      <dgm:prSet phldrT="[Texto]" custT="1">
        <dgm:style>
          <a:lnRef idx="2">
            <a:schemeClr val="accent6">
              <a:shade val="50000"/>
            </a:schemeClr>
          </a:lnRef>
          <a:fillRef idx="1">
            <a:schemeClr val="accent6"/>
          </a:fillRef>
          <a:effectRef idx="0">
            <a:schemeClr val="accent6"/>
          </a:effectRef>
          <a:fontRef idx="minor">
            <a:schemeClr val="lt1"/>
          </a:fontRef>
        </dgm:style>
      </dgm:prSet>
      <dgm:spPr/>
      <dgm:t>
        <a:bodyPr/>
        <a:lstStyle/>
        <a:p>
          <a:r>
            <a:rPr lang="pt-PT" sz="1600"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1ª fase – Dossier de candidatura</a:t>
          </a:r>
          <a:endParaRPr lang="pt-PT"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dgm:t>
    </dgm:pt>
    <dgm:pt modelId="{C0443FB7-3BB9-4BD0-9B71-897286BA4329}" type="parTrans" cxnId="{FA424D6D-50DF-47E9-8F99-BC431C346EB9}">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596A545F-5D26-4767-8F57-F16720489758}" type="sibTrans" cxnId="{FA424D6D-50DF-47E9-8F99-BC431C346EB9}">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3682C127-1292-44F2-85BD-67686BFDD53F}">
      <dgm:prSet phldrT="[Texto]" custT="1"/>
      <dgm:spPr/>
      <dgm:t>
        <a:bodyPr/>
        <a:lstStyle/>
        <a:p>
          <a:r>
            <a:rPr lang="pt-PT" sz="2000" b="1" dirty="0" smtClean="0">
              <a:solidFill>
                <a:srgbClr val="002060"/>
              </a:solidFill>
              <a:latin typeface="Open Sans" panose="020B0606030504020204" pitchFamily="34" charset="0"/>
              <a:ea typeface="Open Sans" panose="020B0606030504020204" pitchFamily="34" charset="0"/>
              <a:cs typeface="Open Sans" panose="020B0606030504020204" pitchFamily="34" charset="0"/>
            </a:rPr>
            <a:t>Proposta de projeto </a:t>
          </a:r>
          <a:r>
            <a:rPr lang="pt-PT" sz="2000" dirty="0" smtClean="0">
              <a:solidFill>
                <a:srgbClr val="002060"/>
              </a:solidFill>
              <a:latin typeface="Open Sans" panose="020B0606030504020204" pitchFamily="34" charset="0"/>
              <a:ea typeface="Open Sans" panose="020B0606030504020204" pitchFamily="34" charset="0"/>
              <a:cs typeface="Open Sans" panose="020B0606030504020204" pitchFamily="34" charset="0"/>
            </a:rPr>
            <a:t>(nos idiomas dos beneficiários participantes / através eSudoe)</a:t>
          </a:r>
          <a:endParaRPr lang="pt-PT" sz="2000" dirty="0">
            <a:solidFill>
              <a:srgbClr val="002060"/>
            </a:solidFill>
            <a:latin typeface="Open Sans" panose="020B0606030504020204" pitchFamily="34" charset="0"/>
            <a:ea typeface="Open Sans" panose="020B0606030504020204" pitchFamily="34" charset="0"/>
            <a:cs typeface="Open Sans" panose="020B0606030504020204" pitchFamily="34" charset="0"/>
          </a:endParaRPr>
        </a:p>
      </dgm:t>
    </dgm:pt>
    <dgm:pt modelId="{9CF60CE1-3809-4ECE-AC49-2903335695DB}" type="parTrans" cxnId="{8DBA523D-45F4-4308-B1B9-6DFACD658BBD}">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E7369329-A227-4598-B548-883FD68BF83B}" type="sibTrans" cxnId="{8DBA523D-45F4-4308-B1B9-6DFACD658BBD}">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7F03F64F-8D34-4593-A997-B92641DF1933}">
      <dgm:prSet phldrT="[Texto]" custT="1"/>
      <dgm:spPr/>
      <dgm:t>
        <a:bodyPr/>
        <a:lstStyle/>
        <a:p>
          <a:r>
            <a:rPr lang="pt-PT" sz="2000" dirty="0" smtClean="0">
              <a:solidFill>
                <a:srgbClr val="002060"/>
              </a:solidFill>
              <a:latin typeface="Open Sans" panose="020B0606030504020204" pitchFamily="34" charset="0"/>
              <a:ea typeface="Open Sans" panose="020B0606030504020204" pitchFamily="34" charset="0"/>
              <a:cs typeface="Open Sans" panose="020B0606030504020204" pitchFamily="34" charset="0"/>
            </a:rPr>
            <a:t>A </a:t>
          </a:r>
          <a:r>
            <a:rPr lang="pt-PT" sz="2000" b="1" dirty="0" smtClean="0">
              <a:solidFill>
                <a:srgbClr val="002060"/>
              </a:solidFill>
              <a:latin typeface="Open Sans" panose="020B0606030504020204" pitchFamily="34" charset="0"/>
              <a:ea typeface="Open Sans" panose="020B0606030504020204" pitchFamily="34" charset="0"/>
              <a:cs typeface="Open Sans" panose="020B0606030504020204" pitchFamily="34" charset="0"/>
            </a:rPr>
            <a:t>Declaração de Responsabilidade e de Compromisso </a:t>
          </a:r>
          <a:r>
            <a:rPr lang="pt-PT" sz="2000" dirty="0" smtClean="0">
              <a:solidFill>
                <a:srgbClr val="002060"/>
              </a:solidFill>
              <a:latin typeface="Open Sans" panose="020B0606030504020204" pitchFamily="34" charset="0"/>
              <a:ea typeface="Open Sans" panose="020B0606030504020204" pitchFamily="34" charset="0"/>
              <a:cs typeface="Open Sans" panose="020B0606030504020204" pitchFamily="34" charset="0"/>
            </a:rPr>
            <a:t>do BP (no idioma do BP/ através eSudoe e original em </a:t>
          </a:r>
          <a:r>
            <a:rPr lang="pt-PT" sz="2000" dirty="0" smtClean="0">
              <a:solidFill>
                <a:srgbClr val="002060"/>
              </a:solidFill>
              <a:latin typeface="Open Sans" panose="020B0606030504020204" pitchFamily="34" charset="0"/>
              <a:ea typeface="Open Sans" panose="020B0606030504020204" pitchFamily="34" charset="0"/>
              <a:cs typeface="Open Sans" panose="020B0606030504020204" pitchFamily="34" charset="0"/>
            </a:rPr>
            <a:t>suporte papel</a:t>
          </a:r>
          <a:r>
            <a:rPr lang="pt-PT" sz="2000" dirty="0" smtClean="0">
              <a:solidFill>
                <a:srgbClr val="002060"/>
              </a:solidFill>
              <a:latin typeface="Open Sans" panose="020B0606030504020204" pitchFamily="34" charset="0"/>
              <a:ea typeface="Open Sans" panose="020B0606030504020204" pitchFamily="34" charset="0"/>
              <a:cs typeface="Open Sans" panose="020B0606030504020204" pitchFamily="34" charset="0"/>
            </a:rPr>
            <a:t>)</a:t>
          </a:r>
          <a:endParaRPr lang="pt-PT" sz="2000" dirty="0">
            <a:solidFill>
              <a:srgbClr val="002060"/>
            </a:solidFill>
            <a:latin typeface="Open Sans" panose="020B0606030504020204" pitchFamily="34" charset="0"/>
            <a:ea typeface="Open Sans" panose="020B0606030504020204" pitchFamily="34" charset="0"/>
            <a:cs typeface="Open Sans" panose="020B0606030504020204" pitchFamily="34" charset="0"/>
          </a:endParaRPr>
        </a:p>
      </dgm:t>
    </dgm:pt>
    <dgm:pt modelId="{F78B60DC-82ED-4198-9212-BFA09D70C6EF}" type="parTrans" cxnId="{61E506CF-8089-4A51-AFDF-580D59405EF3}">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EF655CFC-241C-4770-B651-A29792BFF141}" type="sibTrans" cxnId="{61E506CF-8089-4A51-AFDF-580D59405EF3}">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D5776B27-146D-49D1-8A96-C96442E5F9A6}">
      <dgm:prSet phldrT="[Texto]" custT="1"/>
      <dgm:spPr/>
      <dgm:t>
        <a:bodyPr/>
        <a:lstStyle/>
        <a:p>
          <a:pPr algn="ctr"/>
          <a:r>
            <a:rPr lang="pt-PT" sz="2000" dirty="0" smtClean="0">
              <a:solidFill>
                <a:srgbClr val="002060"/>
              </a:solidFill>
              <a:latin typeface="Open Sans" panose="020B0606030504020204" pitchFamily="34" charset="0"/>
              <a:ea typeface="Open Sans" panose="020B0606030504020204" pitchFamily="34" charset="0"/>
              <a:cs typeface="Open Sans" panose="020B0606030504020204" pitchFamily="34" charset="0"/>
            </a:rPr>
            <a:t>As </a:t>
          </a:r>
          <a:r>
            <a:rPr lang="pt-PT" sz="2000" b="1" dirty="0" smtClean="0">
              <a:solidFill>
                <a:srgbClr val="002060"/>
              </a:solidFill>
              <a:latin typeface="Open Sans" panose="020B0606030504020204" pitchFamily="34" charset="0"/>
              <a:ea typeface="Open Sans" panose="020B0606030504020204" pitchFamily="34" charset="0"/>
              <a:cs typeface="Open Sans" panose="020B0606030504020204" pitchFamily="34" charset="0"/>
            </a:rPr>
            <a:t>Declarações de Interesse dos Beneficiários </a:t>
          </a:r>
          <a:r>
            <a:rPr lang="pt-PT" sz="2000" dirty="0" smtClean="0">
              <a:solidFill>
                <a:srgbClr val="002060"/>
              </a:solidFill>
              <a:latin typeface="Open Sans" panose="020B0606030504020204" pitchFamily="34" charset="0"/>
              <a:ea typeface="Open Sans" panose="020B0606030504020204" pitchFamily="34" charset="0"/>
              <a:cs typeface="Open Sans" panose="020B0606030504020204" pitchFamily="34" charset="0"/>
            </a:rPr>
            <a:t>(nos respetivos idiomas / através eSudoe)</a:t>
          </a:r>
          <a:endParaRPr lang="pt-PT" sz="2000" dirty="0">
            <a:solidFill>
              <a:srgbClr val="002060"/>
            </a:solidFill>
            <a:latin typeface="Open Sans" panose="020B0606030504020204" pitchFamily="34" charset="0"/>
            <a:ea typeface="Open Sans" panose="020B0606030504020204" pitchFamily="34" charset="0"/>
            <a:cs typeface="Open Sans" panose="020B0606030504020204" pitchFamily="34" charset="0"/>
          </a:endParaRPr>
        </a:p>
      </dgm:t>
    </dgm:pt>
    <dgm:pt modelId="{926EF065-10E8-480D-B5B7-922786006EF5}" type="parTrans" cxnId="{8A5E209B-A8C6-40CF-A292-FD9C974C770A}">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14A005F0-0F26-4C69-B609-8849BCCDB1A4}" type="sibTrans" cxnId="{8A5E209B-A8C6-40CF-A292-FD9C974C770A}">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6722824F-82C4-47EA-8B7E-7D8B2F7BEDC5}" type="pres">
      <dgm:prSet presAssocID="{125C7F44-6671-4DE7-BC99-582AF29D085F}" presName="diagram" presStyleCnt="0">
        <dgm:presLayoutVars>
          <dgm:chPref val="1"/>
          <dgm:dir/>
          <dgm:animOne val="branch"/>
          <dgm:animLvl val="lvl"/>
          <dgm:resizeHandles/>
        </dgm:presLayoutVars>
      </dgm:prSet>
      <dgm:spPr/>
      <dgm:t>
        <a:bodyPr/>
        <a:lstStyle/>
        <a:p>
          <a:endParaRPr lang="pt-PT"/>
        </a:p>
      </dgm:t>
    </dgm:pt>
    <dgm:pt modelId="{728779F2-0E2C-43EB-96A3-AA6A5B2F8FEC}" type="pres">
      <dgm:prSet presAssocID="{0DBC5400-BBAC-454F-938B-D06821AD9974}" presName="root" presStyleCnt="0"/>
      <dgm:spPr/>
    </dgm:pt>
    <dgm:pt modelId="{775582DD-13A6-46F2-8616-36714BF9C6EB}" type="pres">
      <dgm:prSet presAssocID="{0DBC5400-BBAC-454F-938B-D06821AD9974}" presName="rootComposite" presStyleCnt="0"/>
      <dgm:spPr/>
    </dgm:pt>
    <dgm:pt modelId="{88351178-3BD7-4177-8CE4-2E0D0C640155}" type="pres">
      <dgm:prSet presAssocID="{0DBC5400-BBAC-454F-938B-D06821AD9974}" presName="rootText" presStyleLbl="node1" presStyleIdx="0" presStyleCnt="1" custScaleX="339027" custLinFactNeighborX="-1073" custLinFactNeighborY="-446"/>
      <dgm:spPr/>
      <dgm:t>
        <a:bodyPr/>
        <a:lstStyle/>
        <a:p>
          <a:endParaRPr lang="pt-PT"/>
        </a:p>
      </dgm:t>
    </dgm:pt>
    <dgm:pt modelId="{C399EEA6-05E6-456F-952C-9614696BD617}" type="pres">
      <dgm:prSet presAssocID="{0DBC5400-BBAC-454F-938B-D06821AD9974}" presName="rootConnector" presStyleLbl="node1" presStyleIdx="0" presStyleCnt="1"/>
      <dgm:spPr/>
      <dgm:t>
        <a:bodyPr/>
        <a:lstStyle/>
        <a:p>
          <a:endParaRPr lang="pt-PT"/>
        </a:p>
      </dgm:t>
    </dgm:pt>
    <dgm:pt modelId="{C66A976C-C233-49D4-9B3C-3927BC786A00}" type="pres">
      <dgm:prSet presAssocID="{0DBC5400-BBAC-454F-938B-D06821AD9974}" presName="childShape" presStyleCnt="0"/>
      <dgm:spPr/>
    </dgm:pt>
    <dgm:pt modelId="{9E91F369-324A-4025-A67D-9C90054345F0}" type="pres">
      <dgm:prSet presAssocID="{9CF60CE1-3809-4ECE-AC49-2903335695DB}" presName="Name13" presStyleLbl="parChTrans1D2" presStyleIdx="0" presStyleCnt="3"/>
      <dgm:spPr/>
      <dgm:t>
        <a:bodyPr/>
        <a:lstStyle/>
        <a:p>
          <a:endParaRPr lang="pt-PT"/>
        </a:p>
      </dgm:t>
    </dgm:pt>
    <dgm:pt modelId="{B0F2041B-A927-45C4-9ECE-C7CFDBFDCA7B}" type="pres">
      <dgm:prSet presAssocID="{3682C127-1292-44F2-85BD-67686BFDD53F}" presName="childText" presStyleLbl="bgAcc1" presStyleIdx="0" presStyleCnt="3" custScaleX="465198" custLinFactNeighborX="-22365" custLinFactNeighborY="18989">
        <dgm:presLayoutVars>
          <dgm:bulletEnabled val="1"/>
        </dgm:presLayoutVars>
      </dgm:prSet>
      <dgm:spPr/>
      <dgm:t>
        <a:bodyPr/>
        <a:lstStyle/>
        <a:p>
          <a:endParaRPr lang="pt-PT"/>
        </a:p>
      </dgm:t>
    </dgm:pt>
    <dgm:pt modelId="{5CC7220C-BFDA-42C4-B499-8824C719E228}" type="pres">
      <dgm:prSet presAssocID="{F78B60DC-82ED-4198-9212-BFA09D70C6EF}" presName="Name13" presStyleLbl="parChTrans1D2" presStyleIdx="1" presStyleCnt="3"/>
      <dgm:spPr/>
      <dgm:t>
        <a:bodyPr/>
        <a:lstStyle/>
        <a:p>
          <a:endParaRPr lang="pt-PT"/>
        </a:p>
      </dgm:t>
    </dgm:pt>
    <dgm:pt modelId="{DF05549F-6B20-47B4-A3BC-E461092264DC}" type="pres">
      <dgm:prSet presAssocID="{7F03F64F-8D34-4593-A997-B92641DF1933}" presName="childText" presStyleLbl="bgAcc1" presStyleIdx="1" presStyleCnt="3" custScaleX="465198" custLinFactNeighborX="-22365" custLinFactNeighborY="26506">
        <dgm:presLayoutVars>
          <dgm:bulletEnabled val="1"/>
        </dgm:presLayoutVars>
      </dgm:prSet>
      <dgm:spPr/>
      <dgm:t>
        <a:bodyPr/>
        <a:lstStyle/>
        <a:p>
          <a:endParaRPr lang="pt-PT"/>
        </a:p>
      </dgm:t>
    </dgm:pt>
    <dgm:pt modelId="{5189EB6E-AE68-455E-AAC2-4798F6A53212}" type="pres">
      <dgm:prSet presAssocID="{926EF065-10E8-480D-B5B7-922786006EF5}" presName="Name13" presStyleLbl="parChTrans1D2" presStyleIdx="2" presStyleCnt="3"/>
      <dgm:spPr/>
      <dgm:t>
        <a:bodyPr/>
        <a:lstStyle/>
        <a:p>
          <a:endParaRPr lang="pt-PT"/>
        </a:p>
      </dgm:t>
    </dgm:pt>
    <dgm:pt modelId="{05F8FC7E-FC23-4C5D-B90A-BB1B2AD75D45}" type="pres">
      <dgm:prSet presAssocID="{D5776B27-146D-49D1-8A96-C96442E5F9A6}" presName="childText" presStyleLbl="bgAcc1" presStyleIdx="2" presStyleCnt="3" custScaleX="465198" custLinFactNeighborX="-22365" custLinFactNeighborY="48746">
        <dgm:presLayoutVars>
          <dgm:bulletEnabled val="1"/>
        </dgm:presLayoutVars>
      </dgm:prSet>
      <dgm:spPr/>
      <dgm:t>
        <a:bodyPr/>
        <a:lstStyle/>
        <a:p>
          <a:endParaRPr lang="pt-PT"/>
        </a:p>
      </dgm:t>
    </dgm:pt>
  </dgm:ptLst>
  <dgm:cxnLst>
    <dgm:cxn modelId="{E0EDA566-9EDE-48DD-943A-04E67E95A40F}" type="presOf" srcId="{0DBC5400-BBAC-454F-938B-D06821AD9974}" destId="{88351178-3BD7-4177-8CE4-2E0D0C640155}" srcOrd="0" destOrd="0" presId="urn:microsoft.com/office/officeart/2005/8/layout/hierarchy3"/>
    <dgm:cxn modelId="{8A5E209B-A8C6-40CF-A292-FD9C974C770A}" srcId="{0DBC5400-BBAC-454F-938B-D06821AD9974}" destId="{D5776B27-146D-49D1-8A96-C96442E5F9A6}" srcOrd="2" destOrd="0" parTransId="{926EF065-10E8-480D-B5B7-922786006EF5}" sibTransId="{14A005F0-0F26-4C69-B609-8849BCCDB1A4}"/>
    <dgm:cxn modelId="{E3AAF86C-9C2E-4E63-8E33-05377358A622}" type="presOf" srcId="{9CF60CE1-3809-4ECE-AC49-2903335695DB}" destId="{9E91F369-324A-4025-A67D-9C90054345F0}" srcOrd="0" destOrd="0" presId="urn:microsoft.com/office/officeart/2005/8/layout/hierarchy3"/>
    <dgm:cxn modelId="{E9189193-1B79-4DCD-B4FD-0B976764BFC0}" type="presOf" srcId="{3682C127-1292-44F2-85BD-67686BFDD53F}" destId="{B0F2041B-A927-45C4-9ECE-C7CFDBFDCA7B}" srcOrd="0" destOrd="0" presId="urn:microsoft.com/office/officeart/2005/8/layout/hierarchy3"/>
    <dgm:cxn modelId="{FA424D6D-50DF-47E9-8F99-BC431C346EB9}" srcId="{125C7F44-6671-4DE7-BC99-582AF29D085F}" destId="{0DBC5400-BBAC-454F-938B-D06821AD9974}" srcOrd="0" destOrd="0" parTransId="{C0443FB7-3BB9-4BD0-9B71-897286BA4329}" sibTransId="{596A545F-5D26-4767-8F57-F16720489758}"/>
    <dgm:cxn modelId="{E233EFD8-A360-4209-9EF9-2DC6A83217EC}" type="presOf" srcId="{F78B60DC-82ED-4198-9212-BFA09D70C6EF}" destId="{5CC7220C-BFDA-42C4-B499-8824C719E228}" srcOrd="0" destOrd="0" presId="urn:microsoft.com/office/officeart/2005/8/layout/hierarchy3"/>
    <dgm:cxn modelId="{6C9312D1-B60C-4F5D-9459-D2581C744B00}" type="presOf" srcId="{0DBC5400-BBAC-454F-938B-D06821AD9974}" destId="{C399EEA6-05E6-456F-952C-9614696BD617}" srcOrd="1" destOrd="0" presId="urn:microsoft.com/office/officeart/2005/8/layout/hierarchy3"/>
    <dgm:cxn modelId="{CF7E72A0-104C-4C87-86F4-8DFD764B9215}" type="presOf" srcId="{125C7F44-6671-4DE7-BC99-582AF29D085F}" destId="{6722824F-82C4-47EA-8B7E-7D8B2F7BEDC5}" srcOrd="0" destOrd="0" presId="urn:microsoft.com/office/officeart/2005/8/layout/hierarchy3"/>
    <dgm:cxn modelId="{8DBA523D-45F4-4308-B1B9-6DFACD658BBD}" srcId="{0DBC5400-BBAC-454F-938B-D06821AD9974}" destId="{3682C127-1292-44F2-85BD-67686BFDD53F}" srcOrd="0" destOrd="0" parTransId="{9CF60CE1-3809-4ECE-AC49-2903335695DB}" sibTransId="{E7369329-A227-4598-B548-883FD68BF83B}"/>
    <dgm:cxn modelId="{73A29224-C78A-48EC-A921-339B6DC3C3AD}" type="presOf" srcId="{D5776B27-146D-49D1-8A96-C96442E5F9A6}" destId="{05F8FC7E-FC23-4C5D-B90A-BB1B2AD75D45}" srcOrd="0" destOrd="0" presId="urn:microsoft.com/office/officeart/2005/8/layout/hierarchy3"/>
    <dgm:cxn modelId="{7BF7D039-9668-41EB-B03B-7F38D563E0C7}" type="presOf" srcId="{926EF065-10E8-480D-B5B7-922786006EF5}" destId="{5189EB6E-AE68-455E-AAC2-4798F6A53212}" srcOrd="0" destOrd="0" presId="urn:microsoft.com/office/officeart/2005/8/layout/hierarchy3"/>
    <dgm:cxn modelId="{61E506CF-8089-4A51-AFDF-580D59405EF3}" srcId="{0DBC5400-BBAC-454F-938B-D06821AD9974}" destId="{7F03F64F-8D34-4593-A997-B92641DF1933}" srcOrd="1" destOrd="0" parTransId="{F78B60DC-82ED-4198-9212-BFA09D70C6EF}" sibTransId="{EF655CFC-241C-4770-B651-A29792BFF141}"/>
    <dgm:cxn modelId="{A01D66F7-7AEE-4F35-B5BD-B9B3AFE91B8F}" type="presOf" srcId="{7F03F64F-8D34-4593-A997-B92641DF1933}" destId="{DF05549F-6B20-47B4-A3BC-E461092264DC}" srcOrd="0" destOrd="0" presId="urn:microsoft.com/office/officeart/2005/8/layout/hierarchy3"/>
    <dgm:cxn modelId="{2179D314-2AF2-4C07-A43C-5C55E6756294}" type="presParOf" srcId="{6722824F-82C4-47EA-8B7E-7D8B2F7BEDC5}" destId="{728779F2-0E2C-43EB-96A3-AA6A5B2F8FEC}" srcOrd="0" destOrd="0" presId="urn:microsoft.com/office/officeart/2005/8/layout/hierarchy3"/>
    <dgm:cxn modelId="{9D5271B2-790E-41DB-ABB1-E1E17AB90A82}" type="presParOf" srcId="{728779F2-0E2C-43EB-96A3-AA6A5B2F8FEC}" destId="{775582DD-13A6-46F2-8616-36714BF9C6EB}" srcOrd="0" destOrd="0" presId="urn:microsoft.com/office/officeart/2005/8/layout/hierarchy3"/>
    <dgm:cxn modelId="{E8476CB8-79F1-4B8E-BB06-356F8ED940A8}" type="presParOf" srcId="{775582DD-13A6-46F2-8616-36714BF9C6EB}" destId="{88351178-3BD7-4177-8CE4-2E0D0C640155}" srcOrd="0" destOrd="0" presId="urn:microsoft.com/office/officeart/2005/8/layout/hierarchy3"/>
    <dgm:cxn modelId="{E0F831CA-5094-4419-81BD-862F90CB9E31}" type="presParOf" srcId="{775582DD-13A6-46F2-8616-36714BF9C6EB}" destId="{C399EEA6-05E6-456F-952C-9614696BD617}" srcOrd="1" destOrd="0" presId="urn:microsoft.com/office/officeart/2005/8/layout/hierarchy3"/>
    <dgm:cxn modelId="{827E2333-7C71-4C3A-92C0-0F26F96B607A}" type="presParOf" srcId="{728779F2-0E2C-43EB-96A3-AA6A5B2F8FEC}" destId="{C66A976C-C233-49D4-9B3C-3927BC786A00}" srcOrd="1" destOrd="0" presId="urn:microsoft.com/office/officeart/2005/8/layout/hierarchy3"/>
    <dgm:cxn modelId="{81AFC249-E9AB-426D-98F0-D0678D2C19C9}" type="presParOf" srcId="{C66A976C-C233-49D4-9B3C-3927BC786A00}" destId="{9E91F369-324A-4025-A67D-9C90054345F0}" srcOrd="0" destOrd="0" presId="urn:microsoft.com/office/officeart/2005/8/layout/hierarchy3"/>
    <dgm:cxn modelId="{FEE95CBB-82A8-432B-95CD-D15D3D1747FA}" type="presParOf" srcId="{C66A976C-C233-49D4-9B3C-3927BC786A00}" destId="{B0F2041B-A927-45C4-9ECE-C7CFDBFDCA7B}" srcOrd="1" destOrd="0" presId="urn:microsoft.com/office/officeart/2005/8/layout/hierarchy3"/>
    <dgm:cxn modelId="{B335B80A-E173-4F33-BFDB-79BBE1B32511}" type="presParOf" srcId="{C66A976C-C233-49D4-9B3C-3927BC786A00}" destId="{5CC7220C-BFDA-42C4-B499-8824C719E228}" srcOrd="2" destOrd="0" presId="urn:microsoft.com/office/officeart/2005/8/layout/hierarchy3"/>
    <dgm:cxn modelId="{6D13DC42-9019-4AF5-85CC-1A4B00530F4B}" type="presParOf" srcId="{C66A976C-C233-49D4-9B3C-3927BC786A00}" destId="{DF05549F-6B20-47B4-A3BC-E461092264DC}" srcOrd="3" destOrd="0" presId="urn:microsoft.com/office/officeart/2005/8/layout/hierarchy3"/>
    <dgm:cxn modelId="{9C984452-4CF8-4616-94C9-7C02E17121EB}" type="presParOf" srcId="{C66A976C-C233-49D4-9B3C-3927BC786A00}" destId="{5189EB6E-AE68-455E-AAC2-4798F6A53212}" srcOrd="4" destOrd="0" presId="urn:microsoft.com/office/officeart/2005/8/layout/hierarchy3"/>
    <dgm:cxn modelId="{C53D8C89-1623-4F70-A670-610EFACE7755}" type="presParOf" srcId="{C66A976C-C233-49D4-9B3C-3927BC786A00}" destId="{05F8FC7E-FC23-4C5D-B90A-BB1B2AD75D45}" srcOrd="5"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25C7F44-6671-4DE7-BC99-582AF29D085F}" type="doc">
      <dgm:prSet loTypeId="urn:microsoft.com/office/officeart/2005/8/layout/hierarchy3" loCatId="hierarchy" qsTypeId="urn:microsoft.com/office/officeart/2005/8/quickstyle/simple1" qsCatId="simple" csTypeId="urn:microsoft.com/office/officeart/2005/8/colors/accent1_2" csCatId="accent1" phldr="1"/>
      <dgm:spPr/>
      <dgm:t>
        <a:bodyPr/>
        <a:lstStyle/>
        <a:p>
          <a:endParaRPr lang="pt-PT"/>
        </a:p>
      </dgm:t>
    </dgm:pt>
    <dgm:pt modelId="{0DBC5400-BBAC-454F-938B-D06821AD9974}">
      <dgm:prSet phldrT="[Texto]" custT="1">
        <dgm:style>
          <a:lnRef idx="2">
            <a:schemeClr val="accent6">
              <a:shade val="50000"/>
            </a:schemeClr>
          </a:lnRef>
          <a:fillRef idx="1">
            <a:schemeClr val="accent6"/>
          </a:fillRef>
          <a:effectRef idx="0">
            <a:schemeClr val="accent6"/>
          </a:effectRef>
          <a:fontRef idx="minor">
            <a:schemeClr val="lt1"/>
          </a:fontRef>
        </dgm:style>
      </dgm:prSet>
      <dgm:spPr/>
      <dgm:t>
        <a:bodyPr/>
        <a:lstStyle/>
        <a:p>
          <a:r>
            <a:rPr lang="pt-PT" sz="1600"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1ª fase – Dossier de candidatura</a:t>
          </a:r>
          <a:endParaRPr lang="pt-PT"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dgm:t>
    </dgm:pt>
    <dgm:pt modelId="{C0443FB7-3BB9-4BD0-9B71-897286BA4329}" type="parTrans" cxnId="{FA424D6D-50DF-47E9-8F99-BC431C346EB9}">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596A545F-5D26-4767-8F57-F16720489758}" type="sibTrans" cxnId="{FA424D6D-50DF-47E9-8F99-BC431C346EB9}">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3682C127-1292-44F2-85BD-67686BFDD53F}">
      <dgm:prSet phldrT="[Texto]" custT="1"/>
      <dgm:spPr/>
      <dgm:t>
        <a:bodyPr/>
        <a:lstStyle/>
        <a:p>
          <a:r>
            <a:rPr lang="pt-PT" sz="1600" b="1" dirty="0" smtClean="0">
              <a:solidFill>
                <a:srgbClr val="002060"/>
              </a:solidFill>
              <a:latin typeface="Open Sans" panose="020B0606030504020204" pitchFamily="34" charset="0"/>
              <a:ea typeface="Open Sans" panose="020B0606030504020204" pitchFamily="34" charset="0"/>
              <a:cs typeface="Open Sans" panose="020B0606030504020204" pitchFamily="34" charset="0"/>
            </a:rPr>
            <a:t>Proposta de projeto</a:t>
          </a:r>
          <a:endParaRPr lang="pt-PT" sz="1600" dirty="0">
            <a:solidFill>
              <a:srgbClr val="002060"/>
            </a:solidFill>
            <a:latin typeface="Open Sans" panose="020B0606030504020204" pitchFamily="34" charset="0"/>
            <a:ea typeface="Open Sans" panose="020B0606030504020204" pitchFamily="34" charset="0"/>
            <a:cs typeface="Open Sans" panose="020B0606030504020204" pitchFamily="34" charset="0"/>
          </a:endParaRPr>
        </a:p>
      </dgm:t>
    </dgm:pt>
    <dgm:pt modelId="{9CF60CE1-3809-4ECE-AC49-2903335695DB}" type="parTrans" cxnId="{8DBA523D-45F4-4308-B1B9-6DFACD658BBD}">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E7369329-A227-4598-B548-883FD68BF83B}" type="sibTrans" cxnId="{8DBA523D-45F4-4308-B1B9-6DFACD658BBD}">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6722824F-82C4-47EA-8B7E-7D8B2F7BEDC5}" type="pres">
      <dgm:prSet presAssocID="{125C7F44-6671-4DE7-BC99-582AF29D085F}" presName="diagram" presStyleCnt="0">
        <dgm:presLayoutVars>
          <dgm:chPref val="1"/>
          <dgm:dir/>
          <dgm:animOne val="branch"/>
          <dgm:animLvl val="lvl"/>
          <dgm:resizeHandles/>
        </dgm:presLayoutVars>
      </dgm:prSet>
      <dgm:spPr/>
      <dgm:t>
        <a:bodyPr/>
        <a:lstStyle/>
        <a:p>
          <a:endParaRPr lang="pt-PT"/>
        </a:p>
      </dgm:t>
    </dgm:pt>
    <dgm:pt modelId="{728779F2-0E2C-43EB-96A3-AA6A5B2F8FEC}" type="pres">
      <dgm:prSet presAssocID="{0DBC5400-BBAC-454F-938B-D06821AD9974}" presName="root" presStyleCnt="0"/>
      <dgm:spPr/>
    </dgm:pt>
    <dgm:pt modelId="{775582DD-13A6-46F2-8616-36714BF9C6EB}" type="pres">
      <dgm:prSet presAssocID="{0DBC5400-BBAC-454F-938B-D06821AD9974}" presName="rootComposite" presStyleCnt="0"/>
      <dgm:spPr/>
    </dgm:pt>
    <dgm:pt modelId="{88351178-3BD7-4177-8CE4-2E0D0C640155}" type="pres">
      <dgm:prSet presAssocID="{0DBC5400-BBAC-454F-938B-D06821AD9974}" presName="rootText" presStyleLbl="node1" presStyleIdx="0" presStyleCnt="1" custScaleX="231792" custScaleY="45401" custLinFactNeighborX="-22796" custLinFactNeighborY="7447"/>
      <dgm:spPr/>
      <dgm:t>
        <a:bodyPr/>
        <a:lstStyle/>
        <a:p>
          <a:endParaRPr lang="pt-PT"/>
        </a:p>
      </dgm:t>
    </dgm:pt>
    <dgm:pt modelId="{C399EEA6-05E6-456F-952C-9614696BD617}" type="pres">
      <dgm:prSet presAssocID="{0DBC5400-BBAC-454F-938B-D06821AD9974}" presName="rootConnector" presStyleLbl="node1" presStyleIdx="0" presStyleCnt="1"/>
      <dgm:spPr/>
      <dgm:t>
        <a:bodyPr/>
        <a:lstStyle/>
        <a:p>
          <a:endParaRPr lang="pt-PT"/>
        </a:p>
      </dgm:t>
    </dgm:pt>
    <dgm:pt modelId="{C66A976C-C233-49D4-9B3C-3927BC786A00}" type="pres">
      <dgm:prSet presAssocID="{0DBC5400-BBAC-454F-938B-D06821AD9974}" presName="childShape" presStyleCnt="0"/>
      <dgm:spPr/>
    </dgm:pt>
    <dgm:pt modelId="{9E91F369-324A-4025-A67D-9C90054345F0}" type="pres">
      <dgm:prSet presAssocID="{9CF60CE1-3809-4ECE-AC49-2903335695DB}" presName="Name13" presStyleLbl="parChTrans1D2" presStyleIdx="0" presStyleCnt="1"/>
      <dgm:spPr/>
      <dgm:t>
        <a:bodyPr/>
        <a:lstStyle/>
        <a:p>
          <a:endParaRPr lang="pt-PT"/>
        </a:p>
      </dgm:t>
    </dgm:pt>
    <dgm:pt modelId="{B0F2041B-A927-45C4-9ECE-C7CFDBFDCA7B}" type="pres">
      <dgm:prSet presAssocID="{3682C127-1292-44F2-85BD-67686BFDD53F}" presName="childText" presStyleLbl="bgAcc1" presStyleIdx="0" presStyleCnt="1" custScaleX="207577" custScaleY="41953" custLinFactNeighborX="-5173" custLinFactNeighborY="-4431">
        <dgm:presLayoutVars>
          <dgm:bulletEnabled val="1"/>
        </dgm:presLayoutVars>
      </dgm:prSet>
      <dgm:spPr/>
      <dgm:t>
        <a:bodyPr/>
        <a:lstStyle/>
        <a:p>
          <a:endParaRPr lang="pt-PT"/>
        </a:p>
      </dgm:t>
    </dgm:pt>
  </dgm:ptLst>
  <dgm:cxnLst>
    <dgm:cxn modelId="{00CE5146-2DAB-469C-BF0C-D9CA7C307BDC}" type="presOf" srcId="{0DBC5400-BBAC-454F-938B-D06821AD9974}" destId="{88351178-3BD7-4177-8CE4-2E0D0C640155}" srcOrd="0" destOrd="0" presId="urn:microsoft.com/office/officeart/2005/8/layout/hierarchy3"/>
    <dgm:cxn modelId="{06038A79-9CF8-4786-A8C8-FB38B04E9BDC}" type="presOf" srcId="{3682C127-1292-44F2-85BD-67686BFDD53F}" destId="{B0F2041B-A927-45C4-9ECE-C7CFDBFDCA7B}" srcOrd="0" destOrd="0" presId="urn:microsoft.com/office/officeart/2005/8/layout/hierarchy3"/>
    <dgm:cxn modelId="{4C1DFC4A-F48A-4B1A-8CC9-057A6E861CAF}" type="presOf" srcId="{0DBC5400-BBAC-454F-938B-D06821AD9974}" destId="{C399EEA6-05E6-456F-952C-9614696BD617}" srcOrd="1" destOrd="0" presId="urn:microsoft.com/office/officeart/2005/8/layout/hierarchy3"/>
    <dgm:cxn modelId="{8DBA523D-45F4-4308-B1B9-6DFACD658BBD}" srcId="{0DBC5400-BBAC-454F-938B-D06821AD9974}" destId="{3682C127-1292-44F2-85BD-67686BFDD53F}" srcOrd="0" destOrd="0" parTransId="{9CF60CE1-3809-4ECE-AC49-2903335695DB}" sibTransId="{E7369329-A227-4598-B548-883FD68BF83B}"/>
    <dgm:cxn modelId="{7CB6117B-B9AA-4F2A-8EF9-81B33B36067C}" type="presOf" srcId="{125C7F44-6671-4DE7-BC99-582AF29D085F}" destId="{6722824F-82C4-47EA-8B7E-7D8B2F7BEDC5}" srcOrd="0" destOrd="0" presId="urn:microsoft.com/office/officeart/2005/8/layout/hierarchy3"/>
    <dgm:cxn modelId="{1186F550-7710-4A7E-9C03-F8FEBB69EACE}" type="presOf" srcId="{9CF60CE1-3809-4ECE-AC49-2903335695DB}" destId="{9E91F369-324A-4025-A67D-9C90054345F0}" srcOrd="0" destOrd="0" presId="urn:microsoft.com/office/officeart/2005/8/layout/hierarchy3"/>
    <dgm:cxn modelId="{FA424D6D-50DF-47E9-8F99-BC431C346EB9}" srcId="{125C7F44-6671-4DE7-BC99-582AF29D085F}" destId="{0DBC5400-BBAC-454F-938B-D06821AD9974}" srcOrd="0" destOrd="0" parTransId="{C0443FB7-3BB9-4BD0-9B71-897286BA4329}" sibTransId="{596A545F-5D26-4767-8F57-F16720489758}"/>
    <dgm:cxn modelId="{F587EA50-2945-43E1-859E-C4A6DB445DAE}" type="presParOf" srcId="{6722824F-82C4-47EA-8B7E-7D8B2F7BEDC5}" destId="{728779F2-0E2C-43EB-96A3-AA6A5B2F8FEC}" srcOrd="0" destOrd="0" presId="urn:microsoft.com/office/officeart/2005/8/layout/hierarchy3"/>
    <dgm:cxn modelId="{042DF58C-D734-4524-BE2E-79D087874E64}" type="presParOf" srcId="{728779F2-0E2C-43EB-96A3-AA6A5B2F8FEC}" destId="{775582DD-13A6-46F2-8616-36714BF9C6EB}" srcOrd="0" destOrd="0" presId="urn:microsoft.com/office/officeart/2005/8/layout/hierarchy3"/>
    <dgm:cxn modelId="{FE785F56-BB96-41E0-A8F5-179A7E471F45}" type="presParOf" srcId="{775582DD-13A6-46F2-8616-36714BF9C6EB}" destId="{88351178-3BD7-4177-8CE4-2E0D0C640155}" srcOrd="0" destOrd="0" presId="urn:microsoft.com/office/officeart/2005/8/layout/hierarchy3"/>
    <dgm:cxn modelId="{263E9870-CA6D-4387-BACC-886D131BE8CB}" type="presParOf" srcId="{775582DD-13A6-46F2-8616-36714BF9C6EB}" destId="{C399EEA6-05E6-456F-952C-9614696BD617}" srcOrd="1" destOrd="0" presId="urn:microsoft.com/office/officeart/2005/8/layout/hierarchy3"/>
    <dgm:cxn modelId="{E1DCC263-0E5E-4779-8D24-B683908DF808}" type="presParOf" srcId="{728779F2-0E2C-43EB-96A3-AA6A5B2F8FEC}" destId="{C66A976C-C233-49D4-9B3C-3927BC786A00}" srcOrd="1" destOrd="0" presId="urn:microsoft.com/office/officeart/2005/8/layout/hierarchy3"/>
    <dgm:cxn modelId="{5A01D9A1-E908-4F80-B077-37D431FEF587}" type="presParOf" srcId="{C66A976C-C233-49D4-9B3C-3927BC786A00}" destId="{9E91F369-324A-4025-A67D-9C90054345F0}" srcOrd="0" destOrd="0" presId="urn:microsoft.com/office/officeart/2005/8/layout/hierarchy3"/>
    <dgm:cxn modelId="{7984380B-0A8A-4D80-B950-91972E723EB8}" type="presParOf" srcId="{C66A976C-C233-49D4-9B3C-3927BC786A00}" destId="{B0F2041B-A927-45C4-9ECE-C7CFDBFDCA7B}" srcOrd="1"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25C7F44-6671-4DE7-BC99-582AF29D085F}" type="doc">
      <dgm:prSet loTypeId="urn:microsoft.com/office/officeart/2005/8/layout/hierarchy3" loCatId="hierarchy" qsTypeId="urn:microsoft.com/office/officeart/2005/8/quickstyle/simple1" qsCatId="simple" csTypeId="urn:microsoft.com/office/officeart/2005/8/colors/accent1_2" csCatId="accent1" phldr="1"/>
      <dgm:spPr/>
      <dgm:t>
        <a:bodyPr/>
        <a:lstStyle/>
        <a:p>
          <a:endParaRPr lang="pt-PT"/>
        </a:p>
      </dgm:t>
    </dgm:pt>
    <dgm:pt modelId="{0DBC5400-BBAC-454F-938B-D06821AD9974}">
      <dgm:prSet phldrT="[Texto]" custT="1">
        <dgm:style>
          <a:lnRef idx="2">
            <a:schemeClr val="accent6">
              <a:shade val="50000"/>
            </a:schemeClr>
          </a:lnRef>
          <a:fillRef idx="1">
            <a:schemeClr val="accent6"/>
          </a:fillRef>
          <a:effectRef idx="0">
            <a:schemeClr val="accent6"/>
          </a:effectRef>
          <a:fontRef idx="minor">
            <a:schemeClr val="lt1"/>
          </a:fontRef>
        </dgm:style>
      </dgm:prSet>
      <dgm:spPr/>
      <dgm:t>
        <a:bodyPr/>
        <a:lstStyle/>
        <a:p>
          <a:r>
            <a:rPr lang="pt-PT" sz="1600"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1ª fase – Dossier de candidatura</a:t>
          </a:r>
          <a:endParaRPr lang="pt-PT"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dgm:t>
    </dgm:pt>
    <dgm:pt modelId="{C0443FB7-3BB9-4BD0-9B71-897286BA4329}" type="parTrans" cxnId="{FA424D6D-50DF-47E9-8F99-BC431C346EB9}">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596A545F-5D26-4767-8F57-F16720489758}" type="sibTrans" cxnId="{FA424D6D-50DF-47E9-8F99-BC431C346EB9}">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3682C127-1292-44F2-85BD-67686BFDD53F}">
      <dgm:prSet phldrT="[Texto]" custT="1"/>
      <dgm:spPr/>
      <dgm:t>
        <a:bodyPr/>
        <a:lstStyle/>
        <a:p>
          <a:r>
            <a:rPr lang="pt-PT" sz="1600" b="1" dirty="0" smtClean="0">
              <a:solidFill>
                <a:srgbClr val="002060"/>
              </a:solidFill>
              <a:latin typeface="Open Sans" panose="020B0606030504020204" pitchFamily="34" charset="0"/>
              <a:ea typeface="Open Sans" panose="020B0606030504020204" pitchFamily="34" charset="0"/>
              <a:cs typeface="Open Sans" panose="020B0606030504020204" pitchFamily="34" charset="0"/>
            </a:rPr>
            <a:t>Declaração de Responsabilidade e de Compromisso </a:t>
          </a:r>
          <a:r>
            <a:rPr lang="pt-PT" sz="1600" dirty="0" smtClean="0">
              <a:solidFill>
                <a:srgbClr val="002060"/>
              </a:solidFill>
              <a:latin typeface="Open Sans" panose="020B0606030504020204" pitchFamily="34" charset="0"/>
              <a:ea typeface="Open Sans" panose="020B0606030504020204" pitchFamily="34" charset="0"/>
              <a:cs typeface="Open Sans" panose="020B0606030504020204" pitchFamily="34" charset="0"/>
            </a:rPr>
            <a:t>do BP</a:t>
          </a:r>
          <a:endParaRPr lang="pt-PT" sz="1600" dirty="0">
            <a:solidFill>
              <a:srgbClr val="002060"/>
            </a:solidFill>
            <a:latin typeface="Open Sans" panose="020B0606030504020204" pitchFamily="34" charset="0"/>
            <a:ea typeface="Open Sans" panose="020B0606030504020204" pitchFamily="34" charset="0"/>
            <a:cs typeface="Open Sans" panose="020B0606030504020204" pitchFamily="34" charset="0"/>
          </a:endParaRPr>
        </a:p>
      </dgm:t>
    </dgm:pt>
    <dgm:pt modelId="{9CF60CE1-3809-4ECE-AC49-2903335695DB}" type="parTrans" cxnId="{8DBA523D-45F4-4308-B1B9-6DFACD658BBD}">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E7369329-A227-4598-B548-883FD68BF83B}" type="sibTrans" cxnId="{8DBA523D-45F4-4308-B1B9-6DFACD658BBD}">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6722824F-82C4-47EA-8B7E-7D8B2F7BEDC5}" type="pres">
      <dgm:prSet presAssocID="{125C7F44-6671-4DE7-BC99-582AF29D085F}" presName="diagram" presStyleCnt="0">
        <dgm:presLayoutVars>
          <dgm:chPref val="1"/>
          <dgm:dir/>
          <dgm:animOne val="branch"/>
          <dgm:animLvl val="lvl"/>
          <dgm:resizeHandles/>
        </dgm:presLayoutVars>
      </dgm:prSet>
      <dgm:spPr/>
      <dgm:t>
        <a:bodyPr/>
        <a:lstStyle/>
        <a:p>
          <a:endParaRPr lang="pt-PT"/>
        </a:p>
      </dgm:t>
    </dgm:pt>
    <dgm:pt modelId="{728779F2-0E2C-43EB-96A3-AA6A5B2F8FEC}" type="pres">
      <dgm:prSet presAssocID="{0DBC5400-BBAC-454F-938B-D06821AD9974}" presName="root" presStyleCnt="0"/>
      <dgm:spPr/>
    </dgm:pt>
    <dgm:pt modelId="{775582DD-13A6-46F2-8616-36714BF9C6EB}" type="pres">
      <dgm:prSet presAssocID="{0DBC5400-BBAC-454F-938B-D06821AD9974}" presName="rootComposite" presStyleCnt="0"/>
      <dgm:spPr/>
    </dgm:pt>
    <dgm:pt modelId="{88351178-3BD7-4177-8CE4-2E0D0C640155}" type="pres">
      <dgm:prSet presAssocID="{0DBC5400-BBAC-454F-938B-D06821AD9974}" presName="rootText" presStyleLbl="node1" presStyleIdx="0" presStyleCnt="1" custScaleX="159488" custScaleY="31160" custLinFactNeighborX="-1073" custLinFactNeighborY="-446"/>
      <dgm:spPr/>
      <dgm:t>
        <a:bodyPr/>
        <a:lstStyle/>
        <a:p>
          <a:endParaRPr lang="pt-PT"/>
        </a:p>
      </dgm:t>
    </dgm:pt>
    <dgm:pt modelId="{C399EEA6-05E6-456F-952C-9614696BD617}" type="pres">
      <dgm:prSet presAssocID="{0DBC5400-BBAC-454F-938B-D06821AD9974}" presName="rootConnector" presStyleLbl="node1" presStyleIdx="0" presStyleCnt="1"/>
      <dgm:spPr/>
      <dgm:t>
        <a:bodyPr/>
        <a:lstStyle/>
        <a:p>
          <a:endParaRPr lang="pt-PT"/>
        </a:p>
      </dgm:t>
    </dgm:pt>
    <dgm:pt modelId="{C66A976C-C233-49D4-9B3C-3927BC786A00}" type="pres">
      <dgm:prSet presAssocID="{0DBC5400-BBAC-454F-938B-D06821AD9974}" presName="childShape" presStyleCnt="0"/>
      <dgm:spPr/>
    </dgm:pt>
    <dgm:pt modelId="{9E91F369-324A-4025-A67D-9C90054345F0}" type="pres">
      <dgm:prSet presAssocID="{9CF60CE1-3809-4ECE-AC49-2903335695DB}" presName="Name13" presStyleLbl="parChTrans1D2" presStyleIdx="0" presStyleCnt="1"/>
      <dgm:spPr/>
      <dgm:t>
        <a:bodyPr/>
        <a:lstStyle/>
        <a:p>
          <a:endParaRPr lang="pt-PT"/>
        </a:p>
      </dgm:t>
    </dgm:pt>
    <dgm:pt modelId="{B0F2041B-A927-45C4-9ECE-C7CFDBFDCA7B}" type="pres">
      <dgm:prSet presAssocID="{3682C127-1292-44F2-85BD-67686BFDD53F}" presName="childText" presStyleLbl="bgAcc1" presStyleIdx="0" presStyleCnt="1" custScaleX="341440" custScaleY="43300" custLinFactNeighborX="-4320" custLinFactNeighborY="-15636">
        <dgm:presLayoutVars>
          <dgm:bulletEnabled val="1"/>
        </dgm:presLayoutVars>
      </dgm:prSet>
      <dgm:spPr/>
      <dgm:t>
        <a:bodyPr/>
        <a:lstStyle/>
        <a:p>
          <a:endParaRPr lang="pt-PT"/>
        </a:p>
      </dgm:t>
    </dgm:pt>
  </dgm:ptLst>
  <dgm:cxnLst>
    <dgm:cxn modelId="{C8B62651-F64C-4B18-A0E3-BE367895C39A}" type="presOf" srcId="{3682C127-1292-44F2-85BD-67686BFDD53F}" destId="{B0F2041B-A927-45C4-9ECE-C7CFDBFDCA7B}" srcOrd="0" destOrd="0" presId="urn:microsoft.com/office/officeart/2005/8/layout/hierarchy3"/>
    <dgm:cxn modelId="{A77DE453-7357-4DDB-AD9E-1F9D7FE05088}" type="presOf" srcId="{9CF60CE1-3809-4ECE-AC49-2903335695DB}" destId="{9E91F369-324A-4025-A67D-9C90054345F0}" srcOrd="0" destOrd="0" presId="urn:microsoft.com/office/officeart/2005/8/layout/hierarchy3"/>
    <dgm:cxn modelId="{88AABF59-FFFA-45E5-9725-07D5D2806371}" type="presOf" srcId="{0DBC5400-BBAC-454F-938B-D06821AD9974}" destId="{88351178-3BD7-4177-8CE4-2E0D0C640155}" srcOrd="0" destOrd="0" presId="urn:microsoft.com/office/officeart/2005/8/layout/hierarchy3"/>
    <dgm:cxn modelId="{8DBA523D-45F4-4308-B1B9-6DFACD658BBD}" srcId="{0DBC5400-BBAC-454F-938B-D06821AD9974}" destId="{3682C127-1292-44F2-85BD-67686BFDD53F}" srcOrd="0" destOrd="0" parTransId="{9CF60CE1-3809-4ECE-AC49-2903335695DB}" sibTransId="{E7369329-A227-4598-B548-883FD68BF83B}"/>
    <dgm:cxn modelId="{E7DE274E-DEB8-4831-B293-EE50AF69A1C1}" type="presOf" srcId="{125C7F44-6671-4DE7-BC99-582AF29D085F}" destId="{6722824F-82C4-47EA-8B7E-7D8B2F7BEDC5}" srcOrd="0" destOrd="0" presId="urn:microsoft.com/office/officeart/2005/8/layout/hierarchy3"/>
    <dgm:cxn modelId="{B4E40107-85D0-4900-814B-C1D7C979E3E2}" type="presOf" srcId="{0DBC5400-BBAC-454F-938B-D06821AD9974}" destId="{C399EEA6-05E6-456F-952C-9614696BD617}" srcOrd="1" destOrd="0" presId="urn:microsoft.com/office/officeart/2005/8/layout/hierarchy3"/>
    <dgm:cxn modelId="{FA424D6D-50DF-47E9-8F99-BC431C346EB9}" srcId="{125C7F44-6671-4DE7-BC99-582AF29D085F}" destId="{0DBC5400-BBAC-454F-938B-D06821AD9974}" srcOrd="0" destOrd="0" parTransId="{C0443FB7-3BB9-4BD0-9B71-897286BA4329}" sibTransId="{596A545F-5D26-4767-8F57-F16720489758}"/>
    <dgm:cxn modelId="{EBE922FC-2024-4546-8C0B-22FDE2C90757}" type="presParOf" srcId="{6722824F-82C4-47EA-8B7E-7D8B2F7BEDC5}" destId="{728779F2-0E2C-43EB-96A3-AA6A5B2F8FEC}" srcOrd="0" destOrd="0" presId="urn:microsoft.com/office/officeart/2005/8/layout/hierarchy3"/>
    <dgm:cxn modelId="{6711AFFA-329A-4728-B457-86F4A3D20B24}" type="presParOf" srcId="{728779F2-0E2C-43EB-96A3-AA6A5B2F8FEC}" destId="{775582DD-13A6-46F2-8616-36714BF9C6EB}" srcOrd="0" destOrd="0" presId="urn:microsoft.com/office/officeart/2005/8/layout/hierarchy3"/>
    <dgm:cxn modelId="{495EBB01-36D8-479D-B596-1CB031329A08}" type="presParOf" srcId="{775582DD-13A6-46F2-8616-36714BF9C6EB}" destId="{88351178-3BD7-4177-8CE4-2E0D0C640155}" srcOrd="0" destOrd="0" presId="urn:microsoft.com/office/officeart/2005/8/layout/hierarchy3"/>
    <dgm:cxn modelId="{6014AEDE-3A2C-43E9-A359-6D4359A43D5D}" type="presParOf" srcId="{775582DD-13A6-46F2-8616-36714BF9C6EB}" destId="{C399EEA6-05E6-456F-952C-9614696BD617}" srcOrd="1" destOrd="0" presId="urn:microsoft.com/office/officeart/2005/8/layout/hierarchy3"/>
    <dgm:cxn modelId="{32980E79-AD1E-4897-9E97-6C8FBCC70C13}" type="presParOf" srcId="{728779F2-0E2C-43EB-96A3-AA6A5B2F8FEC}" destId="{C66A976C-C233-49D4-9B3C-3927BC786A00}" srcOrd="1" destOrd="0" presId="urn:microsoft.com/office/officeart/2005/8/layout/hierarchy3"/>
    <dgm:cxn modelId="{706D313D-51B6-4FA2-A43A-DD730B1582CB}" type="presParOf" srcId="{C66A976C-C233-49D4-9B3C-3927BC786A00}" destId="{9E91F369-324A-4025-A67D-9C90054345F0}" srcOrd="0" destOrd="0" presId="urn:microsoft.com/office/officeart/2005/8/layout/hierarchy3"/>
    <dgm:cxn modelId="{9A235013-FB36-4B49-97F2-56A044E4F979}" type="presParOf" srcId="{C66A976C-C233-49D4-9B3C-3927BC786A00}" destId="{B0F2041B-A927-45C4-9ECE-C7CFDBFDCA7B}" srcOrd="1"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25C7F44-6671-4DE7-BC99-582AF29D085F}" type="doc">
      <dgm:prSet loTypeId="urn:microsoft.com/office/officeart/2005/8/layout/hierarchy3" loCatId="hierarchy" qsTypeId="urn:microsoft.com/office/officeart/2005/8/quickstyle/simple1" qsCatId="simple" csTypeId="urn:microsoft.com/office/officeart/2005/8/colors/accent1_2" csCatId="accent1" phldr="1"/>
      <dgm:spPr/>
      <dgm:t>
        <a:bodyPr/>
        <a:lstStyle/>
        <a:p>
          <a:endParaRPr lang="pt-PT"/>
        </a:p>
      </dgm:t>
    </dgm:pt>
    <dgm:pt modelId="{0DBC5400-BBAC-454F-938B-D06821AD9974}">
      <dgm:prSet phldrT="[Texto]" custT="1">
        <dgm:style>
          <a:lnRef idx="2">
            <a:schemeClr val="accent6">
              <a:shade val="50000"/>
            </a:schemeClr>
          </a:lnRef>
          <a:fillRef idx="1">
            <a:schemeClr val="accent6"/>
          </a:fillRef>
          <a:effectRef idx="0">
            <a:schemeClr val="accent6"/>
          </a:effectRef>
          <a:fontRef idx="minor">
            <a:schemeClr val="lt1"/>
          </a:fontRef>
        </dgm:style>
      </dgm:prSet>
      <dgm:spPr/>
      <dgm:t>
        <a:bodyPr/>
        <a:lstStyle/>
        <a:p>
          <a:r>
            <a:rPr lang="pt-PT" sz="1600"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1ª fase – Dossier de candidatura</a:t>
          </a:r>
          <a:endParaRPr lang="pt-PT"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dgm:t>
    </dgm:pt>
    <dgm:pt modelId="{C0443FB7-3BB9-4BD0-9B71-897286BA4329}" type="parTrans" cxnId="{FA424D6D-50DF-47E9-8F99-BC431C346EB9}">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596A545F-5D26-4767-8F57-F16720489758}" type="sibTrans" cxnId="{FA424D6D-50DF-47E9-8F99-BC431C346EB9}">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3682C127-1292-44F2-85BD-67686BFDD53F}">
      <dgm:prSet phldrT="[Texto]" custT="1"/>
      <dgm:spPr/>
      <dgm:t>
        <a:bodyPr/>
        <a:lstStyle/>
        <a:p>
          <a:r>
            <a:rPr lang="pt-BR" sz="1600" b="1" dirty="0" smtClean="0">
              <a:solidFill>
                <a:srgbClr val="002060"/>
              </a:solidFill>
              <a:latin typeface="Open Sans" panose="020B0606030504020204" pitchFamily="34" charset="0"/>
              <a:ea typeface="Open Sans" panose="020B0606030504020204" pitchFamily="34" charset="0"/>
              <a:cs typeface="Open Sans" panose="020B0606030504020204" pitchFamily="34" charset="0"/>
            </a:rPr>
            <a:t>Declarações de Interesse dos Beneficiários</a:t>
          </a:r>
          <a:endParaRPr lang="pt-BR" sz="1600" b="0" dirty="0" smtClean="0">
            <a:solidFill>
              <a:srgbClr val="002060"/>
            </a:solidFill>
            <a:latin typeface="Open Sans" panose="020B0606030504020204" pitchFamily="34" charset="0"/>
            <a:ea typeface="Open Sans" panose="020B0606030504020204" pitchFamily="34" charset="0"/>
            <a:cs typeface="Open Sans" panose="020B0606030504020204" pitchFamily="34" charset="0"/>
          </a:endParaRPr>
        </a:p>
      </dgm:t>
    </dgm:pt>
    <dgm:pt modelId="{9CF60CE1-3809-4ECE-AC49-2903335695DB}" type="parTrans" cxnId="{8DBA523D-45F4-4308-B1B9-6DFACD658BBD}">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E7369329-A227-4598-B548-883FD68BF83B}" type="sibTrans" cxnId="{8DBA523D-45F4-4308-B1B9-6DFACD658BBD}">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6722824F-82C4-47EA-8B7E-7D8B2F7BEDC5}" type="pres">
      <dgm:prSet presAssocID="{125C7F44-6671-4DE7-BC99-582AF29D085F}" presName="diagram" presStyleCnt="0">
        <dgm:presLayoutVars>
          <dgm:chPref val="1"/>
          <dgm:dir/>
          <dgm:animOne val="branch"/>
          <dgm:animLvl val="lvl"/>
          <dgm:resizeHandles/>
        </dgm:presLayoutVars>
      </dgm:prSet>
      <dgm:spPr/>
      <dgm:t>
        <a:bodyPr/>
        <a:lstStyle/>
        <a:p>
          <a:endParaRPr lang="pt-PT"/>
        </a:p>
      </dgm:t>
    </dgm:pt>
    <dgm:pt modelId="{728779F2-0E2C-43EB-96A3-AA6A5B2F8FEC}" type="pres">
      <dgm:prSet presAssocID="{0DBC5400-BBAC-454F-938B-D06821AD9974}" presName="root" presStyleCnt="0"/>
      <dgm:spPr/>
    </dgm:pt>
    <dgm:pt modelId="{775582DD-13A6-46F2-8616-36714BF9C6EB}" type="pres">
      <dgm:prSet presAssocID="{0DBC5400-BBAC-454F-938B-D06821AD9974}" presName="rootComposite" presStyleCnt="0"/>
      <dgm:spPr/>
    </dgm:pt>
    <dgm:pt modelId="{88351178-3BD7-4177-8CE4-2E0D0C640155}" type="pres">
      <dgm:prSet presAssocID="{0DBC5400-BBAC-454F-938B-D06821AD9974}" presName="rootText" presStyleLbl="node1" presStyleIdx="0" presStyleCnt="1" custScaleX="159488" custScaleY="45401" custLinFactNeighborX="-1073" custLinFactNeighborY="-446"/>
      <dgm:spPr/>
      <dgm:t>
        <a:bodyPr/>
        <a:lstStyle/>
        <a:p>
          <a:endParaRPr lang="pt-PT"/>
        </a:p>
      </dgm:t>
    </dgm:pt>
    <dgm:pt modelId="{C399EEA6-05E6-456F-952C-9614696BD617}" type="pres">
      <dgm:prSet presAssocID="{0DBC5400-BBAC-454F-938B-D06821AD9974}" presName="rootConnector" presStyleLbl="node1" presStyleIdx="0" presStyleCnt="1"/>
      <dgm:spPr/>
      <dgm:t>
        <a:bodyPr/>
        <a:lstStyle/>
        <a:p>
          <a:endParaRPr lang="pt-PT"/>
        </a:p>
      </dgm:t>
    </dgm:pt>
    <dgm:pt modelId="{C66A976C-C233-49D4-9B3C-3927BC786A00}" type="pres">
      <dgm:prSet presAssocID="{0DBC5400-BBAC-454F-938B-D06821AD9974}" presName="childShape" presStyleCnt="0"/>
      <dgm:spPr/>
    </dgm:pt>
    <dgm:pt modelId="{9E91F369-324A-4025-A67D-9C90054345F0}" type="pres">
      <dgm:prSet presAssocID="{9CF60CE1-3809-4ECE-AC49-2903335695DB}" presName="Name13" presStyleLbl="parChTrans1D2" presStyleIdx="0" presStyleCnt="1"/>
      <dgm:spPr/>
      <dgm:t>
        <a:bodyPr/>
        <a:lstStyle/>
        <a:p>
          <a:endParaRPr lang="pt-PT"/>
        </a:p>
      </dgm:t>
    </dgm:pt>
    <dgm:pt modelId="{B0F2041B-A927-45C4-9ECE-C7CFDBFDCA7B}" type="pres">
      <dgm:prSet presAssocID="{3682C127-1292-44F2-85BD-67686BFDD53F}" presName="childText" presStyleLbl="bgAcc1" presStyleIdx="0" presStyleCnt="1" custScaleX="298395" custScaleY="41953" custLinFactNeighborX="-5173" custLinFactNeighborY="-4431">
        <dgm:presLayoutVars>
          <dgm:bulletEnabled val="1"/>
        </dgm:presLayoutVars>
      </dgm:prSet>
      <dgm:spPr/>
      <dgm:t>
        <a:bodyPr/>
        <a:lstStyle/>
        <a:p>
          <a:endParaRPr lang="pt-PT"/>
        </a:p>
      </dgm:t>
    </dgm:pt>
  </dgm:ptLst>
  <dgm:cxnLst>
    <dgm:cxn modelId="{3ED7F340-4797-46D6-A78C-86B793EC59AB}" type="presOf" srcId="{3682C127-1292-44F2-85BD-67686BFDD53F}" destId="{B0F2041B-A927-45C4-9ECE-C7CFDBFDCA7B}" srcOrd="0" destOrd="0" presId="urn:microsoft.com/office/officeart/2005/8/layout/hierarchy3"/>
    <dgm:cxn modelId="{8DBA523D-45F4-4308-B1B9-6DFACD658BBD}" srcId="{0DBC5400-BBAC-454F-938B-D06821AD9974}" destId="{3682C127-1292-44F2-85BD-67686BFDD53F}" srcOrd="0" destOrd="0" parTransId="{9CF60CE1-3809-4ECE-AC49-2903335695DB}" sibTransId="{E7369329-A227-4598-B548-883FD68BF83B}"/>
    <dgm:cxn modelId="{4F73815D-9F18-452D-A8A0-65169FE66834}" type="presOf" srcId="{0DBC5400-BBAC-454F-938B-D06821AD9974}" destId="{C399EEA6-05E6-456F-952C-9614696BD617}" srcOrd="1" destOrd="0" presId="urn:microsoft.com/office/officeart/2005/8/layout/hierarchy3"/>
    <dgm:cxn modelId="{1B9D8821-FAF5-4C89-8829-ED86CA07CC60}" type="presOf" srcId="{9CF60CE1-3809-4ECE-AC49-2903335695DB}" destId="{9E91F369-324A-4025-A67D-9C90054345F0}" srcOrd="0" destOrd="0" presId="urn:microsoft.com/office/officeart/2005/8/layout/hierarchy3"/>
    <dgm:cxn modelId="{9DFC223B-E352-42A7-B3F7-3F86BC28ABF4}" type="presOf" srcId="{125C7F44-6671-4DE7-BC99-582AF29D085F}" destId="{6722824F-82C4-47EA-8B7E-7D8B2F7BEDC5}" srcOrd="0" destOrd="0" presId="urn:microsoft.com/office/officeart/2005/8/layout/hierarchy3"/>
    <dgm:cxn modelId="{FA424D6D-50DF-47E9-8F99-BC431C346EB9}" srcId="{125C7F44-6671-4DE7-BC99-582AF29D085F}" destId="{0DBC5400-BBAC-454F-938B-D06821AD9974}" srcOrd="0" destOrd="0" parTransId="{C0443FB7-3BB9-4BD0-9B71-897286BA4329}" sibTransId="{596A545F-5D26-4767-8F57-F16720489758}"/>
    <dgm:cxn modelId="{99929F72-D533-4B7A-8664-5F545BA3CA1E}" type="presOf" srcId="{0DBC5400-BBAC-454F-938B-D06821AD9974}" destId="{88351178-3BD7-4177-8CE4-2E0D0C640155}" srcOrd="0" destOrd="0" presId="urn:microsoft.com/office/officeart/2005/8/layout/hierarchy3"/>
    <dgm:cxn modelId="{84B9DAC9-2CEF-4402-9709-8CFFC4DC95CD}" type="presParOf" srcId="{6722824F-82C4-47EA-8B7E-7D8B2F7BEDC5}" destId="{728779F2-0E2C-43EB-96A3-AA6A5B2F8FEC}" srcOrd="0" destOrd="0" presId="urn:microsoft.com/office/officeart/2005/8/layout/hierarchy3"/>
    <dgm:cxn modelId="{5CBD7D09-1271-444E-878B-00F4A25A3F72}" type="presParOf" srcId="{728779F2-0E2C-43EB-96A3-AA6A5B2F8FEC}" destId="{775582DD-13A6-46F2-8616-36714BF9C6EB}" srcOrd="0" destOrd="0" presId="urn:microsoft.com/office/officeart/2005/8/layout/hierarchy3"/>
    <dgm:cxn modelId="{0A1ECE89-7810-4824-9C7A-1DFF39550E2D}" type="presParOf" srcId="{775582DD-13A6-46F2-8616-36714BF9C6EB}" destId="{88351178-3BD7-4177-8CE4-2E0D0C640155}" srcOrd="0" destOrd="0" presId="urn:microsoft.com/office/officeart/2005/8/layout/hierarchy3"/>
    <dgm:cxn modelId="{6E670A69-86E0-4425-996B-ED733D531D2E}" type="presParOf" srcId="{775582DD-13A6-46F2-8616-36714BF9C6EB}" destId="{C399EEA6-05E6-456F-952C-9614696BD617}" srcOrd="1" destOrd="0" presId="urn:microsoft.com/office/officeart/2005/8/layout/hierarchy3"/>
    <dgm:cxn modelId="{0787BDC2-82AA-4875-9C99-CB410D619A91}" type="presParOf" srcId="{728779F2-0E2C-43EB-96A3-AA6A5B2F8FEC}" destId="{C66A976C-C233-49D4-9B3C-3927BC786A00}" srcOrd="1" destOrd="0" presId="urn:microsoft.com/office/officeart/2005/8/layout/hierarchy3"/>
    <dgm:cxn modelId="{CE54F781-B3CB-4553-95C5-BEFE9F5C86EA}" type="presParOf" srcId="{C66A976C-C233-49D4-9B3C-3927BC786A00}" destId="{9E91F369-324A-4025-A67D-9C90054345F0}" srcOrd="0" destOrd="0" presId="urn:microsoft.com/office/officeart/2005/8/layout/hierarchy3"/>
    <dgm:cxn modelId="{41E946E8-C2DA-466E-8BE9-7F3C88F760A8}" type="presParOf" srcId="{C66A976C-C233-49D4-9B3C-3927BC786A00}" destId="{B0F2041B-A927-45C4-9ECE-C7CFDBFDCA7B}" srcOrd="1"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25C7F44-6671-4DE7-BC99-582AF29D085F}" type="doc">
      <dgm:prSet loTypeId="urn:microsoft.com/office/officeart/2005/8/layout/hierarchy3" loCatId="hierarchy" qsTypeId="urn:microsoft.com/office/officeart/2005/8/quickstyle/simple1" qsCatId="simple" csTypeId="urn:microsoft.com/office/officeart/2005/8/colors/accent1_2" csCatId="accent1" phldr="1"/>
      <dgm:spPr/>
      <dgm:t>
        <a:bodyPr/>
        <a:lstStyle/>
        <a:p>
          <a:endParaRPr lang="pt-PT"/>
        </a:p>
      </dgm:t>
    </dgm:pt>
    <dgm:pt modelId="{0DBC5400-BBAC-454F-938B-D06821AD9974}">
      <dgm:prSet phldrT="[Texto]" custT="1">
        <dgm:style>
          <a:lnRef idx="2">
            <a:schemeClr val="accent6">
              <a:shade val="50000"/>
            </a:schemeClr>
          </a:lnRef>
          <a:fillRef idx="1">
            <a:schemeClr val="accent6"/>
          </a:fillRef>
          <a:effectRef idx="0">
            <a:schemeClr val="accent6"/>
          </a:effectRef>
          <a:fontRef idx="minor">
            <a:schemeClr val="lt1"/>
          </a:fontRef>
        </dgm:style>
      </dgm:prSet>
      <dgm:spPr/>
      <dgm:t>
        <a:bodyPr/>
        <a:lstStyle/>
        <a:p>
          <a:r>
            <a:rPr lang="pt-PT" sz="1600"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1ª fase – Dossier de candidatura</a:t>
          </a:r>
          <a:endParaRPr lang="pt-PT"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dgm:t>
    </dgm:pt>
    <dgm:pt modelId="{C0443FB7-3BB9-4BD0-9B71-897286BA4329}" type="parTrans" cxnId="{FA424D6D-50DF-47E9-8F99-BC431C346EB9}">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596A545F-5D26-4767-8F57-F16720489758}" type="sibTrans" cxnId="{FA424D6D-50DF-47E9-8F99-BC431C346EB9}">
      <dgm:prSet/>
      <dgm:spPr/>
      <dgm:t>
        <a:bodyPr/>
        <a:lstStyle/>
        <a:p>
          <a:endParaRPr lang="pt-PT" sz="1200">
            <a:latin typeface="Open Sans" panose="020B0606030504020204" pitchFamily="34" charset="0"/>
            <a:ea typeface="Open Sans" panose="020B0606030504020204" pitchFamily="34" charset="0"/>
            <a:cs typeface="Open Sans" panose="020B0606030504020204" pitchFamily="34" charset="0"/>
          </a:endParaRPr>
        </a:p>
      </dgm:t>
    </dgm:pt>
    <dgm:pt modelId="{6722824F-82C4-47EA-8B7E-7D8B2F7BEDC5}" type="pres">
      <dgm:prSet presAssocID="{125C7F44-6671-4DE7-BC99-582AF29D085F}" presName="diagram" presStyleCnt="0">
        <dgm:presLayoutVars>
          <dgm:chPref val="1"/>
          <dgm:dir/>
          <dgm:animOne val="branch"/>
          <dgm:animLvl val="lvl"/>
          <dgm:resizeHandles/>
        </dgm:presLayoutVars>
      </dgm:prSet>
      <dgm:spPr/>
      <dgm:t>
        <a:bodyPr/>
        <a:lstStyle/>
        <a:p>
          <a:endParaRPr lang="pt-PT"/>
        </a:p>
      </dgm:t>
    </dgm:pt>
    <dgm:pt modelId="{728779F2-0E2C-43EB-96A3-AA6A5B2F8FEC}" type="pres">
      <dgm:prSet presAssocID="{0DBC5400-BBAC-454F-938B-D06821AD9974}" presName="root" presStyleCnt="0"/>
      <dgm:spPr/>
    </dgm:pt>
    <dgm:pt modelId="{775582DD-13A6-46F2-8616-36714BF9C6EB}" type="pres">
      <dgm:prSet presAssocID="{0DBC5400-BBAC-454F-938B-D06821AD9974}" presName="rootComposite" presStyleCnt="0"/>
      <dgm:spPr/>
    </dgm:pt>
    <dgm:pt modelId="{88351178-3BD7-4177-8CE4-2E0D0C640155}" type="pres">
      <dgm:prSet presAssocID="{0DBC5400-BBAC-454F-938B-D06821AD9974}" presName="rootText" presStyleLbl="node1" presStyleIdx="0" presStyleCnt="1" custScaleX="159488" custScaleY="45401" custLinFactNeighborX="-1073" custLinFactNeighborY="-446"/>
      <dgm:spPr/>
      <dgm:t>
        <a:bodyPr/>
        <a:lstStyle/>
        <a:p>
          <a:endParaRPr lang="pt-PT"/>
        </a:p>
      </dgm:t>
    </dgm:pt>
    <dgm:pt modelId="{C399EEA6-05E6-456F-952C-9614696BD617}" type="pres">
      <dgm:prSet presAssocID="{0DBC5400-BBAC-454F-938B-D06821AD9974}" presName="rootConnector" presStyleLbl="node1" presStyleIdx="0" presStyleCnt="1"/>
      <dgm:spPr/>
      <dgm:t>
        <a:bodyPr/>
        <a:lstStyle/>
        <a:p>
          <a:endParaRPr lang="pt-PT"/>
        </a:p>
      </dgm:t>
    </dgm:pt>
    <dgm:pt modelId="{C66A976C-C233-49D4-9B3C-3927BC786A00}" type="pres">
      <dgm:prSet presAssocID="{0DBC5400-BBAC-454F-938B-D06821AD9974}" presName="childShape" presStyleCnt="0"/>
      <dgm:spPr/>
    </dgm:pt>
  </dgm:ptLst>
  <dgm:cxnLst>
    <dgm:cxn modelId="{C494E48F-B3C5-4C0E-9082-072079F0D41A}" type="presOf" srcId="{125C7F44-6671-4DE7-BC99-582AF29D085F}" destId="{6722824F-82C4-47EA-8B7E-7D8B2F7BEDC5}" srcOrd="0" destOrd="0" presId="urn:microsoft.com/office/officeart/2005/8/layout/hierarchy3"/>
    <dgm:cxn modelId="{FA424D6D-50DF-47E9-8F99-BC431C346EB9}" srcId="{125C7F44-6671-4DE7-BC99-582AF29D085F}" destId="{0DBC5400-BBAC-454F-938B-D06821AD9974}" srcOrd="0" destOrd="0" parTransId="{C0443FB7-3BB9-4BD0-9B71-897286BA4329}" sibTransId="{596A545F-5D26-4767-8F57-F16720489758}"/>
    <dgm:cxn modelId="{7BA448ED-0479-4262-B54F-3C7E1C5AF006}" type="presOf" srcId="{0DBC5400-BBAC-454F-938B-D06821AD9974}" destId="{88351178-3BD7-4177-8CE4-2E0D0C640155}" srcOrd="0" destOrd="0" presId="urn:microsoft.com/office/officeart/2005/8/layout/hierarchy3"/>
    <dgm:cxn modelId="{CDEA6257-2C1A-4A20-A859-A94D7E6E5235}" type="presOf" srcId="{0DBC5400-BBAC-454F-938B-D06821AD9974}" destId="{C399EEA6-05E6-456F-952C-9614696BD617}" srcOrd="1" destOrd="0" presId="urn:microsoft.com/office/officeart/2005/8/layout/hierarchy3"/>
    <dgm:cxn modelId="{76C68AF4-2312-465B-9280-B579DFA63F85}" type="presParOf" srcId="{6722824F-82C4-47EA-8B7E-7D8B2F7BEDC5}" destId="{728779F2-0E2C-43EB-96A3-AA6A5B2F8FEC}" srcOrd="0" destOrd="0" presId="urn:microsoft.com/office/officeart/2005/8/layout/hierarchy3"/>
    <dgm:cxn modelId="{2411923D-8BF4-4605-BF6D-D255232F0939}" type="presParOf" srcId="{728779F2-0E2C-43EB-96A3-AA6A5B2F8FEC}" destId="{775582DD-13A6-46F2-8616-36714BF9C6EB}" srcOrd="0" destOrd="0" presId="urn:microsoft.com/office/officeart/2005/8/layout/hierarchy3"/>
    <dgm:cxn modelId="{63DA0749-5E63-4FF2-9B38-A097C86D6753}" type="presParOf" srcId="{775582DD-13A6-46F2-8616-36714BF9C6EB}" destId="{88351178-3BD7-4177-8CE4-2E0D0C640155}" srcOrd="0" destOrd="0" presId="urn:microsoft.com/office/officeart/2005/8/layout/hierarchy3"/>
    <dgm:cxn modelId="{06276AB4-E64F-4C76-A2B8-812530706B90}" type="presParOf" srcId="{775582DD-13A6-46F2-8616-36714BF9C6EB}" destId="{C399EEA6-05E6-456F-952C-9614696BD617}" srcOrd="1" destOrd="0" presId="urn:microsoft.com/office/officeart/2005/8/layout/hierarchy3"/>
    <dgm:cxn modelId="{5E09122F-1A90-4EB8-844A-B1AF940A6F8F}" type="presParOf" srcId="{728779F2-0E2C-43EB-96A3-AA6A5B2F8FEC}" destId="{C66A976C-C233-49D4-9B3C-3927BC786A00}" srcOrd="1"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159B35-EDB6-4FB9-90D1-A281CEC5B0E5}">
      <dsp:nvSpPr>
        <dsp:cNvPr id="0" name=""/>
        <dsp:cNvSpPr/>
      </dsp:nvSpPr>
      <dsp:spPr>
        <a:xfrm>
          <a:off x="3005" y="1095"/>
          <a:ext cx="425316" cy="1035546"/>
        </a:xfrm>
        <a:prstGeom prst="snip2Diag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vert270" wrap="square" lIns="30480" tIns="30480" rIns="30480" bIns="30480" numCol="1" spcCol="1270" anchor="ctr" anchorCtr="0">
          <a:noAutofit/>
        </a:bodyPr>
        <a:lstStyle/>
        <a:p>
          <a:pPr lvl="0" algn="ctr" defTabSz="355600">
            <a:lnSpc>
              <a:spcPct val="90000"/>
            </a:lnSpc>
            <a:spcBef>
              <a:spcPct val="0"/>
            </a:spcBef>
            <a:spcAft>
              <a:spcPct val="35000"/>
            </a:spcAft>
          </a:pPr>
          <a:r>
            <a:rPr lang="fr-FR" sz="800" kern="1200">
              <a:latin typeface="Arial" panose="020B0604020202020204" pitchFamily="34" charset="0"/>
              <a:cs typeface="Arial" panose="020B0604020202020204" pitchFamily="34" charset="0"/>
            </a:rPr>
            <a:t>EIXO PRIORITÁRIO</a:t>
          </a:r>
        </a:p>
      </dsp:txBody>
      <dsp:txXfrm>
        <a:off x="38449" y="36539"/>
        <a:ext cx="354428" cy="964658"/>
      </dsp:txXfrm>
    </dsp:sp>
    <dsp:sp modelId="{B263E022-90F5-4A76-A15D-7D8B2322ABCA}">
      <dsp:nvSpPr>
        <dsp:cNvPr id="0" name=""/>
        <dsp:cNvSpPr/>
      </dsp:nvSpPr>
      <dsp:spPr>
        <a:xfrm>
          <a:off x="3425" y="1129176"/>
          <a:ext cx="424476" cy="761965"/>
        </a:xfrm>
        <a:prstGeom prst="round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vert270" wrap="square" lIns="30480" tIns="30480" rIns="30480" bIns="30480" numCol="1" spcCol="1270" anchor="ctr" anchorCtr="0">
          <a:noAutofit/>
        </a:bodyPr>
        <a:lstStyle/>
        <a:p>
          <a:pPr lvl="0" algn="ctr" defTabSz="355600">
            <a:lnSpc>
              <a:spcPct val="90000"/>
            </a:lnSpc>
            <a:spcBef>
              <a:spcPct val="0"/>
            </a:spcBef>
            <a:spcAft>
              <a:spcPct val="35000"/>
            </a:spcAft>
          </a:pPr>
          <a:r>
            <a:rPr lang="fr-FR" sz="800" kern="1200">
              <a:latin typeface="Arial" panose="020B0604020202020204" pitchFamily="34" charset="0"/>
              <a:cs typeface="Arial" panose="020B0604020202020204" pitchFamily="34" charset="0"/>
            </a:rPr>
            <a:t>OBJETIVO TEMÁTICO</a:t>
          </a:r>
        </a:p>
      </dsp:txBody>
      <dsp:txXfrm>
        <a:off x="24146" y="1149897"/>
        <a:ext cx="383034" cy="720523"/>
      </dsp:txXfrm>
    </dsp:sp>
    <dsp:sp modelId="{CC86D62F-99DA-4BCE-AE91-3F8DE0FE8F71}">
      <dsp:nvSpPr>
        <dsp:cNvPr id="0" name=""/>
        <dsp:cNvSpPr/>
      </dsp:nvSpPr>
      <dsp:spPr>
        <a:xfrm>
          <a:off x="4253" y="1983676"/>
          <a:ext cx="422821" cy="1122811"/>
        </a:xfrm>
        <a:prstGeom prst="round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vert270" wrap="square" lIns="30480" tIns="30480" rIns="30480" bIns="30480" numCol="1" spcCol="1270" anchor="ctr" anchorCtr="0">
          <a:noAutofit/>
        </a:bodyPr>
        <a:lstStyle/>
        <a:p>
          <a:pPr lvl="0" algn="ctr" defTabSz="355600">
            <a:lnSpc>
              <a:spcPct val="90000"/>
            </a:lnSpc>
            <a:spcBef>
              <a:spcPct val="0"/>
            </a:spcBef>
            <a:spcAft>
              <a:spcPct val="35000"/>
            </a:spcAft>
          </a:pPr>
          <a:r>
            <a:rPr lang="fr-FR" sz="800" kern="1200">
              <a:latin typeface="Arial" panose="020B0604020202020204" pitchFamily="34" charset="0"/>
              <a:cs typeface="Arial" panose="020B0604020202020204" pitchFamily="34" charset="0"/>
            </a:rPr>
            <a:t>PRIORIDADE DE INVESTIMENTO</a:t>
          </a:r>
        </a:p>
      </dsp:txBody>
      <dsp:txXfrm>
        <a:off x="24893" y="2004316"/>
        <a:ext cx="381541" cy="1081531"/>
      </dsp:txXfrm>
    </dsp:sp>
    <dsp:sp modelId="{EE608D3C-AA1D-42FE-8F67-CF6306200C9D}">
      <dsp:nvSpPr>
        <dsp:cNvPr id="0" name=""/>
        <dsp:cNvSpPr/>
      </dsp:nvSpPr>
      <dsp:spPr>
        <a:xfrm>
          <a:off x="5899" y="3199023"/>
          <a:ext cx="419529" cy="1082000"/>
        </a:xfrm>
        <a:prstGeom prst="roundRect">
          <a:avLst>
            <a:gd name="adj" fmla="val 10000"/>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dash"/>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vert270" wrap="square" lIns="30480" tIns="30480" rIns="30480" bIns="30480" numCol="1" spcCol="1270" anchor="ctr" anchorCtr="0">
          <a:noAutofit/>
        </a:bodyPr>
        <a:lstStyle/>
        <a:p>
          <a:pPr lvl="0" algn="ctr" defTabSz="355600">
            <a:lnSpc>
              <a:spcPct val="90000"/>
            </a:lnSpc>
            <a:spcBef>
              <a:spcPct val="0"/>
            </a:spcBef>
            <a:spcAft>
              <a:spcPct val="35000"/>
            </a:spcAft>
          </a:pPr>
          <a:r>
            <a:rPr lang="fr-FR" sz="800" kern="1200">
              <a:latin typeface="Arial" panose="020B0604020202020204" pitchFamily="34" charset="0"/>
              <a:cs typeface="Arial" panose="020B0604020202020204" pitchFamily="34" charset="0"/>
            </a:rPr>
            <a:t>OBJETIVO ESPECÍFICO</a:t>
          </a:r>
        </a:p>
      </dsp:txBody>
      <dsp:txXfrm>
        <a:off x="18187" y="3211311"/>
        <a:ext cx="394953" cy="1057424"/>
      </dsp:txXfrm>
    </dsp:sp>
    <dsp:sp modelId="{13D68F40-E3CE-4416-867A-B14B36A9A3E9}">
      <dsp:nvSpPr>
        <dsp:cNvPr id="0" name=""/>
        <dsp:cNvSpPr/>
      </dsp:nvSpPr>
      <dsp:spPr>
        <a:xfrm>
          <a:off x="5899" y="4373558"/>
          <a:ext cx="419529" cy="1035546"/>
        </a:xfrm>
        <a:prstGeom prst="roundRect">
          <a:avLst>
            <a:gd name="adj" fmla="val 10000"/>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vert270" wrap="square" lIns="30480" tIns="30480" rIns="30480" bIns="30480" numCol="1" spcCol="1270" anchor="ctr" anchorCtr="0">
          <a:noAutofit/>
        </a:bodyPr>
        <a:lstStyle/>
        <a:p>
          <a:pPr lvl="0" algn="ctr" defTabSz="355600">
            <a:lnSpc>
              <a:spcPct val="90000"/>
            </a:lnSpc>
            <a:spcBef>
              <a:spcPct val="0"/>
            </a:spcBef>
            <a:spcAft>
              <a:spcPct val="35000"/>
            </a:spcAft>
          </a:pPr>
          <a:r>
            <a:rPr lang="fr-FR" sz="800" kern="1200">
              <a:latin typeface="Arial" panose="020B0604020202020204" pitchFamily="34" charset="0"/>
              <a:cs typeface="Arial" panose="020B0604020202020204" pitchFamily="34" charset="0"/>
            </a:rPr>
            <a:t>INDICADOR DE RESULTADO</a:t>
          </a:r>
        </a:p>
      </dsp:txBody>
      <dsp:txXfrm>
        <a:off x="18187" y="4385846"/>
        <a:ext cx="394953" cy="1010970"/>
      </dsp:txXfrm>
    </dsp:sp>
    <dsp:sp modelId="{5429BC0E-3E7D-4E3B-8B1B-EB257E2D476A}">
      <dsp:nvSpPr>
        <dsp:cNvPr id="0" name=""/>
        <dsp:cNvSpPr/>
      </dsp:nvSpPr>
      <dsp:spPr>
        <a:xfrm>
          <a:off x="580231" y="1095"/>
          <a:ext cx="1850793" cy="1035546"/>
        </a:xfrm>
        <a:prstGeom prst="snip2DiagRect">
          <a:avLst/>
        </a:prstGeom>
        <a:noFill/>
        <a:ln w="38100" cap="flat" cmpd="sng" algn="ctr">
          <a:solidFill>
            <a:srgbClr val="FDC608"/>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fr-FR" sz="800" kern="1200" dirty="0" smtClean="0">
              <a:solidFill>
                <a:sysClr val="windowText" lastClr="000000"/>
              </a:solidFill>
              <a:latin typeface="Arial" panose="020B0604020202020204" pitchFamily="34" charset="0"/>
              <a:cs typeface="Arial" panose="020B0604020202020204" pitchFamily="34" charset="0"/>
            </a:rPr>
            <a:t>1: PROMOVER AS CAPACIDADES DE INOVAÇÃO PARA UM CRESCIMENTO INTELIGENTE E SUSTENTÁVEL </a:t>
          </a:r>
          <a:endParaRPr lang="fr-FR" sz="800" kern="1200" dirty="0">
            <a:solidFill>
              <a:sysClr val="windowText" lastClr="000000"/>
            </a:solidFill>
            <a:latin typeface="Arial" panose="020B0604020202020204" pitchFamily="34" charset="0"/>
            <a:cs typeface="Arial" panose="020B0604020202020204" pitchFamily="34" charset="0"/>
          </a:endParaRPr>
        </a:p>
      </dsp:txBody>
      <dsp:txXfrm>
        <a:off x="666528" y="87392"/>
        <a:ext cx="1678199" cy="862952"/>
      </dsp:txXfrm>
    </dsp:sp>
    <dsp:sp modelId="{0017A8BC-5271-4E7B-9E87-BEBCD5FD4B8A}">
      <dsp:nvSpPr>
        <dsp:cNvPr id="0" name=""/>
        <dsp:cNvSpPr/>
      </dsp:nvSpPr>
      <dsp:spPr>
        <a:xfrm>
          <a:off x="581134" y="1129176"/>
          <a:ext cx="1848986" cy="761965"/>
        </a:xfrm>
        <a:prstGeom prst="roundRect">
          <a:avLst/>
        </a:prstGeom>
        <a:noFill/>
        <a:ln w="28575" cap="flat" cmpd="sng" algn="ctr">
          <a:solidFill>
            <a:srgbClr val="FDC608"/>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fr-FR" sz="800" kern="1200" dirty="0" smtClean="0">
              <a:solidFill>
                <a:sysClr val="windowText" lastClr="000000"/>
              </a:solidFill>
              <a:latin typeface="Arial" panose="020B0604020202020204" pitchFamily="34" charset="0"/>
              <a:cs typeface="Arial" panose="020B0604020202020204" pitchFamily="34" charset="0"/>
            </a:rPr>
            <a:t>1: </a:t>
          </a:r>
          <a:r>
            <a:rPr lang="pt-PT" sz="800" kern="1200" dirty="0" smtClean="0">
              <a:solidFill>
                <a:sysClr val="windowText" lastClr="000000"/>
              </a:solidFill>
              <a:latin typeface="Arial" panose="020B0604020202020204" pitchFamily="34" charset="0"/>
              <a:cs typeface="Arial" panose="020B0604020202020204" pitchFamily="34" charset="0"/>
            </a:rPr>
            <a:t>Reforçar a investigação, o desenvolvimento tecnológico e a inovação </a:t>
          </a:r>
          <a:endParaRPr lang="pt-PT" sz="800" u="sng" kern="1200" dirty="0">
            <a:solidFill>
              <a:sysClr val="windowText" lastClr="000000"/>
            </a:solidFill>
            <a:latin typeface="Arial" panose="020B0604020202020204" pitchFamily="34" charset="0"/>
            <a:cs typeface="Arial" panose="020B0604020202020204" pitchFamily="34" charset="0"/>
          </a:endParaRPr>
        </a:p>
      </dsp:txBody>
      <dsp:txXfrm>
        <a:off x="618330" y="1166372"/>
        <a:ext cx="1774594" cy="687573"/>
      </dsp:txXfrm>
    </dsp:sp>
    <dsp:sp modelId="{8881B193-5118-4676-9976-E1CF6829CE7C}">
      <dsp:nvSpPr>
        <dsp:cNvPr id="0" name=""/>
        <dsp:cNvSpPr/>
      </dsp:nvSpPr>
      <dsp:spPr>
        <a:xfrm>
          <a:off x="582939" y="1983676"/>
          <a:ext cx="1845376" cy="1122811"/>
        </a:xfrm>
        <a:prstGeom prst="roundRect">
          <a:avLst>
            <a:gd name="adj" fmla="val 10000"/>
          </a:avLst>
        </a:prstGeom>
        <a:noFill/>
        <a:ln w="28575" cap="flat" cmpd="sng" algn="ctr">
          <a:solidFill>
            <a:srgbClr val="FDC608"/>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rtl="0">
            <a:lnSpc>
              <a:spcPct val="90000"/>
            </a:lnSpc>
            <a:spcBef>
              <a:spcPct val="0"/>
            </a:spcBef>
            <a:spcAft>
              <a:spcPct val="35000"/>
            </a:spcAft>
          </a:pPr>
          <a:r>
            <a:rPr lang="fr-FR" sz="800" kern="1200" dirty="0" smtClean="0">
              <a:solidFill>
                <a:sysClr val="windowText" lastClr="000000"/>
              </a:solidFill>
              <a:latin typeface="Arial" panose="020B0604020202020204" pitchFamily="34" charset="0"/>
              <a:cs typeface="Arial" panose="020B0604020202020204" pitchFamily="34" charset="0"/>
            </a:rPr>
            <a:t>1b: </a:t>
          </a:r>
          <a:r>
            <a:rPr lang="pt-PT" sz="800" i="0" kern="1200">
              <a:solidFill>
                <a:sysClr val="windowText" lastClr="000000"/>
              </a:solidFill>
              <a:latin typeface="Arial" panose="020B0604020202020204" pitchFamily="34" charset="0"/>
              <a:cs typeface="Arial" panose="020B0604020202020204" pitchFamily="34" charset="0"/>
            </a:rPr>
            <a:t>A promoção do investimento das empresas na I&amp;D, o desenvolvimento de ligações e sinergias entre empresas, centros de investigação e desenvolvimento e o setor do ensino superior</a:t>
          </a:r>
          <a:endParaRPr lang="fr-FR" sz="800" i="0" kern="1200">
            <a:solidFill>
              <a:sysClr val="windowText" lastClr="000000"/>
            </a:solidFill>
            <a:latin typeface="Arial" panose="020B0604020202020204" pitchFamily="34" charset="0"/>
            <a:cs typeface="Arial" panose="020B0604020202020204" pitchFamily="34" charset="0"/>
          </a:endParaRPr>
        </a:p>
      </dsp:txBody>
      <dsp:txXfrm>
        <a:off x="615825" y="2016562"/>
        <a:ext cx="1779604" cy="1057039"/>
      </dsp:txXfrm>
    </dsp:sp>
    <dsp:sp modelId="{3F346501-E054-4CBA-9D45-0F503386D346}">
      <dsp:nvSpPr>
        <dsp:cNvPr id="0" name=""/>
        <dsp:cNvSpPr/>
      </dsp:nvSpPr>
      <dsp:spPr>
        <a:xfrm>
          <a:off x="586538" y="3199023"/>
          <a:ext cx="909539" cy="1082000"/>
        </a:xfrm>
        <a:prstGeom prst="roundRect">
          <a:avLst>
            <a:gd name="adj" fmla="val 10000"/>
          </a:avLst>
        </a:prstGeom>
        <a:noFill/>
        <a:ln w="28575" cap="flat" cmpd="sng" algn="ctr">
          <a:solidFill>
            <a:srgbClr val="FDC608"/>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fr-FR" sz="800" b="1" kern="1200">
              <a:solidFill>
                <a:sysClr val="windowText" lastClr="000000"/>
              </a:solidFill>
              <a:latin typeface="Arial" panose="020B0604020202020204" pitchFamily="34" charset="0"/>
              <a:cs typeface="Arial" panose="020B0604020202020204" pitchFamily="34" charset="0"/>
            </a:rPr>
            <a:t>Reforçar o funcionamento sinérgico e em rede da I+I a nível transnacional nos setores específicos do SUDOE a partir da especialização inteligente</a:t>
          </a:r>
          <a:endParaRPr lang="fr-FR" sz="800" kern="1200">
            <a:solidFill>
              <a:sysClr val="windowText" lastClr="000000"/>
            </a:solidFill>
            <a:latin typeface="Arial" panose="020B0604020202020204" pitchFamily="34" charset="0"/>
            <a:cs typeface="Arial" panose="020B0604020202020204" pitchFamily="34" charset="0"/>
          </a:endParaRPr>
        </a:p>
      </dsp:txBody>
      <dsp:txXfrm>
        <a:off x="613177" y="3225662"/>
        <a:ext cx="856261" cy="1028722"/>
      </dsp:txXfrm>
    </dsp:sp>
    <dsp:sp modelId="{F723B6F2-0ECD-429B-B986-1C21CA991CC7}">
      <dsp:nvSpPr>
        <dsp:cNvPr id="0" name=""/>
        <dsp:cNvSpPr/>
      </dsp:nvSpPr>
      <dsp:spPr>
        <a:xfrm>
          <a:off x="586538" y="4373558"/>
          <a:ext cx="909539" cy="1035546"/>
        </a:xfrm>
        <a:prstGeom prst="roundRect">
          <a:avLst>
            <a:gd name="adj" fmla="val 10000"/>
          </a:avLst>
        </a:prstGeom>
        <a:noFill/>
        <a:ln w="25400" cap="flat" cmpd="sng" algn="ctr">
          <a:solidFill>
            <a:srgbClr val="FDC608"/>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fr-FR" sz="800" kern="1200">
              <a:solidFill>
                <a:sysClr val="windowText" lastClr="000000"/>
              </a:solidFill>
              <a:latin typeface="Arial" panose="020B0604020202020204" pitchFamily="34" charset="0"/>
              <a:cs typeface="Arial" panose="020B0604020202020204" pitchFamily="34" charset="0"/>
            </a:rPr>
            <a:t>Redes de colaboração que desenvolvem atividades transnacionais de I&amp;d+i nos setores prioritários do Espaço SUDOE</a:t>
          </a:r>
        </a:p>
      </dsp:txBody>
      <dsp:txXfrm>
        <a:off x="613177" y="4400197"/>
        <a:ext cx="856261" cy="982268"/>
      </dsp:txXfrm>
    </dsp:sp>
    <dsp:sp modelId="{3151EA72-0880-44FD-BA36-B4617EE4DA37}">
      <dsp:nvSpPr>
        <dsp:cNvPr id="0" name=""/>
        <dsp:cNvSpPr/>
      </dsp:nvSpPr>
      <dsp:spPr>
        <a:xfrm>
          <a:off x="1515178" y="3199023"/>
          <a:ext cx="909539" cy="1082000"/>
        </a:xfrm>
        <a:prstGeom prst="roundRect">
          <a:avLst>
            <a:gd name="adj" fmla="val 10000"/>
          </a:avLst>
        </a:prstGeom>
        <a:noFill/>
        <a:ln w="28575" cap="flat" cmpd="sng" algn="ctr">
          <a:solidFill>
            <a:srgbClr val="FDC608"/>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fr-FR" sz="800" b="1" kern="1200">
              <a:solidFill>
                <a:sysClr val="windowText" lastClr="000000"/>
              </a:solidFill>
              <a:latin typeface="Arial" panose="020B0604020202020204" pitchFamily="34" charset="0"/>
              <a:cs typeface="Arial" panose="020B0604020202020204" pitchFamily="34" charset="0"/>
            </a:rPr>
            <a:t>Desenvolver a divulgação da investigação aplicada relacionada com as tecnologias facilitadoras essenciais</a:t>
          </a:r>
        </a:p>
      </dsp:txBody>
      <dsp:txXfrm>
        <a:off x="1541817" y="3225662"/>
        <a:ext cx="856261" cy="1028722"/>
      </dsp:txXfrm>
    </dsp:sp>
    <dsp:sp modelId="{989A17D8-B5DE-453C-ADDF-09E165228BD2}">
      <dsp:nvSpPr>
        <dsp:cNvPr id="0" name=""/>
        <dsp:cNvSpPr/>
      </dsp:nvSpPr>
      <dsp:spPr>
        <a:xfrm>
          <a:off x="1515178" y="4373558"/>
          <a:ext cx="909539" cy="1035546"/>
        </a:xfrm>
        <a:prstGeom prst="roundRect">
          <a:avLst>
            <a:gd name="adj" fmla="val 10000"/>
          </a:avLst>
        </a:prstGeom>
        <a:noFill/>
        <a:ln w="25400" cap="flat" cmpd="sng" algn="ctr">
          <a:solidFill>
            <a:srgbClr val="FDC608"/>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fr-FR" sz="800" kern="1200">
              <a:solidFill>
                <a:sysClr val="windowText" lastClr="000000"/>
              </a:solidFill>
              <a:latin typeface="Arial" panose="020B0604020202020204" pitchFamily="34" charset="0"/>
              <a:cs typeface="Arial" panose="020B0604020202020204" pitchFamily="34" charset="0"/>
            </a:rPr>
            <a:t>Novas tecnologias aplicadas ao Espaço SUDOE</a:t>
          </a:r>
        </a:p>
      </dsp:txBody>
      <dsp:txXfrm>
        <a:off x="1541817" y="4400197"/>
        <a:ext cx="856261" cy="982268"/>
      </dsp:txXfrm>
    </dsp:sp>
    <dsp:sp modelId="{A5D7CF3D-624A-44D2-985B-17DC62E8906F}">
      <dsp:nvSpPr>
        <dsp:cNvPr id="0" name=""/>
        <dsp:cNvSpPr/>
      </dsp:nvSpPr>
      <dsp:spPr>
        <a:xfrm>
          <a:off x="2582934" y="1095"/>
          <a:ext cx="1890120" cy="1035546"/>
        </a:xfrm>
        <a:prstGeom prst="snip2DiagRect">
          <a:avLst/>
        </a:prstGeom>
        <a:noFill/>
        <a:ln w="38100" cap="flat" cmpd="sng" algn="ctr">
          <a:solidFill>
            <a:srgbClr val="A3ADD8"/>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fr-FR" sz="800" kern="1200" dirty="0" smtClean="0">
              <a:solidFill>
                <a:sysClr val="windowText" lastClr="000000"/>
              </a:solidFill>
              <a:latin typeface="Arial" panose="020B0604020202020204" pitchFamily="34" charset="0"/>
              <a:cs typeface="Arial" panose="020B0604020202020204" pitchFamily="34" charset="0"/>
            </a:rPr>
            <a:t>2: FOMENTAR A COMPETITIVIDADE E A INTERNACIONALIZAÇÃO DAS PME DO SUDOESTE EUROPEU </a:t>
          </a:r>
          <a:endParaRPr lang="fr-FR" sz="800" kern="1200" dirty="0">
            <a:solidFill>
              <a:sysClr val="windowText" lastClr="000000"/>
            </a:solidFill>
            <a:latin typeface="Arial" panose="020B0604020202020204" pitchFamily="34" charset="0"/>
            <a:cs typeface="Arial" panose="020B0604020202020204" pitchFamily="34" charset="0"/>
          </a:endParaRPr>
        </a:p>
      </dsp:txBody>
      <dsp:txXfrm>
        <a:off x="2669231" y="87392"/>
        <a:ext cx="1717526" cy="862952"/>
      </dsp:txXfrm>
    </dsp:sp>
    <dsp:sp modelId="{90762F54-11B4-4FAC-8151-739EF5A2D019}">
      <dsp:nvSpPr>
        <dsp:cNvPr id="0" name=""/>
        <dsp:cNvSpPr/>
      </dsp:nvSpPr>
      <dsp:spPr>
        <a:xfrm>
          <a:off x="2584779" y="1129176"/>
          <a:ext cx="1886431" cy="761965"/>
        </a:xfrm>
        <a:prstGeom prst="roundRect">
          <a:avLst/>
        </a:prstGeom>
        <a:noFill/>
        <a:ln w="28575" cap="flat" cmpd="sng" algn="ctr">
          <a:solidFill>
            <a:srgbClr val="A3ADD8"/>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fr-FR" sz="800" kern="1200" dirty="0" smtClean="0">
              <a:solidFill>
                <a:sysClr val="windowText" lastClr="000000"/>
              </a:solidFill>
              <a:latin typeface="Arial" panose="020B0604020202020204" pitchFamily="34" charset="0"/>
              <a:cs typeface="Arial" panose="020B0604020202020204" pitchFamily="34" charset="0"/>
            </a:rPr>
            <a:t>3: Reforçar a competitividade das pequenas e médias empresas</a:t>
          </a:r>
          <a:endParaRPr lang="fr-FR" sz="800" kern="1200">
            <a:solidFill>
              <a:sysClr val="windowText" lastClr="000000"/>
            </a:solidFill>
            <a:latin typeface="Arial" panose="020B0604020202020204" pitchFamily="34" charset="0"/>
            <a:cs typeface="Arial" panose="020B0604020202020204" pitchFamily="34" charset="0"/>
          </a:endParaRPr>
        </a:p>
      </dsp:txBody>
      <dsp:txXfrm>
        <a:off x="2621975" y="1166372"/>
        <a:ext cx="1812039" cy="687573"/>
      </dsp:txXfrm>
    </dsp:sp>
    <dsp:sp modelId="{83D08A7B-909E-4600-A5C2-7C2A8ABDE567}">
      <dsp:nvSpPr>
        <dsp:cNvPr id="0" name=""/>
        <dsp:cNvSpPr/>
      </dsp:nvSpPr>
      <dsp:spPr>
        <a:xfrm>
          <a:off x="2588532" y="1983676"/>
          <a:ext cx="930667" cy="1122811"/>
        </a:xfrm>
        <a:prstGeom prst="roundRect">
          <a:avLst>
            <a:gd name="adj" fmla="val 10000"/>
          </a:avLst>
        </a:prstGeom>
        <a:noFill/>
        <a:ln w="28575" cap="flat" cmpd="sng" algn="ctr">
          <a:solidFill>
            <a:srgbClr val="A3ADD8"/>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fr-FR" sz="800" kern="1200" dirty="0" smtClean="0">
              <a:solidFill>
                <a:sysClr val="windowText" lastClr="000000"/>
              </a:solidFill>
              <a:latin typeface="Arial" panose="020B0604020202020204" pitchFamily="34" charset="0"/>
              <a:cs typeface="Arial" panose="020B0604020202020204" pitchFamily="34" charset="0"/>
            </a:rPr>
            <a:t>3a</a:t>
          </a:r>
          <a:r>
            <a:rPr lang="fr-FR" sz="800" i="0" kern="1200" dirty="0" smtClean="0">
              <a:solidFill>
                <a:sysClr val="windowText" lastClr="000000"/>
              </a:solidFill>
              <a:latin typeface="Arial" panose="020B0604020202020204" pitchFamily="34" charset="0"/>
              <a:cs typeface="Arial" panose="020B0604020202020204" pitchFamily="34" charset="0"/>
            </a:rPr>
            <a:t>: </a:t>
          </a:r>
          <a:r>
            <a:rPr lang="pt-PT" sz="800" i="0" kern="1200" dirty="0">
              <a:solidFill>
                <a:sysClr val="windowText" lastClr="000000"/>
              </a:solidFill>
              <a:latin typeface="Arial" panose="020B0604020202020204" pitchFamily="34" charset="0"/>
              <a:cs typeface="Arial" panose="020B0604020202020204" pitchFamily="34" charset="0"/>
            </a:rPr>
            <a:t>A promoção do espírito empresarial, nomeadamente facilitando a exploração económica de ideias novas e incentivando a criação de novas empresas, designadamente através de viveiros de empresas</a:t>
          </a:r>
          <a:endParaRPr lang="fr-FR" sz="800" i="0" kern="1200" dirty="0">
            <a:solidFill>
              <a:sysClr val="windowText" lastClr="000000"/>
            </a:solidFill>
            <a:latin typeface="Arial" panose="020B0604020202020204" pitchFamily="34" charset="0"/>
            <a:cs typeface="Arial" panose="020B0604020202020204" pitchFamily="34" charset="0"/>
          </a:endParaRPr>
        </a:p>
      </dsp:txBody>
      <dsp:txXfrm>
        <a:off x="2615790" y="2010934"/>
        <a:ext cx="876151" cy="1068295"/>
      </dsp:txXfrm>
    </dsp:sp>
    <dsp:sp modelId="{1DCA02FB-A333-4B98-A3AE-6AE865ACD336}">
      <dsp:nvSpPr>
        <dsp:cNvPr id="0" name=""/>
        <dsp:cNvSpPr/>
      </dsp:nvSpPr>
      <dsp:spPr>
        <a:xfrm>
          <a:off x="2592155" y="3199023"/>
          <a:ext cx="923421" cy="1082000"/>
        </a:xfrm>
        <a:prstGeom prst="roundRect">
          <a:avLst>
            <a:gd name="adj" fmla="val 10000"/>
          </a:avLst>
        </a:prstGeom>
        <a:noFill/>
        <a:ln w="28575" cap="flat" cmpd="sng" algn="ctr">
          <a:solidFill>
            <a:srgbClr val="A3ADD8"/>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fr-FR" sz="800" b="1" kern="1200">
              <a:solidFill>
                <a:sysClr val="windowText" lastClr="000000"/>
              </a:solidFill>
              <a:latin typeface="Arial" panose="020B0604020202020204" pitchFamily="34" charset="0"/>
              <a:cs typeface="Arial" panose="020B0604020202020204" pitchFamily="34" charset="0"/>
            </a:rPr>
            <a:t>Desenvolvimento de capacidades para a melhoria do ambiente empresarial do Espaço SUDOE</a:t>
          </a:r>
          <a:endParaRPr lang="fr-FR" sz="800" kern="1200">
            <a:solidFill>
              <a:sysClr val="windowText" lastClr="000000"/>
            </a:solidFill>
            <a:latin typeface="Arial" panose="020B0604020202020204" pitchFamily="34" charset="0"/>
            <a:cs typeface="Arial" panose="020B0604020202020204" pitchFamily="34" charset="0"/>
          </a:endParaRPr>
        </a:p>
      </dsp:txBody>
      <dsp:txXfrm>
        <a:off x="2619201" y="3226069"/>
        <a:ext cx="869329" cy="1027908"/>
      </dsp:txXfrm>
    </dsp:sp>
    <dsp:sp modelId="{DFA0DE02-6988-4798-B2AE-DC27380CD8D9}">
      <dsp:nvSpPr>
        <dsp:cNvPr id="0" name=""/>
        <dsp:cNvSpPr/>
      </dsp:nvSpPr>
      <dsp:spPr>
        <a:xfrm>
          <a:off x="2592155" y="4373558"/>
          <a:ext cx="923421" cy="1035546"/>
        </a:xfrm>
        <a:prstGeom prst="roundRect">
          <a:avLst>
            <a:gd name="adj" fmla="val 10000"/>
          </a:avLst>
        </a:prstGeom>
        <a:noFill/>
        <a:ln w="25400" cap="flat" cmpd="sng" algn="ctr">
          <a:solidFill>
            <a:srgbClr val="A3ADD8"/>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fr-FR" sz="800" kern="1200">
              <a:solidFill>
                <a:sysClr val="windowText" lastClr="000000"/>
              </a:solidFill>
              <a:latin typeface="Arial" panose="020B0604020202020204" pitchFamily="34" charset="0"/>
              <a:cs typeface="Arial" panose="020B0604020202020204" pitchFamily="34" charset="0"/>
            </a:rPr>
            <a:t>Desenvolvimento do ambiente empresarial no Espaço SUDOE</a:t>
          </a:r>
        </a:p>
      </dsp:txBody>
      <dsp:txXfrm>
        <a:off x="2619201" y="4400604"/>
        <a:ext cx="869329" cy="981454"/>
      </dsp:txXfrm>
    </dsp:sp>
    <dsp:sp modelId="{FD9245CB-F911-4CD9-A676-1F10931D0657}">
      <dsp:nvSpPr>
        <dsp:cNvPr id="0" name=""/>
        <dsp:cNvSpPr/>
      </dsp:nvSpPr>
      <dsp:spPr>
        <a:xfrm>
          <a:off x="3557029" y="1983676"/>
          <a:ext cx="910428" cy="1122811"/>
        </a:xfrm>
        <a:prstGeom prst="roundRect">
          <a:avLst>
            <a:gd name="adj" fmla="val 10000"/>
          </a:avLst>
        </a:prstGeom>
        <a:noFill/>
        <a:ln w="28575" cap="flat" cmpd="sng" algn="ctr">
          <a:solidFill>
            <a:srgbClr val="A3ADD8"/>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fr-FR" sz="800" kern="1200" dirty="0" smtClean="0">
              <a:solidFill>
                <a:sysClr val="windowText" lastClr="000000"/>
              </a:solidFill>
              <a:latin typeface="Arial" panose="020B0604020202020204" pitchFamily="34" charset="0"/>
              <a:cs typeface="Arial" panose="020B0604020202020204" pitchFamily="34" charset="0"/>
            </a:rPr>
            <a:t>3b:</a:t>
          </a:r>
          <a:r>
            <a:rPr lang="fr-FR" sz="800" i="0" kern="1200" dirty="0" smtClean="0">
              <a:solidFill>
                <a:sysClr val="windowText" lastClr="000000"/>
              </a:solidFill>
              <a:latin typeface="Arial" panose="020B0604020202020204" pitchFamily="34" charset="0"/>
              <a:cs typeface="Arial" panose="020B0604020202020204" pitchFamily="34" charset="0"/>
            </a:rPr>
            <a:t> </a:t>
          </a:r>
          <a:r>
            <a:rPr lang="pt-PT" sz="800" i="0" kern="1200">
              <a:solidFill>
                <a:sysClr val="windowText" lastClr="000000"/>
              </a:solidFill>
              <a:latin typeface="Arial" panose="020B0604020202020204" pitchFamily="34" charset="0"/>
              <a:cs typeface="Arial" panose="020B0604020202020204" pitchFamily="34" charset="0"/>
            </a:rPr>
            <a:t>O desenvolvimento e a aplicação de novos modelos empresariais para as PME, especialmente no que respeita à internacionalização </a:t>
          </a:r>
          <a:endParaRPr lang="fr-FR" sz="800" i="0" kern="1200">
            <a:solidFill>
              <a:sysClr val="windowText" lastClr="000000"/>
            </a:solidFill>
            <a:latin typeface="Arial" panose="020B0604020202020204" pitchFamily="34" charset="0"/>
            <a:cs typeface="Arial" panose="020B0604020202020204" pitchFamily="34" charset="0"/>
          </a:endParaRPr>
        </a:p>
      </dsp:txBody>
      <dsp:txXfrm>
        <a:off x="3583695" y="2010342"/>
        <a:ext cx="857096" cy="1069479"/>
      </dsp:txXfrm>
    </dsp:sp>
    <dsp:sp modelId="{18E95E16-7703-43E7-BA8A-07F3CB5CD004}">
      <dsp:nvSpPr>
        <dsp:cNvPr id="0" name=""/>
        <dsp:cNvSpPr/>
      </dsp:nvSpPr>
      <dsp:spPr>
        <a:xfrm>
          <a:off x="3560573" y="3199023"/>
          <a:ext cx="903339" cy="1082000"/>
        </a:xfrm>
        <a:prstGeom prst="roundRect">
          <a:avLst>
            <a:gd name="adj" fmla="val 10000"/>
          </a:avLst>
        </a:prstGeom>
        <a:noFill/>
        <a:ln w="28575" cap="flat" cmpd="sng" algn="ctr">
          <a:solidFill>
            <a:srgbClr val="A3ADD8"/>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fr-FR" sz="800" b="1" kern="1200">
              <a:solidFill>
                <a:sysClr val="windowText" lastClr="000000"/>
              </a:solidFill>
              <a:latin typeface="Arial" panose="020B0604020202020204" pitchFamily="34" charset="0"/>
              <a:cs typeface="Arial" panose="020B0604020202020204" pitchFamily="34" charset="0"/>
            </a:rPr>
            <a:t>Melhoria e aumento das possibilidades de internacionalização das PME</a:t>
          </a:r>
          <a:endParaRPr lang="fr-FR" sz="800" kern="1200">
            <a:solidFill>
              <a:sysClr val="windowText" lastClr="000000"/>
            </a:solidFill>
            <a:latin typeface="Arial" panose="020B0604020202020204" pitchFamily="34" charset="0"/>
            <a:cs typeface="Arial" panose="020B0604020202020204" pitchFamily="34" charset="0"/>
          </a:endParaRPr>
        </a:p>
      </dsp:txBody>
      <dsp:txXfrm>
        <a:off x="3587031" y="3225481"/>
        <a:ext cx="850423" cy="1029084"/>
      </dsp:txXfrm>
    </dsp:sp>
    <dsp:sp modelId="{169AC73A-5956-4096-8393-04D9BA9ADA4C}">
      <dsp:nvSpPr>
        <dsp:cNvPr id="0" name=""/>
        <dsp:cNvSpPr/>
      </dsp:nvSpPr>
      <dsp:spPr>
        <a:xfrm>
          <a:off x="3560573" y="4373558"/>
          <a:ext cx="903339" cy="1035546"/>
        </a:xfrm>
        <a:prstGeom prst="roundRect">
          <a:avLst>
            <a:gd name="adj" fmla="val 10000"/>
          </a:avLst>
        </a:prstGeom>
        <a:noFill/>
        <a:ln w="25400" cap="flat" cmpd="sng" algn="ctr">
          <a:solidFill>
            <a:srgbClr val="A3ADD8"/>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fr-FR" sz="800" kern="1200">
              <a:solidFill>
                <a:sysClr val="windowText" lastClr="000000"/>
              </a:solidFill>
              <a:latin typeface="Arial" panose="020B0604020202020204" pitchFamily="34" charset="0"/>
              <a:cs typeface="Arial" panose="020B0604020202020204" pitchFamily="34" charset="0"/>
            </a:rPr>
            <a:t>Aperfeiçoamento das condições de internacionalização das PME no Espaço SUDOE</a:t>
          </a:r>
        </a:p>
      </dsp:txBody>
      <dsp:txXfrm>
        <a:off x="3587031" y="4400016"/>
        <a:ext cx="850423" cy="982630"/>
      </dsp:txXfrm>
    </dsp:sp>
    <dsp:sp modelId="{CF174310-D66E-43F7-AABA-B0E2B4ACB0E4}">
      <dsp:nvSpPr>
        <dsp:cNvPr id="0" name=""/>
        <dsp:cNvSpPr/>
      </dsp:nvSpPr>
      <dsp:spPr>
        <a:xfrm>
          <a:off x="4624964" y="1095"/>
          <a:ext cx="915781" cy="1035546"/>
        </a:xfrm>
        <a:prstGeom prst="snip2DiagRect">
          <a:avLst/>
        </a:prstGeom>
        <a:noFill/>
        <a:ln w="38100" cap="flat" cmpd="sng" algn="ctr">
          <a:solidFill>
            <a:srgbClr val="15996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fr-FR" sz="800" kern="1200" dirty="0" smtClean="0">
              <a:solidFill>
                <a:sysClr val="windowText" lastClr="000000"/>
              </a:solidFill>
              <a:effectLst/>
              <a:latin typeface="Arial" panose="020B0604020202020204" pitchFamily="34" charset="0"/>
              <a:cs typeface="Arial" panose="020B0604020202020204" pitchFamily="34" charset="0"/>
            </a:rPr>
            <a:t>3:CONTRIBUIR PARA UMA MAIOR EFICIÊNCIA DAS POLÍTICAS EM MATÉRIA DE EFICIÊNCIA ENERGÉTICA</a:t>
          </a:r>
          <a:endParaRPr lang="fr-FR" sz="800" kern="1200" dirty="0">
            <a:solidFill>
              <a:sysClr val="windowText" lastClr="000000"/>
            </a:solidFill>
            <a:latin typeface="Arial" panose="020B0604020202020204" pitchFamily="34" charset="0"/>
            <a:cs typeface="Arial" panose="020B0604020202020204" pitchFamily="34" charset="0"/>
          </a:endParaRPr>
        </a:p>
      </dsp:txBody>
      <dsp:txXfrm>
        <a:off x="4701281" y="77412"/>
        <a:ext cx="763147" cy="882912"/>
      </dsp:txXfrm>
    </dsp:sp>
    <dsp:sp modelId="{6A95D0BE-B853-416E-8872-FD90F6FD8923}">
      <dsp:nvSpPr>
        <dsp:cNvPr id="0" name=""/>
        <dsp:cNvSpPr/>
      </dsp:nvSpPr>
      <dsp:spPr>
        <a:xfrm>
          <a:off x="4625412" y="1129176"/>
          <a:ext cx="914886" cy="761965"/>
        </a:xfrm>
        <a:prstGeom prst="roundRect">
          <a:avLst/>
        </a:prstGeom>
        <a:noFill/>
        <a:ln w="28575" cap="flat" cmpd="sng" algn="ctr">
          <a:solidFill>
            <a:srgbClr val="15996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fr-FR" sz="800" kern="1200" dirty="0" smtClean="0">
              <a:solidFill>
                <a:sysClr val="windowText" lastClr="000000"/>
              </a:solidFill>
              <a:latin typeface="Arial" panose="020B0604020202020204" pitchFamily="34" charset="0"/>
              <a:cs typeface="Arial" panose="020B0604020202020204" pitchFamily="34" charset="0"/>
            </a:rPr>
            <a:t>4: Apoiar a transição para uma economia de baixo teor de carbono em todos os setores</a:t>
          </a:r>
          <a:endParaRPr lang="fr-FR" sz="800" kern="1200">
            <a:solidFill>
              <a:sysClr val="windowText" lastClr="000000"/>
            </a:solidFill>
            <a:latin typeface="Arial" panose="020B0604020202020204" pitchFamily="34" charset="0"/>
            <a:cs typeface="Arial" panose="020B0604020202020204" pitchFamily="34" charset="0"/>
          </a:endParaRPr>
        </a:p>
      </dsp:txBody>
      <dsp:txXfrm>
        <a:off x="4662608" y="1166372"/>
        <a:ext cx="840494" cy="687573"/>
      </dsp:txXfrm>
    </dsp:sp>
    <dsp:sp modelId="{961293B1-FEB8-4C86-BB06-0DD3A75363B3}">
      <dsp:nvSpPr>
        <dsp:cNvPr id="0" name=""/>
        <dsp:cNvSpPr/>
      </dsp:nvSpPr>
      <dsp:spPr>
        <a:xfrm>
          <a:off x="4626305" y="1983676"/>
          <a:ext cx="913100" cy="1122811"/>
        </a:xfrm>
        <a:prstGeom prst="roundRect">
          <a:avLst>
            <a:gd name="adj" fmla="val 10000"/>
          </a:avLst>
        </a:prstGeom>
        <a:noFill/>
        <a:ln w="28575" cap="flat" cmpd="sng" algn="ctr">
          <a:solidFill>
            <a:srgbClr val="15996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fr-FR" sz="800" i="0" kern="1200" dirty="0" smtClean="0">
              <a:solidFill>
                <a:sysClr val="windowText" lastClr="000000"/>
              </a:solidFill>
              <a:latin typeface="Arial" panose="020B0604020202020204" pitchFamily="34" charset="0"/>
              <a:cs typeface="Arial" panose="020B0604020202020204" pitchFamily="34" charset="0"/>
            </a:rPr>
            <a:t>4c: </a:t>
          </a:r>
          <a:r>
            <a:rPr lang="pt-PT" sz="800" i="0" kern="1200">
              <a:solidFill>
                <a:sysClr val="windowText" lastClr="000000"/>
              </a:solidFill>
              <a:latin typeface="Arial" panose="020B0604020202020204" pitchFamily="34" charset="0"/>
              <a:cs typeface="Arial" panose="020B0604020202020204" pitchFamily="34" charset="0"/>
            </a:rPr>
            <a:t>A concessão de apoio à eficiência energética, à gestão inteligente da energia e à utilização das energias renováveis nas infraestruturas públicas, nomeadamente nos edifícios públicos, e no setor da habitação</a:t>
          </a:r>
          <a:endParaRPr lang="fr-FR" sz="800" i="0" kern="1200">
            <a:solidFill>
              <a:sysClr val="windowText" lastClr="000000"/>
            </a:solidFill>
            <a:latin typeface="Arial" panose="020B0604020202020204" pitchFamily="34" charset="0"/>
            <a:cs typeface="Arial" panose="020B0604020202020204" pitchFamily="34" charset="0"/>
          </a:endParaRPr>
        </a:p>
      </dsp:txBody>
      <dsp:txXfrm>
        <a:off x="4653049" y="2010420"/>
        <a:ext cx="859612" cy="1069323"/>
      </dsp:txXfrm>
    </dsp:sp>
    <dsp:sp modelId="{DD7C14AD-232C-4B05-A44D-CF333DB47EE8}">
      <dsp:nvSpPr>
        <dsp:cNvPr id="0" name=""/>
        <dsp:cNvSpPr/>
      </dsp:nvSpPr>
      <dsp:spPr>
        <a:xfrm>
          <a:off x="4628085" y="3199023"/>
          <a:ext cx="909539" cy="1082000"/>
        </a:xfrm>
        <a:prstGeom prst="roundRect">
          <a:avLst>
            <a:gd name="adj" fmla="val 10000"/>
          </a:avLst>
        </a:prstGeom>
        <a:noFill/>
        <a:ln w="28575" cap="flat" cmpd="sng" algn="ctr">
          <a:solidFill>
            <a:srgbClr val="159961"/>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fr-FR" sz="800" b="1" kern="1200" dirty="0" err="1">
              <a:solidFill>
                <a:sysClr val="windowText" lastClr="000000"/>
              </a:solidFill>
              <a:latin typeface="Arial" panose="020B0604020202020204" pitchFamily="34" charset="0"/>
              <a:cs typeface="Arial" panose="020B0604020202020204" pitchFamily="34" charset="0"/>
            </a:rPr>
            <a:t>Melhorar</a:t>
          </a:r>
          <a:r>
            <a:rPr lang="fr-FR" sz="800" b="1" kern="1200" dirty="0">
              <a:solidFill>
                <a:sysClr val="windowText" lastClr="000000"/>
              </a:solidFill>
              <a:latin typeface="Arial" panose="020B0604020202020204" pitchFamily="34" charset="0"/>
              <a:cs typeface="Arial" panose="020B0604020202020204" pitchFamily="34" charset="0"/>
            </a:rPr>
            <a:t> as </a:t>
          </a:r>
          <a:r>
            <a:rPr lang="fr-FR" sz="800" b="1" kern="1200" dirty="0" err="1">
              <a:solidFill>
                <a:sysClr val="windowText" lastClr="000000"/>
              </a:solidFill>
              <a:latin typeface="Arial" panose="020B0604020202020204" pitchFamily="34" charset="0"/>
              <a:cs typeface="Arial" panose="020B0604020202020204" pitchFamily="34" charset="0"/>
            </a:rPr>
            <a:t>políticas</a:t>
          </a:r>
          <a:r>
            <a:rPr lang="fr-FR" sz="800" b="1" kern="1200" dirty="0">
              <a:solidFill>
                <a:sysClr val="windowText" lastClr="000000"/>
              </a:solidFill>
              <a:latin typeface="Arial" panose="020B0604020202020204" pitchFamily="34" charset="0"/>
              <a:cs typeface="Arial" panose="020B0604020202020204" pitchFamily="34" charset="0"/>
            </a:rPr>
            <a:t> de </a:t>
          </a:r>
          <a:r>
            <a:rPr lang="fr-FR" sz="800" b="1" kern="1200" dirty="0" err="1">
              <a:solidFill>
                <a:sysClr val="windowText" lastClr="000000"/>
              </a:solidFill>
              <a:latin typeface="Arial" panose="020B0604020202020204" pitchFamily="34" charset="0"/>
              <a:cs typeface="Arial" panose="020B0604020202020204" pitchFamily="34" charset="0"/>
            </a:rPr>
            <a:t>eficiência</a:t>
          </a:r>
          <a:r>
            <a:rPr lang="fr-FR" sz="800" b="1" kern="1200" dirty="0">
              <a:solidFill>
                <a:sysClr val="windowText" lastClr="000000"/>
              </a:solidFill>
              <a:latin typeface="Arial" panose="020B0604020202020204" pitchFamily="34" charset="0"/>
              <a:cs typeface="Arial" panose="020B0604020202020204" pitchFamily="34" charset="0"/>
            </a:rPr>
            <a:t> </a:t>
          </a:r>
          <a:r>
            <a:rPr lang="fr-FR" sz="800" b="1" kern="1200" dirty="0" err="1">
              <a:solidFill>
                <a:sysClr val="windowText" lastClr="000000"/>
              </a:solidFill>
              <a:latin typeface="Arial" panose="020B0604020202020204" pitchFamily="34" charset="0"/>
              <a:cs typeface="Arial" panose="020B0604020202020204" pitchFamily="34" charset="0"/>
            </a:rPr>
            <a:t>energética</a:t>
          </a:r>
          <a:r>
            <a:rPr lang="fr-FR" sz="800" b="1" kern="1200" dirty="0">
              <a:solidFill>
                <a:sysClr val="windowText" lastClr="000000"/>
              </a:solidFill>
              <a:latin typeface="Arial" panose="020B0604020202020204" pitchFamily="34" charset="0"/>
              <a:cs typeface="Arial" panose="020B0604020202020204" pitchFamily="34" charset="0"/>
            </a:rPr>
            <a:t> nos </a:t>
          </a:r>
          <a:r>
            <a:rPr lang="fr-FR" sz="800" b="1" kern="1200" dirty="0" err="1">
              <a:solidFill>
                <a:sysClr val="windowText" lastClr="000000"/>
              </a:solidFill>
              <a:latin typeface="Arial" panose="020B0604020202020204" pitchFamily="34" charset="0"/>
              <a:cs typeface="Arial" panose="020B0604020202020204" pitchFamily="34" charset="0"/>
            </a:rPr>
            <a:t>edifícios</a:t>
          </a:r>
          <a:r>
            <a:rPr lang="fr-FR" sz="800" b="1" kern="1200" dirty="0">
              <a:solidFill>
                <a:sysClr val="windowText" lastClr="000000"/>
              </a:solidFill>
              <a:latin typeface="Arial" panose="020B0604020202020204" pitchFamily="34" charset="0"/>
              <a:cs typeface="Arial" panose="020B0604020202020204" pitchFamily="34" charset="0"/>
            </a:rPr>
            <a:t> </a:t>
          </a:r>
          <a:r>
            <a:rPr lang="fr-FR" sz="800" b="1" kern="1200" dirty="0" err="1">
              <a:solidFill>
                <a:sysClr val="windowText" lastClr="000000"/>
              </a:solidFill>
              <a:latin typeface="Arial" panose="020B0604020202020204" pitchFamily="34" charset="0"/>
              <a:cs typeface="Arial" panose="020B0604020202020204" pitchFamily="34" charset="0"/>
            </a:rPr>
            <a:t>públicos</a:t>
          </a:r>
          <a:r>
            <a:rPr lang="fr-FR" sz="800" b="1" kern="1200" dirty="0">
              <a:solidFill>
                <a:sysClr val="windowText" lastClr="000000"/>
              </a:solidFill>
              <a:latin typeface="Arial" panose="020B0604020202020204" pitchFamily="34" charset="0"/>
              <a:cs typeface="Arial" panose="020B0604020202020204" pitchFamily="34" charset="0"/>
            </a:rPr>
            <a:t> e na </a:t>
          </a:r>
          <a:r>
            <a:rPr lang="fr-FR" sz="800" b="1" kern="1200" dirty="0" err="1">
              <a:solidFill>
                <a:sysClr val="windowText" lastClr="000000"/>
              </a:solidFill>
              <a:latin typeface="Arial" panose="020B0604020202020204" pitchFamily="34" charset="0"/>
              <a:cs typeface="Arial" panose="020B0604020202020204" pitchFamily="34" charset="0"/>
            </a:rPr>
            <a:t>habitação</a:t>
          </a:r>
          <a:r>
            <a:rPr lang="fr-FR" sz="800" b="1" kern="1200" dirty="0">
              <a:solidFill>
                <a:sysClr val="windowText" lastClr="000000"/>
              </a:solidFill>
              <a:latin typeface="Arial" panose="020B0604020202020204" pitchFamily="34" charset="0"/>
              <a:cs typeface="Arial" panose="020B0604020202020204" pitchFamily="34" charset="0"/>
            </a:rPr>
            <a:t> </a:t>
          </a:r>
          <a:r>
            <a:rPr lang="fr-FR" sz="800" b="1" kern="1200" dirty="0" err="1">
              <a:solidFill>
                <a:sysClr val="windowText" lastClr="000000"/>
              </a:solidFill>
              <a:latin typeface="Arial" panose="020B0604020202020204" pitchFamily="34" charset="0"/>
              <a:cs typeface="Arial" panose="020B0604020202020204" pitchFamily="34" charset="0"/>
            </a:rPr>
            <a:t>através</a:t>
          </a:r>
          <a:r>
            <a:rPr lang="fr-FR" sz="800" b="1" kern="1200" dirty="0">
              <a:solidFill>
                <a:sysClr val="windowText" lastClr="000000"/>
              </a:solidFill>
              <a:latin typeface="Arial" panose="020B0604020202020204" pitchFamily="34" charset="0"/>
              <a:cs typeface="Arial" panose="020B0604020202020204" pitchFamily="34" charset="0"/>
            </a:rPr>
            <a:t> do </a:t>
          </a:r>
          <a:r>
            <a:rPr lang="fr-FR" sz="800" b="1" kern="1200" dirty="0" err="1">
              <a:solidFill>
                <a:sysClr val="windowText" lastClr="000000"/>
              </a:solidFill>
              <a:latin typeface="Arial" panose="020B0604020202020204" pitchFamily="34" charset="0"/>
              <a:cs typeface="Arial" panose="020B0604020202020204" pitchFamily="34" charset="0"/>
            </a:rPr>
            <a:t>desenvolvimento</a:t>
          </a:r>
          <a:r>
            <a:rPr lang="fr-FR" sz="800" b="1" kern="1200" dirty="0">
              <a:solidFill>
                <a:sysClr val="windowText" lastClr="000000"/>
              </a:solidFill>
              <a:latin typeface="Arial" panose="020B0604020202020204" pitchFamily="34" charset="0"/>
              <a:cs typeface="Arial" panose="020B0604020202020204" pitchFamily="34" charset="0"/>
            </a:rPr>
            <a:t> de </a:t>
          </a:r>
          <a:r>
            <a:rPr lang="fr-FR" sz="800" b="1" kern="1200" dirty="0" err="1">
              <a:solidFill>
                <a:sysClr val="windowText" lastClr="000000"/>
              </a:solidFill>
              <a:latin typeface="Arial" panose="020B0604020202020204" pitchFamily="34" charset="0"/>
              <a:cs typeface="Arial" panose="020B0604020202020204" pitchFamily="34" charset="0"/>
            </a:rPr>
            <a:t>redes</a:t>
          </a:r>
          <a:r>
            <a:rPr lang="fr-FR" sz="800" b="1" kern="1200" dirty="0">
              <a:solidFill>
                <a:sysClr val="windowText" lastClr="000000"/>
              </a:solidFill>
              <a:latin typeface="Arial" panose="020B0604020202020204" pitchFamily="34" charset="0"/>
              <a:cs typeface="Arial" panose="020B0604020202020204" pitchFamily="34" charset="0"/>
            </a:rPr>
            <a:t> e da </a:t>
          </a:r>
          <a:r>
            <a:rPr lang="fr-FR" sz="800" b="1" kern="1200" dirty="0" err="1">
              <a:solidFill>
                <a:sysClr val="windowText" lastClr="000000"/>
              </a:solidFill>
              <a:latin typeface="Arial" panose="020B0604020202020204" pitchFamily="34" charset="0"/>
              <a:cs typeface="Arial" panose="020B0604020202020204" pitchFamily="34" charset="0"/>
            </a:rPr>
            <a:t>experimentação</a:t>
          </a:r>
          <a:r>
            <a:rPr lang="fr-FR" sz="800" b="1" kern="1200" dirty="0">
              <a:solidFill>
                <a:sysClr val="windowText" lastClr="000000"/>
              </a:solidFill>
              <a:latin typeface="Arial" panose="020B0604020202020204" pitchFamily="34" charset="0"/>
              <a:cs typeface="Arial" panose="020B0604020202020204" pitchFamily="34" charset="0"/>
            </a:rPr>
            <a:t> </a:t>
          </a:r>
          <a:r>
            <a:rPr lang="fr-FR" sz="800" b="1" kern="1200" dirty="0" err="1">
              <a:solidFill>
                <a:sysClr val="windowText" lastClr="000000"/>
              </a:solidFill>
              <a:latin typeface="Arial" panose="020B0604020202020204" pitchFamily="34" charset="0"/>
              <a:cs typeface="Arial" panose="020B0604020202020204" pitchFamily="34" charset="0"/>
            </a:rPr>
            <a:t>conjunta</a:t>
          </a:r>
          <a:endParaRPr lang="fr-FR" sz="800" kern="1200" dirty="0">
            <a:solidFill>
              <a:sysClr val="windowText" lastClr="000000"/>
            </a:solidFill>
            <a:latin typeface="Arial" panose="020B0604020202020204" pitchFamily="34" charset="0"/>
            <a:cs typeface="Arial" panose="020B0604020202020204" pitchFamily="34" charset="0"/>
          </a:endParaRPr>
        </a:p>
      </dsp:txBody>
      <dsp:txXfrm>
        <a:off x="4654724" y="3225662"/>
        <a:ext cx="856261" cy="1028722"/>
      </dsp:txXfrm>
    </dsp:sp>
    <dsp:sp modelId="{AB574832-5A56-4582-95E1-BFDBD3F587F0}">
      <dsp:nvSpPr>
        <dsp:cNvPr id="0" name=""/>
        <dsp:cNvSpPr/>
      </dsp:nvSpPr>
      <dsp:spPr>
        <a:xfrm>
          <a:off x="4628085" y="4373558"/>
          <a:ext cx="909539" cy="1035546"/>
        </a:xfrm>
        <a:prstGeom prst="roundRect">
          <a:avLst>
            <a:gd name="adj" fmla="val 10000"/>
          </a:avLst>
        </a:prstGeom>
        <a:noFill/>
        <a:ln w="25400" cap="flat" cmpd="sng" algn="ctr">
          <a:solidFill>
            <a:srgbClr val="15996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fr-FR" sz="800" kern="1200">
              <a:solidFill>
                <a:sysClr val="windowText" lastClr="000000"/>
              </a:solidFill>
              <a:latin typeface="Arial" panose="020B0604020202020204" pitchFamily="34" charset="0"/>
              <a:cs typeface="Arial" panose="020B0604020202020204" pitchFamily="34" charset="0"/>
            </a:rPr>
            <a:t>Percentagem de atores do setor da eficiência energética que participam em projetos de cooperação transnacional </a:t>
          </a:r>
        </a:p>
      </dsp:txBody>
      <dsp:txXfrm>
        <a:off x="4654724" y="4400197"/>
        <a:ext cx="856261" cy="982268"/>
      </dsp:txXfrm>
    </dsp:sp>
    <dsp:sp modelId="{99D2340C-DB31-4C39-A6DE-D5AC5CF63860}">
      <dsp:nvSpPr>
        <dsp:cNvPr id="0" name=""/>
        <dsp:cNvSpPr/>
      </dsp:nvSpPr>
      <dsp:spPr>
        <a:xfrm>
          <a:off x="5692655" y="1095"/>
          <a:ext cx="915781" cy="1035546"/>
        </a:xfrm>
        <a:prstGeom prst="snip2DiagRect">
          <a:avLst/>
        </a:prstGeom>
        <a:noFill/>
        <a:ln w="38100" cap="flat" cmpd="sng" algn="ctr">
          <a:solidFill>
            <a:srgbClr val="E34063"/>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fr-FR" sz="800" kern="1200" dirty="0" smtClean="0">
              <a:solidFill>
                <a:sysClr val="windowText" lastClr="000000"/>
              </a:solidFill>
              <a:latin typeface="Arial" panose="020B0604020202020204" pitchFamily="34" charset="0"/>
              <a:cs typeface="Arial" panose="020B0604020202020204" pitchFamily="34" charset="0"/>
            </a:rPr>
            <a:t>4: PREVENIR E GERIR OS RISCOS DE MANEIRA MAIS EFICAZ </a:t>
          </a:r>
          <a:endParaRPr lang="fr-FR" sz="800" kern="1200">
            <a:solidFill>
              <a:sysClr val="windowText" lastClr="000000"/>
            </a:solidFill>
            <a:latin typeface="Arial" panose="020B0604020202020204" pitchFamily="34" charset="0"/>
            <a:cs typeface="Arial" panose="020B0604020202020204" pitchFamily="34" charset="0"/>
          </a:endParaRPr>
        </a:p>
      </dsp:txBody>
      <dsp:txXfrm>
        <a:off x="5768972" y="77412"/>
        <a:ext cx="763147" cy="882912"/>
      </dsp:txXfrm>
    </dsp:sp>
    <dsp:sp modelId="{7B18C149-8FD7-4031-A7DB-FA51CACB7023}">
      <dsp:nvSpPr>
        <dsp:cNvPr id="0" name=""/>
        <dsp:cNvSpPr/>
      </dsp:nvSpPr>
      <dsp:spPr>
        <a:xfrm>
          <a:off x="5693102" y="1129176"/>
          <a:ext cx="914886" cy="761965"/>
        </a:xfrm>
        <a:prstGeom prst="roundRect">
          <a:avLst/>
        </a:prstGeom>
        <a:noFill/>
        <a:ln w="28575" cap="flat" cmpd="sng" algn="ctr">
          <a:solidFill>
            <a:srgbClr val="E34063"/>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fr-FR" sz="800" kern="1200" dirty="0" smtClean="0">
              <a:solidFill>
                <a:sysClr val="windowText" lastClr="000000"/>
              </a:solidFill>
              <a:latin typeface="Arial" panose="020B0604020202020204" pitchFamily="34" charset="0"/>
              <a:cs typeface="Arial" panose="020B0604020202020204" pitchFamily="34" charset="0"/>
            </a:rPr>
            <a:t>5: Promover a adaptação às alterações climáticas e a prevenção e gestão de riscos </a:t>
          </a:r>
          <a:endParaRPr lang="fr-FR" sz="800" kern="1200">
            <a:solidFill>
              <a:sysClr val="windowText" lastClr="000000"/>
            </a:solidFill>
            <a:latin typeface="Arial" panose="020B0604020202020204" pitchFamily="34" charset="0"/>
            <a:cs typeface="Arial" panose="020B0604020202020204" pitchFamily="34" charset="0"/>
          </a:endParaRPr>
        </a:p>
      </dsp:txBody>
      <dsp:txXfrm>
        <a:off x="5730298" y="1166372"/>
        <a:ext cx="840494" cy="687573"/>
      </dsp:txXfrm>
    </dsp:sp>
    <dsp:sp modelId="{B1485A27-A798-4FE2-B665-16900D5E85B8}">
      <dsp:nvSpPr>
        <dsp:cNvPr id="0" name=""/>
        <dsp:cNvSpPr/>
      </dsp:nvSpPr>
      <dsp:spPr>
        <a:xfrm>
          <a:off x="5693995" y="1983676"/>
          <a:ext cx="913100" cy="1122811"/>
        </a:xfrm>
        <a:prstGeom prst="roundRect">
          <a:avLst>
            <a:gd name="adj" fmla="val 10000"/>
          </a:avLst>
        </a:prstGeom>
        <a:noFill/>
        <a:ln w="28575" cap="flat" cmpd="sng" algn="ctr">
          <a:solidFill>
            <a:srgbClr val="E34063"/>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fr-FR" sz="800" i="0" kern="1200" dirty="0" smtClean="0">
              <a:solidFill>
                <a:sysClr val="windowText" lastClr="000000"/>
              </a:solidFill>
              <a:latin typeface="Arial" panose="020B0604020202020204" pitchFamily="34" charset="0"/>
              <a:cs typeface="Arial" panose="020B0604020202020204" pitchFamily="34" charset="0"/>
            </a:rPr>
            <a:t>5b: </a:t>
          </a:r>
          <a:r>
            <a:rPr lang="pt-PT" sz="800" i="0" kern="1200">
              <a:solidFill>
                <a:sysClr val="windowText" lastClr="000000"/>
              </a:solidFill>
              <a:latin typeface="Arial" panose="020B0604020202020204" pitchFamily="34" charset="0"/>
              <a:cs typeface="Arial" panose="020B0604020202020204" pitchFamily="34" charset="0"/>
            </a:rPr>
            <a:t>A promoção de investimentos para fazer face a riscos específicos, assegurar a capacidade de resistência às catástrofes e desenvolver sistemas de gestão de catástrofes</a:t>
          </a:r>
          <a:endParaRPr lang="fr-FR" sz="800" i="0" kern="1200">
            <a:solidFill>
              <a:sysClr val="windowText" lastClr="000000"/>
            </a:solidFill>
            <a:latin typeface="Arial" panose="020B0604020202020204" pitchFamily="34" charset="0"/>
            <a:cs typeface="Arial" panose="020B0604020202020204" pitchFamily="34" charset="0"/>
          </a:endParaRPr>
        </a:p>
      </dsp:txBody>
      <dsp:txXfrm>
        <a:off x="5720739" y="2010420"/>
        <a:ext cx="859612" cy="1069323"/>
      </dsp:txXfrm>
    </dsp:sp>
    <dsp:sp modelId="{50B7C6BB-283C-4D98-8602-CE84AE52AB8C}">
      <dsp:nvSpPr>
        <dsp:cNvPr id="0" name=""/>
        <dsp:cNvSpPr/>
      </dsp:nvSpPr>
      <dsp:spPr>
        <a:xfrm>
          <a:off x="5695776" y="3199023"/>
          <a:ext cx="909539" cy="1082000"/>
        </a:xfrm>
        <a:prstGeom prst="roundRect">
          <a:avLst>
            <a:gd name="adj" fmla="val 10000"/>
          </a:avLst>
        </a:prstGeom>
        <a:noFill/>
        <a:ln w="28575" cap="flat" cmpd="sng" algn="ctr">
          <a:solidFill>
            <a:srgbClr val="E34063"/>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fr-FR" sz="800" b="1" kern="1200">
              <a:solidFill>
                <a:sysClr val="windowText" lastClr="000000"/>
              </a:solidFill>
              <a:latin typeface="Arial" panose="020B0604020202020204" pitchFamily="34" charset="0"/>
              <a:cs typeface="Arial" panose="020B0604020202020204" pitchFamily="34" charset="0"/>
            </a:rPr>
            <a:t>Melhoria da coordenação e da eficácia dos instrumentos de prevenção, de gestão de catástrofes e de reabilitação de zonas danificadas </a:t>
          </a:r>
        </a:p>
      </dsp:txBody>
      <dsp:txXfrm>
        <a:off x="5722415" y="3225662"/>
        <a:ext cx="856261" cy="1028722"/>
      </dsp:txXfrm>
    </dsp:sp>
    <dsp:sp modelId="{8F81706E-48B0-4A57-95A1-989E6F96A402}">
      <dsp:nvSpPr>
        <dsp:cNvPr id="0" name=""/>
        <dsp:cNvSpPr/>
      </dsp:nvSpPr>
      <dsp:spPr>
        <a:xfrm>
          <a:off x="5695776" y="4373558"/>
          <a:ext cx="909539" cy="1035546"/>
        </a:xfrm>
        <a:prstGeom prst="roundRect">
          <a:avLst>
            <a:gd name="adj" fmla="val 10000"/>
          </a:avLst>
        </a:prstGeom>
        <a:noFill/>
        <a:ln w="25400" cap="flat" cmpd="sng" algn="ctr">
          <a:solidFill>
            <a:srgbClr val="E34063"/>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fr-FR" sz="800" kern="1200">
              <a:solidFill>
                <a:sysClr val="windowText" lastClr="000000"/>
              </a:solidFill>
              <a:latin typeface="Arial" panose="020B0604020202020204" pitchFamily="34" charset="0"/>
              <a:cs typeface="Arial" panose="020B0604020202020204" pitchFamily="34" charset="0"/>
            </a:rPr>
            <a:t>Percentagem de território coberto por dispositivos transnacionais de prevenção e gestão de riscos</a:t>
          </a:r>
        </a:p>
      </dsp:txBody>
      <dsp:txXfrm>
        <a:off x="5722415" y="4400197"/>
        <a:ext cx="856261" cy="982268"/>
      </dsp:txXfrm>
    </dsp:sp>
    <dsp:sp modelId="{C2A93093-D7F0-4516-9C25-A9DAF8F34B83}">
      <dsp:nvSpPr>
        <dsp:cNvPr id="0" name=""/>
        <dsp:cNvSpPr/>
      </dsp:nvSpPr>
      <dsp:spPr>
        <a:xfrm>
          <a:off x="6760346" y="1095"/>
          <a:ext cx="1869651" cy="1035546"/>
        </a:xfrm>
        <a:prstGeom prst="snip2DiagRect">
          <a:avLst/>
        </a:prstGeom>
        <a:noFill/>
        <a:ln w="38100" cap="flat" cmpd="sng" algn="ctr">
          <a:solidFill>
            <a:srgbClr val="98C22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fr-FR" sz="800" kern="1200" dirty="0" smtClean="0">
              <a:solidFill>
                <a:sysClr val="windowText" lastClr="000000"/>
              </a:solidFill>
              <a:latin typeface="Arial" panose="020B0604020202020204" pitchFamily="34" charset="0"/>
              <a:cs typeface="Arial" panose="020B0604020202020204" pitchFamily="34" charset="0"/>
            </a:rPr>
            <a:t>5: PROTEGER O MEIO AMBIENTE E PROMOVER A EFICÁCIA DOS RECURSOS </a:t>
          </a:r>
          <a:endParaRPr lang="fr-FR" sz="800" kern="1200" dirty="0">
            <a:solidFill>
              <a:sysClr val="windowText" lastClr="000000"/>
            </a:solidFill>
            <a:latin typeface="Arial" panose="020B0604020202020204" pitchFamily="34" charset="0"/>
            <a:cs typeface="Arial" panose="020B0604020202020204" pitchFamily="34" charset="0"/>
          </a:endParaRPr>
        </a:p>
      </dsp:txBody>
      <dsp:txXfrm>
        <a:off x="6846643" y="87392"/>
        <a:ext cx="1697057" cy="862952"/>
      </dsp:txXfrm>
    </dsp:sp>
    <dsp:sp modelId="{E0EAFD03-2C1B-4F2C-ACA1-8C3917112C2F}">
      <dsp:nvSpPr>
        <dsp:cNvPr id="0" name=""/>
        <dsp:cNvSpPr/>
      </dsp:nvSpPr>
      <dsp:spPr>
        <a:xfrm>
          <a:off x="6762171" y="1129176"/>
          <a:ext cx="1866001" cy="761965"/>
        </a:xfrm>
        <a:prstGeom prst="roundRect">
          <a:avLst/>
        </a:prstGeom>
        <a:noFill/>
        <a:ln w="28575" cap="flat" cmpd="sng" algn="ctr">
          <a:solidFill>
            <a:srgbClr val="98C22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fr-FR" sz="800" kern="1200" dirty="0" smtClean="0">
              <a:solidFill>
                <a:sysClr val="windowText" lastClr="000000"/>
              </a:solidFill>
              <a:latin typeface="Arial" panose="020B0604020202020204" pitchFamily="34" charset="0"/>
              <a:cs typeface="Arial" panose="020B0604020202020204" pitchFamily="34" charset="0"/>
            </a:rPr>
            <a:t>6: Preservar e proteger o ambiente e promover a utilização eficiente dos recursos</a:t>
          </a:r>
          <a:endParaRPr lang="fr-FR" sz="800" kern="1200">
            <a:solidFill>
              <a:sysClr val="windowText" lastClr="000000"/>
            </a:solidFill>
            <a:latin typeface="Arial" panose="020B0604020202020204" pitchFamily="34" charset="0"/>
            <a:cs typeface="Arial" panose="020B0604020202020204" pitchFamily="34" charset="0"/>
          </a:endParaRPr>
        </a:p>
      </dsp:txBody>
      <dsp:txXfrm>
        <a:off x="6799367" y="1166372"/>
        <a:ext cx="1791609" cy="687573"/>
      </dsp:txXfrm>
    </dsp:sp>
    <dsp:sp modelId="{4999F0A7-18AE-4F02-B322-A324CABA8E60}">
      <dsp:nvSpPr>
        <dsp:cNvPr id="0" name=""/>
        <dsp:cNvSpPr/>
      </dsp:nvSpPr>
      <dsp:spPr>
        <a:xfrm>
          <a:off x="6766717" y="1983676"/>
          <a:ext cx="909539" cy="1122811"/>
        </a:xfrm>
        <a:prstGeom prst="roundRect">
          <a:avLst>
            <a:gd name="adj" fmla="val 10000"/>
          </a:avLst>
        </a:prstGeom>
        <a:noFill/>
        <a:ln w="28575" cap="flat" cmpd="sng" algn="ctr">
          <a:solidFill>
            <a:srgbClr val="98C22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fr-FR" sz="800" kern="1200" dirty="0" smtClean="0">
              <a:solidFill>
                <a:sysClr val="windowText" lastClr="000000"/>
              </a:solidFill>
              <a:latin typeface="Arial" panose="020B0604020202020204" pitchFamily="34" charset="0"/>
              <a:cs typeface="Arial" panose="020B0604020202020204" pitchFamily="34" charset="0"/>
            </a:rPr>
            <a:t>6c: </a:t>
          </a:r>
          <a:r>
            <a:rPr lang="pt-PT" sz="800" i="0" kern="1200">
              <a:solidFill>
                <a:sysClr val="windowText" lastClr="000000"/>
              </a:solidFill>
              <a:latin typeface="Arial" panose="020B0604020202020204" pitchFamily="34" charset="0"/>
              <a:cs typeface="Arial" panose="020B0604020202020204" pitchFamily="34" charset="0"/>
            </a:rPr>
            <a:t>A conservação, proteção, promoção e o desenvolvimento do património natural e cultural</a:t>
          </a:r>
          <a:endParaRPr lang="fr-FR" sz="800" i="0" kern="1200">
            <a:solidFill>
              <a:sysClr val="windowText" lastClr="000000"/>
            </a:solidFill>
            <a:latin typeface="Arial" panose="020B0604020202020204" pitchFamily="34" charset="0"/>
            <a:cs typeface="Arial" panose="020B0604020202020204" pitchFamily="34" charset="0"/>
          </a:endParaRPr>
        </a:p>
      </dsp:txBody>
      <dsp:txXfrm>
        <a:off x="6793356" y="2010315"/>
        <a:ext cx="856261" cy="1069533"/>
      </dsp:txXfrm>
    </dsp:sp>
    <dsp:sp modelId="{801B05AC-3460-4B08-A50D-586E5760CE43}">
      <dsp:nvSpPr>
        <dsp:cNvPr id="0" name=""/>
        <dsp:cNvSpPr/>
      </dsp:nvSpPr>
      <dsp:spPr>
        <a:xfrm>
          <a:off x="6770258" y="3199023"/>
          <a:ext cx="902457" cy="1082000"/>
        </a:xfrm>
        <a:prstGeom prst="roundRect">
          <a:avLst>
            <a:gd name="adj" fmla="val 10000"/>
          </a:avLst>
        </a:prstGeom>
        <a:noFill/>
        <a:ln w="28575" cap="flat" cmpd="sng" algn="ctr">
          <a:solidFill>
            <a:srgbClr val="98C222"/>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fr-FR" sz="800" b="1" kern="1200">
              <a:solidFill>
                <a:sysClr val="windowText" lastClr="000000"/>
              </a:solidFill>
              <a:latin typeface="Arial" panose="020B0604020202020204" pitchFamily="34" charset="0"/>
              <a:cs typeface="Arial" panose="020B0604020202020204" pitchFamily="34" charset="0"/>
            </a:rPr>
            <a:t>Melhoria dos métodos de gestão do património natural e cultural comum através do desenvolvimento de redes e da experimentação conjunta</a:t>
          </a:r>
        </a:p>
      </dsp:txBody>
      <dsp:txXfrm>
        <a:off x="6796690" y="3225455"/>
        <a:ext cx="849593" cy="1029136"/>
      </dsp:txXfrm>
    </dsp:sp>
    <dsp:sp modelId="{A62B6491-5164-45E3-8300-B725F97CDA4B}">
      <dsp:nvSpPr>
        <dsp:cNvPr id="0" name=""/>
        <dsp:cNvSpPr/>
      </dsp:nvSpPr>
      <dsp:spPr>
        <a:xfrm>
          <a:off x="6770258" y="4373558"/>
          <a:ext cx="902457" cy="1035546"/>
        </a:xfrm>
        <a:prstGeom prst="roundRect">
          <a:avLst>
            <a:gd name="adj" fmla="val 10000"/>
          </a:avLst>
        </a:prstGeom>
        <a:noFill/>
        <a:ln w="25400" cap="flat" cmpd="sng" algn="ctr">
          <a:solidFill>
            <a:srgbClr val="98C22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fr-FR" sz="800" kern="1200">
              <a:solidFill>
                <a:sysClr val="windowText" lastClr="000000"/>
              </a:solidFill>
              <a:latin typeface="Arial" panose="020B0604020202020204" pitchFamily="34" charset="0"/>
              <a:cs typeface="Arial" panose="020B0604020202020204" pitchFamily="34" charset="0"/>
            </a:rPr>
            <a:t>Percentagem de locais naturais e patrimoniais implicados em estratégias transnacionais de desenvolvimento sustentável  </a:t>
          </a:r>
        </a:p>
      </dsp:txBody>
      <dsp:txXfrm>
        <a:off x="6796690" y="4399990"/>
        <a:ext cx="849593" cy="982682"/>
      </dsp:txXfrm>
    </dsp:sp>
    <dsp:sp modelId="{A32E3350-8819-4C7F-B03D-F81D8E2A84C3}">
      <dsp:nvSpPr>
        <dsp:cNvPr id="0" name=""/>
        <dsp:cNvSpPr/>
      </dsp:nvSpPr>
      <dsp:spPr>
        <a:xfrm>
          <a:off x="7714086" y="1983676"/>
          <a:ext cx="909539" cy="1122811"/>
        </a:xfrm>
        <a:prstGeom prst="roundRect">
          <a:avLst>
            <a:gd name="adj" fmla="val 10000"/>
          </a:avLst>
        </a:prstGeom>
        <a:noFill/>
        <a:ln w="28575" cap="flat" cmpd="sng" algn="ctr">
          <a:solidFill>
            <a:srgbClr val="98C22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fr-FR" sz="800" i="0" kern="1200" dirty="0" smtClean="0">
              <a:solidFill>
                <a:sysClr val="windowText" lastClr="000000"/>
              </a:solidFill>
              <a:latin typeface="Arial" panose="020B0604020202020204" pitchFamily="34" charset="0"/>
              <a:cs typeface="Arial" panose="020B0604020202020204" pitchFamily="34" charset="0"/>
            </a:rPr>
            <a:t>6d: </a:t>
          </a:r>
          <a:r>
            <a:rPr lang="pt-PT" sz="800" i="0" kern="1200">
              <a:solidFill>
                <a:sysClr val="windowText" lastClr="000000"/>
              </a:solidFill>
              <a:latin typeface="Arial" panose="020B0604020202020204" pitchFamily="34" charset="0"/>
              <a:cs typeface="Arial" panose="020B0604020202020204" pitchFamily="34" charset="0"/>
            </a:rPr>
            <a:t>A proteção e reabilitação da biodiversidade e dos solos e promoção de sistemas de serviços ecológicos, nomeadamente através da rede Natura 2000 e de infraestruturas verdes</a:t>
          </a:r>
          <a:endParaRPr lang="fr-FR" sz="800" i="0" kern="1200">
            <a:solidFill>
              <a:sysClr val="windowText" lastClr="000000"/>
            </a:solidFill>
            <a:latin typeface="Arial" panose="020B0604020202020204" pitchFamily="34" charset="0"/>
            <a:cs typeface="Arial" panose="020B0604020202020204" pitchFamily="34" charset="0"/>
          </a:endParaRPr>
        </a:p>
      </dsp:txBody>
      <dsp:txXfrm>
        <a:off x="7740725" y="2010315"/>
        <a:ext cx="856261" cy="1069533"/>
      </dsp:txXfrm>
    </dsp:sp>
    <dsp:sp modelId="{AB33E1AA-266E-41E9-8A57-D1464A6BB6C0}">
      <dsp:nvSpPr>
        <dsp:cNvPr id="0" name=""/>
        <dsp:cNvSpPr/>
      </dsp:nvSpPr>
      <dsp:spPr>
        <a:xfrm>
          <a:off x="7717627" y="3199023"/>
          <a:ext cx="902457" cy="1082000"/>
        </a:xfrm>
        <a:prstGeom prst="roundRect">
          <a:avLst>
            <a:gd name="adj" fmla="val 10000"/>
          </a:avLst>
        </a:prstGeom>
        <a:noFill/>
        <a:ln w="28575" cap="flat" cmpd="sng" algn="ctr">
          <a:solidFill>
            <a:srgbClr val="98C222"/>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fr-FR" sz="800" b="1" kern="1200">
              <a:solidFill>
                <a:sysClr val="windowText" lastClr="000000"/>
              </a:solidFill>
              <a:latin typeface="Arial" panose="020B0604020202020204" pitchFamily="34" charset="0"/>
              <a:cs typeface="Arial" panose="020B0604020202020204" pitchFamily="34" charset="0"/>
            </a:rPr>
            <a:t>Reforçar a cooperação dos gestores de espaços naturais do SUDOE através do desenvolvimento e implementação de métodos conjuntos</a:t>
          </a:r>
          <a:endParaRPr lang="fr-FR" sz="800" kern="1200">
            <a:solidFill>
              <a:sysClr val="windowText" lastClr="000000"/>
            </a:solidFill>
            <a:latin typeface="Arial" panose="020B0604020202020204" pitchFamily="34" charset="0"/>
            <a:cs typeface="Arial" panose="020B0604020202020204" pitchFamily="34" charset="0"/>
          </a:endParaRPr>
        </a:p>
      </dsp:txBody>
      <dsp:txXfrm>
        <a:off x="7744059" y="3225455"/>
        <a:ext cx="849593" cy="1029136"/>
      </dsp:txXfrm>
    </dsp:sp>
    <dsp:sp modelId="{67868AD9-D4E7-4233-A6A6-235B41B2E882}">
      <dsp:nvSpPr>
        <dsp:cNvPr id="0" name=""/>
        <dsp:cNvSpPr/>
      </dsp:nvSpPr>
      <dsp:spPr>
        <a:xfrm>
          <a:off x="7717627" y="4373558"/>
          <a:ext cx="902457" cy="1035546"/>
        </a:xfrm>
        <a:prstGeom prst="roundRect">
          <a:avLst>
            <a:gd name="adj" fmla="val 10000"/>
          </a:avLst>
        </a:prstGeom>
        <a:noFill/>
        <a:ln w="25400" cap="flat" cmpd="sng" algn="ctr">
          <a:solidFill>
            <a:srgbClr val="98C22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fr-FR" sz="800" kern="1200">
              <a:solidFill>
                <a:sysClr val="windowText" lastClr="000000"/>
              </a:solidFill>
              <a:latin typeface="Arial" panose="020B0604020202020204" pitchFamily="34" charset="0"/>
              <a:cs typeface="Arial" panose="020B0604020202020204" pitchFamily="34" charset="0"/>
            </a:rPr>
            <a:t>Percentagem de espaços protegidos implicados em estratégias transnacionais orcentaje de</a:t>
          </a:r>
        </a:p>
      </dsp:txBody>
      <dsp:txXfrm>
        <a:off x="7744059" y="4399990"/>
        <a:ext cx="849593" cy="98268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1DA360-CF2C-48A6-82AD-D18B85C4B0A5}">
      <dsp:nvSpPr>
        <dsp:cNvPr id="0" name=""/>
        <dsp:cNvSpPr/>
      </dsp:nvSpPr>
      <dsp:spPr>
        <a:xfrm rot="5400000">
          <a:off x="-209586" y="218843"/>
          <a:ext cx="1397246" cy="978072"/>
        </a:xfrm>
        <a:prstGeom prst="chevron">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pt-BR" sz="2400" kern="1200" noProof="0" dirty="0" smtClean="0">
              <a:latin typeface="Open Sans" panose="020B0606030504020204" pitchFamily="34" charset="0"/>
              <a:ea typeface="Open Sans" panose="020B0606030504020204" pitchFamily="34" charset="0"/>
              <a:cs typeface="Open Sans" panose="020B0606030504020204" pitchFamily="34" charset="0"/>
            </a:rPr>
            <a:t>1</a:t>
          </a:r>
          <a:endParaRPr lang="pt-BR" sz="2400" kern="1200" noProof="0" dirty="0">
            <a:latin typeface="Open Sans" panose="020B0606030504020204" pitchFamily="34" charset="0"/>
            <a:ea typeface="Open Sans" panose="020B0606030504020204" pitchFamily="34" charset="0"/>
            <a:cs typeface="Open Sans" panose="020B0606030504020204" pitchFamily="34" charset="0"/>
          </a:endParaRPr>
        </a:p>
      </dsp:txBody>
      <dsp:txXfrm rot="-5400000">
        <a:off x="1" y="498292"/>
        <a:ext cx="978072" cy="419174"/>
      </dsp:txXfrm>
    </dsp:sp>
    <dsp:sp modelId="{837272A8-5388-4BBC-A39D-18C8C61645CA}">
      <dsp:nvSpPr>
        <dsp:cNvPr id="0" name=""/>
        <dsp:cNvSpPr/>
      </dsp:nvSpPr>
      <dsp:spPr>
        <a:xfrm rot="5400000">
          <a:off x="4225931" y="-3238601"/>
          <a:ext cx="908210" cy="7403927"/>
        </a:xfrm>
        <a:prstGeom prst="round2Same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pt-BR" sz="1800" kern="1200" noProof="0" dirty="0" smtClean="0">
              <a:latin typeface="Open Sans" panose="020B0606030504020204" pitchFamily="34" charset="0"/>
              <a:ea typeface="Open Sans" panose="020B0606030504020204" pitchFamily="34" charset="0"/>
              <a:cs typeface="Open Sans" panose="020B0606030504020204" pitchFamily="34" charset="0"/>
            </a:rPr>
            <a:t>Pontuação realizada por :</a:t>
          </a:r>
          <a:endParaRPr lang="pt-BR" sz="1800" kern="1200" noProof="0" dirty="0">
            <a:latin typeface="Open Sans" panose="020B0606030504020204" pitchFamily="34" charset="0"/>
            <a:ea typeface="Open Sans" panose="020B0606030504020204" pitchFamily="34" charset="0"/>
            <a:cs typeface="Open Sans" panose="020B0606030504020204" pitchFamily="34" charset="0"/>
          </a:endParaRPr>
        </a:p>
        <a:p>
          <a:pPr marL="342900" lvl="2" indent="-171450" algn="l" defTabSz="800100">
            <a:lnSpc>
              <a:spcPct val="90000"/>
            </a:lnSpc>
            <a:spcBef>
              <a:spcPct val="0"/>
            </a:spcBef>
            <a:spcAft>
              <a:spcPct val="15000"/>
            </a:spcAft>
            <a:buChar char="••"/>
          </a:pPr>
          <a:r>
            <a:rPr lang="pt-BR" sz="1800" kern="1200" noProof="0" dirty="0" smtClean="0">
              <a:latin typeface="Open Sans" panose="020B0606030504020204" pitchFamily="34" charset="0"/>
              <a:ea typeface="Open Sans" panose="020B0606030504020204" pitchFamily="34" charset="0"/>
              <a:cs typeface="Open Sans" panose="020B0606030504020204" pitchFamily="34" charset="0"/>
            </a:rPr>
            <a:t>Autoridades Nacionais</a:t>
          </a:r>
        </a:p>
        <a:p>
          <a:pPr marL="342900" lvl="2" indent="-171450" algn="l" defTabSz="800100">
            <a:lnSpc>
              <a:spcPct val="90000"/>
            </a:lnSpc>
            <a:spcBef>
              <a:spcPct val="0"/>
            </a:spcBef>
            <a:spcAft>
              <a:spcPct val="15000"/>
            </a:spcAft>
            <a:buChar char="••"/>
          </a:pPr>
          <a:r>
            <a:rPr lang="pt-BR" sz="1800" kern="1200" noProof="0" dirty="0" smtClean="0">
              <a:latin typeface="Open Sans" panose="020B0606030504020204" pitchFamily="34" charset="0"/>
              <a:ea typeface="Open Sans" panose="020B0606030504020204" pitchFamily="34" charset="0"/>
              <a:cs typeface="Open Sans" panose="020B0606030504020204" pitchFamily="34" charset="0"/>
            </a:rPr>
            <a:t>Secretariado Conjunto</a:t>
          </a:r>
        </a:p>
      </dsp:txBody>
      <dsp:txXfrm rot="-5400000">
        <a:off x="978073" y="53592"/>
        <a:ext cx="7359592" cy="819540"/>
      </dsp:txXfrm>
    </dsp:sp>
    <dsp:sp modelId="{9DAB6F64-E47F-4FB7-8B4E-B856C73D03DD}">
      <dsp:nvSpPr>
        <dsp:cNvPr id="0" name=""/>
        <dsp:cNvSpPr/>
      </dsp:nvSpPr>
      <dsp:spPr>
        <a:xfrm rot="5400000">
          <a:off x="-209586" y="1475768"/>
          <a:ext cx="1397246" cy="978072"/>
        </a:xfrm>
        <a:prstGeom prst="chevron">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pt-BR" sz="2400" kern="1200" noProof="0" dirty="0" smtClean="0">
              <a:latin typeface="Open Sans" panose="020B0606030504020204" pitchFamily="34" charset="0"/>
              <a:ea typeface="Open Sans" panose="020B0606030504020204" pitchFamily="34" charset="0"/>
              <a:cs typeface="Open Sans" panose="020B0606030504020204" pitchFamily="34" charset="0"/>
            </a:rPr>
            <a:t>2</a:t>
          </a:r>
          <a:endParaRPr lang="pt-BR" sz="2400" kern="1200" noProof="0" dirty="0">
            <a:latin typeface="Open Sans" panose="020B0606030504020204" pitchFamily="34" charset="0"/>
            <a:ea typeface="Open Sans" panose="020B0606030504020204" pitchFamily="34" charset="0"/>
            <a:cs typeface="Open Sans" panose="020B0606030504020204" pitchFamily="34" charset="0"/>
          </a:endParaRPr>
        </a:p>
      </dsp:txBody>
      <dsp:txXfrm rot="-5400000">
        <a:off x="1" y="1755217"/>
        <a:ext cx="978072" cy="419174"/>
      </dsp:txXfrm>
    </dsp:sp>
    <dsp:sp modelId="{3D59D19E-09FE-4393-8A2C-C8F0F7E485CE}">
      <dsp:nvSpPr>
        <dsp:cNvPr id="0" name=""/>
        <dsp:cNvSpPr/>
      </dsp:nvSpPr>
      <dsp:spPr>
        <a:xfrm rot="5400000">
          <a:off x="4225931" y="-1981677"/>
          <a:ext cx="908210" cy="7403927"/>
        </a:xfrm>
        <a:prstGeom prst="round2Same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pt-BR" sz="1800" kern="1200" noProof="0" dirty="0" smtClean="0">
              <a:latin typeface="Open Sans" panose="020B0606030504020204" pitchFamily="34" charset="0"/>
              <a:ea typeface="Open Sans" panose="020B0606030504020204" pitchFamily="34" charset="0"/>
              <a:cs typeface="Open Sans" panose="020B0606030504020204" pitchFamily="34" charset="0"/>
            </a:rPr>
            <a:t>Obtenção de uma pontuação média global sobre 100 pontos</a:t>
          </a:r>
          <a:endParaRPr lang="pt-BR" sz="1800" kern="1200" noProof="0" dirty="0">
            <a:latin typeface="Open Sans" panose="020B0606030504020204" pitchFamily="34" charset="0"/>
            <a:ea typeface="Open Sans" panose="020B0606030504020204" pitchFamily="34" charset="0"/>
            <a:cs typeface="Open Sans" panose="020B0606030504020204" pitchFamily="34" charset="0"/>
          </a:endParaRPr>
        </a:p>
      </dsp:txBody>
      <dsp:txXfrm rot="-5400000">
        <a:off x="978073" y="1310516"/>
        <a:ext cx="7359592" cy="819540"/>
      </dsp:txXfrm>
    </dsp:sp>
    <dsp:sp modelId="{111CF2A8-D1BD-428D-8585-2C3E8BBD4841}">
      <dsp:nvSpPr>
        <dsp:cNvPr id="0" name=""/>
        <dsp:cNvSpPr/>
      </dsp:nvSpPr>
      <dsp:spPr>
        <a:xfrm rot="5400000">
          <a:off x="-209586" y="2732692"/>
          <a:ext cx="1397246" cy="978072"/>
        </a:xfrm>
        <a:prstGeom prst="chevron">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pt-BR" sz="2400" kern="1200" noProof="0" dirty="0" smtClean="0">
              <a:latin typeface="Open Sans" panose="020B0606030504020204" pitchFamily="34" charset="0"/>
              <a:ea typeface="Open Sans" panose="020B0606030504020204" pitchFamily="34" charset="0"/>
              <a:cs typeface="Open Sans" panose="020B0606030504020204" pitchFamily="34" charset="0"/>
            </a:rPr>
            <a:t>3</a:t>
          </a:r>
          <a:endParaRPr lang="pt-BR" sz="2400" kern="1200" noProof="0" dirty="0">
            <a:latin typeface="Open Sans" panose="020B0606030504020204" pitchFamily="34" charset="0"/>
            <a:ea typeface="Open Sans" panose="020B0606030504020204" pitchFamily="34" charset="0"/>
            <a:cs typeface="Open Sans" panose="020B0606030504020204" pitchFamily="34" charset="0"/>
          </a:endParaRPr>
        </a:p>
      </dsp:txBody>
      <dsp:txXfrm rot="-5400000">
        <a:off x="1" y="3012141"/>
        <a:ext cx="978072" cy="419174"/>
      </dsp:txXfrm>
    </dsp:sp>
    <dsp:sp modelId="{5C6EF629-CBC2-4B3F-B1A8-213004F59361}">
      <dsp:nvSpPr>
        <dsp:cNvPr id="0" name=""/>
        <dsp:cNvSpPr/>
      </dsp:nvSpPr>
      <dsp:spPr>
        <a:xfrm rot="5400000">
          <a:off x="4225931" y="-724752"/>
          <a:ext cx="908210" cy="7403927"/>
        </a:xfrm>
        <a:prstGeom prst="round2SameRect">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pt-BR" sz="1800" kern="1200" noProof="0" dirty="0" smtClean="0">
              <a:latin typeface="Open Sans" panose="020B0606030504020204" pitchFamily="34" charset="0"/>
              <a:ea typeface="Open Sans" panose="020B0606030504020204" pitchFamily="34" charset="0"/>
              <a:cs typeface="Open Sans" panose="020B0606030504020204" pitchFamily="34" charset="0"/>
            </a:rPr>
            <a:t>Estabelecimento de uma classificação em função da pontuação obtida</a:t>
          </a:r>
          <a:endParaRPr lang="pt-BR" sz="1800" kern="1200" noProof="0" dirty="0">
            <a:latin typeface="Open Sans" panose="020B0606030504020204" pitchFamily="34" charset="0"/>
            <a:ea typeface="Open Sans" panose="020B0606030504020204" pitchFamily="34" charset="0"/>
            <a:cs typeface="Open Sans" panose="020B0606030504020204" pitchFamily="34" charset="0"/>
          </a:endParaRPr>
        </a:p>
      </dsp:txBody>
      <dsp:txXfrm rot="-5400000">
        <a:off x="978073" y="2567441"/>
        <a:ext cx="7359592" cy="819540"/>
      </dsp:txXfrm>
    </dsp:sp>
    <dsp:sp modelId="{8BF404CF-F6B9-4B76-A9DA-29E3E1077BC2}">
      <dsp:nvSpPr>
        <dsp:cNvPr id="0" name=""/>
        <dsp:cNvSpPr/>
      </dsp:nvSpPr>
      <dsp:spPr>
        <a:xfrm rot="5400000">
          <a:off x="-209586" y="4137083"/>
          <a:ext cx="1397246" cy="978072"/>
        </a:xfrm>
        <a:prstGeom prst="chevron">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pt-BR" sz="2400" kern="1200" noProof="0" dirty="0" smtClean="0">
              <a:latin typeface="Open Sans" panose="020B0606030504020204" pitchFamily="34" charset="0"/>
              <a:ea typeface="Open Sans" panose="020B0606030504020204" pitchFamily="34" charset="0"/>
              <a:cs typeface="Open Sans" panose="020B0606030504020204" pitchFamily="34" charset="0"/>
            </a:rPr>
            <a:t>4</a:t>
          </a:r>
          <a:endParaRPr lang="pt-BR" sz="2400" kern="1200" noProof="0" dirty="0">
            <a:latin typeface="Open Sans" panose="020B0606030504020204" pitchFamily="34" charset="0"/>
            <a:ea typeface="Open Sans" panose="020B0606030504020204" pitchFamily="34" charset="0"/>
            <a:cs typeface="Open Sans" panose="020B0606030504020204" pitchFamily="34" charset="0"/>
          </a:endParaRPr>
        </a:p>
      </dsp:txBody>
      <dsp:txXfrm rot="-5400000">
        <a:off x="1" y="4416532"/>
        <a:ext cx="978072" cy="419174"/>
      </dsp:txXfrm>
    </dsp:sp>
    <dsp:sp modelId="{A849B147-FB33-406E-AC25-71828FD05EE8}">
      <dsp:nvSpPr>
        <dsp:cNvPr id="0" name=""/>
        <dsp:cNvSpPr/>
      </dsp:nvSpPr>
      <dsp:spPr>
        <a:xfrm rot="5400000">
          <a:off x="4078465" y="679638"/>
          <a:ext cx="1203142" cy="7403927"/>
        </a:xfrm>
        <a:prstGeom prst="round2SameRect">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pt-BR" sz="1800" kern="1200" noProof="0" dirty="0" smtClean="0">
              <a:latin typeface="Open Sans" panose="020B0606030504020204" pitchFamily="34" charset="0"/>
              <a:ea typeface="Open Sans" panose="020B0606030504020204" pitchFamily="34" charset="0"/>
              <a:cs typeface="Open Sans" panose="020B0606030504020204" pitchFamily="34" charset="0"/>
            </a:rPr>
            <a:t>Pontuação&gt; 50 pontos: projeto considerado (em função da disponibilidade financeira do eixo no qual se insere)</a:t>
          </a:r>
          <a:endParaRPr lang="pt-BR" sz="1800" kern="1200" noProof="0" dirty="0">
            <a:latin typeface="Open Sans" panose="020B0606030504020204" pitchFamily="34" charset="0"/>
            <a:ea typeface="Open Sans" panose="020B0606030504020204" pitchFamily="34" charset="0"/>
            <a:cs typeface="Open Sans" panose="020B0606030504020204" pitchFamily="34" charset="0"/>
          </a:endParaRPr>
        </a:p>
        <a:p>
          <a:pPr marL="171450" lvl="1" indent="-171450" algn="l" defTabSz="800100">
            <a:lnSpc>
              <a:spcPct val="90000"/>
            </a:lnSpc>
            <a:spcBef>
              <a:spcPct val="0"/>
            </a:spcBef>
            <a:spcAft>
              <a:spcPct val="15000"/>
            </a:spcAft>
            <a:buChar char="••"/>
          </a:pPr>
          <a:r>
            <a:rPr lang="pt-BR" sz="1800" kern="1200" noProof="0" dirty="0">
              <a:latin typeface="Open Sans" panose="020B0606030504020204" pitchFamily="34" charset="0"/>
              <a:ea typeface="Open Sans" panose="020B0606030504020204" pitchFamily="34" charset="0"/>
              <a:cs typeface="Open Sans" panose="020B0606030504020204" pitchFamily="34" charset="0"/>
            </a:rPr>
            <a:t>Pontuação &lt; 50 pontos: projeto não considerado (proposto como não aprovado)</a:t>
          </a:r>
        </a:p>
      </dsp:txBody>
      <dsp:txXfrm rot="-5400000">
        <a:off x="978073" y="3838764"/>
        <a:ext cx="7345194" cy="108567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351178-3BD7-4177-8CE4-2E0D0C640155}">
      <dsp:nvSpPr>
        <dsp:cNvPr id="0" name=""/>
        <dsp:cNvSpPr/>
      </dsp:nvSpPr>
      <dsp:spPr>
        <a:xfrm>
          <a:off x="0" y="150526"/>
          <a:ext cx="6628125" cy="977521"/>
        </a:xfrm>
        <a:prstGeom prst="roundRect">
          <a:avLst>
            <a:gd name="adj" fmla="val 10000"/>
          </a:avLst>
        </a:prstGeom>
        <a:solidFill>
          <a:schemeClr val="accent6"/>
        </a:solidFill>
        <a:ln w="25400" cap="flat" cmpd="sng" algn="ctr">
          <a:solidFill>
            <a:schemeClr val="accent6">
              <a:shade val="50000"/>
            </a:schemeClr>
          </a:solidFill>
          <a:prstDash val="solid"/>
        </a:ln>
        <a:effectLst/>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pt-PT" sz="1600" kern="1200"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1ª fase – Dossier de candidatura</a:t>
          </a:r>
          <a:endParaRPr lang="pt-PT" sz="1600" kern="12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dsp:txBody>
      <dsp:txXfrm>
        <a:off x="28631" y="179157"/>
        <a:ext cx="6570863" cy="920259"/>
      </dsp:txXfrm>
    </dsp:sp>
    <dsp:sp modelId="{9E91F369-324A-4025-A67D-9C90054345F0}">
      <dsp:nvSpPr>
        <dsp:cNvPr id="0" name=""/>
        <dsp:cNvSpPr/>
      </dsp:nvSpPr>
      <dsp:spPr>
        <a:xfrm>
          <a:off x="662812" y="1128047"/>
          <a:ext cx="317574" cy="923122"/>
        </a:xfrm>
        <a:custGeom>
          <a:avLst/>
          <a:gdLst/>
          <a:ahLst/>
          <a:cxnLst/>
          <a:rect l="0" t="0" r="0" b="0"/>
          <a:pathLst>
            <a:path>
              <a:moveTo>
                <a:pt x="0" y="0"/>
              </a:moveTo>
              <a:lnTo>
                <a:pt x="0" y="923122"/>
              </a:lnTo>
              <a:lnTo>
                <a:pt x="317574" y="92312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0F2041B-A927-45C4-9ECE-C7CFDBFDCA7B}">
      <dsp:nvSpPr>
        <dsp:cNvPr id="0" name=""/>
        <dsp:cNvSpPr/>
      </dsp:nvSpPr>
      <dsp:spPr>
        <a:xfrm>
          <a:off x="980386" y="1562409"/>
          <a:ext cx="7275858" cy="977521"/>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pt-PT" sz="2000" b="1" kern="1200" dirty="0" smtClean="0">
              <a:solidFill>
                <a:srgbClr val="002060"/>
              </a:solidFill>
              <a:latin typeface="Open Sans" panose="020B0606030504020204" pitchFamily="34" charset="0"/>
              <a:ea typeface="Open Sans" panose="020B0606030504020204" pitchFamily="34" charset="0"/>
              <a:cs typeface="Open Sans" panose="020B0606030504020204" pitchFamily="34" charset="0"/>
            </a:rPr>
            <a:t>Proposta de projeto </a:t>
          </a:r>
          <a:r>
            <a:rPr lang="pt-PT" sz="2000" kern="1200" dirty="0" smtClean="0">
              <a:solidFill>
                <a:srgbClr val="002060"/>
              </a:solidFill>
              <a:latin typeface="Open Sans" panose="020B0606030504020204" pitchFamily="34" charset="0"/>
              <a:ea typeface="Open Sans" panose="020B0606030504020204" pitchFamily="34" charset="0"/>
              <a:cs typeface="Open Sans" panose="020B0606030504020204" pitchFamily="34" charset="0"/>
            </a:rPr>
            <a:t>(nos idiomas dos beneficiários participantes / através eSudoe)</a:t>
          </a:r>
          <a:endParaRPr lang="pt-PT" sz="2000" kern="1200" dirty="0">
            <a:solidFill>
              <a:srgbClr val="002060"/>
            </a:solidFill>
            <a:latin typeface="Open Sans" panose="020B0606030504020204" pitchFamily="34" charset="0"/>
            <a:ea typeface="Open Sans" panose="020B0606030504020204" pitchFamily="34" charset="0"/>
            <a:cs typeface="Open Sans" panose="020B0606030504020204" pitchFamily="34" charset="0"/>
          </a:endParaRPr>
        </a:p>
      </dsp:txBody>
      <dsp:txXfrm>
        <a:off x="1009017" y="1591040"/>
        <a:ext cx="7218596" cy="920259"/>
      </dsp:txXfrm>
    </dsp:sp>
    <dsp:sp modelId="{5CC7220C-BFDA-42C4-B499-8824C719E228}">
      <dsp:nvSpPr>
        <dsp:cNvPr id="0" name=""/>
        <dsp:cNvSpPr/>
      </dsp:nvSpPr>
      <dsp:spPr>
        <a:xfrm>
          <a:off x="662812" y="1128047"/>
          <a:ext cx="317574" cy="2218505"/>
        </a:xfrm>
        <a:custGeom>
          <a:avLst/>
          <a:gdLst/>
          <a:ahLst/>
          <a:cxnLst/>
          <a:rect l="0" t="0" r="0" b="0"/>
          <a:pathLst>
            <a:path>
              <a:moveTo>
                <a:pt x="0" y="0"/>
              </a:moveTo>
              <a:lnTo>
                <a:pt x="0" y="2218505"/>
              </a:lnTo>
              <a:lnTo>
                <a:pt x="317574" y="221850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F05549F-6B20-47B4-A3BC-E461092264DC}">
      <dsp:nvSpPr>
        <dsp:cNvPr id="0" name=""/>
        <dsp:cNvSpPr/>
      </dsp:nvSpPr>
      <dsp:spPr>
        <a:xfrm>
          <a:off x="980386" y="2857792"/>
          <a:ext cx="7275858" cy="977521"/>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pt-PT" sz="2000" kern="1200" dirty="0" smtClean="0">
              <a:solidFill>
                <a:srgbClr val="002060"/>
              </a:solidFill>
              <a:latin typeface="Open Sans" panose="020B0606030504020204" pitchFamily="34" charset="0"/>
              <a:ea typeface="Open Sans" panose="020B0606030504020204" pitchFamily="34" charset="0"/>
              <a:cs typeface="Open Sans" panose="020B0606030504020204" pitchFamily="34" charset="0"/>
            </a:rPr>
            <a:t>A </a:t>
          </a:r>
          <a:r>
            <a:rPr lang="pt-PT" sz="2000" b="1" kern="1200" dirty="0" smtClean="0">
              <a:solidFill>
                <a:srgbClr val="002060"/>
              </a:solidFill>
              <a:latin typeface="Open Sans" panose="020B0606030504020204" pitchFamily="34" charset="0"/>
              <a:ea typeface="Open Sans" panose="020B0606030504020204" pitchFamily="34" charset="0"/>
              <a:cs typeface="Open Sans" panose="020B0606030504020204" pitchFamily="34" charset="0"/>
            </a:rPr>
            <a:t>Declaração de Responsabilidade e de Compromisso </a:t>
          </a:r>
          <a:r>
            <a:rPr lang="pt-PT" sz="2000" kern="1200" dirty="0" smtClean="0">
              <a:solidFill>
                <a:srgbClr val="002060"/>
              </a:solidFill>
              <a:latin typeface="Open Sans" panose="020B0606030504020204" pitchFamily="34" charset="0"/>
              <a:ea typeface="Open Sans" panose="020B0606030504020204" pitchFamily="34" charset="0"/>
              <a:cs typeface="Open Sans" panose="020B0606030504020204" pitchFamily="34" charset="0"/>
            </a:rPr>
            <a:t>do BP (no idioma do BP/ através eSudoe e original em </a:t>
          </a:r>
          <a:r>
            <a:rPr lang="pt-PT" sz="2000" kern="1200" dirty="0" smtClean="0">
              <a:solidFill>
                <a:srgbClr val="002060"/>
              </a:solidFill>
              <a:latin typeface="Open Sans" panose="020B0606030504020204" pitchFamily="34" charset="0"/>
              <a:ea typeface="Open Sans" panose="020B0606030504020204" pitchFamily="34" charset="0"/>
              <a:cs typeface="Open Sans" panose="020B0606030504020204" pitchFamily="34" charset="0"/>
            </a:rPr>
            <a:t>suporte papel</a:t>
          </a:r>
          <a:r>
            <a:rPr lang="pt-PT" sz="2000" kern="1200" dirty="0" smtClean="0">
              <a:solidFill>
                <a:srgbClr val="002060"/>
              </a:solidFill>
              <a:latin typeface="Open Sans" panose="020B0606030504020204" pitchFamily="34" charset="0"/>
              <a:ea typeface="Open Sans" panose="020B0606030504020204" pitchFamily="34" charset="0"/>
              <a:cs typeface="Open Sans" panose="020B0606030504020204" pitchFamily="34" charset="0"/>
            </a:rPr>
            <a:t>)</a:t>
          </a:r>
          <a:endParaRPr lang="pt-PT" sz="2000" kern="1200" dirty="0">
            <a:solidFill>
              <a:srgbClr val="002060"/>
            </a:solidFill>
            <a:latin typeface="Open Sans" panose="020B0606030504020204" pitchFamily="34" charset="0"/>
            <a:ea typeface="Open Sans" panose="020B0606030504020204" pitchFamily="34" charset="0"/>
            <a:cs typeface="Open Sans" panose="020B0606030504020204" pitchFamily="34" charset="0"/>
          </a:endParaRPr>
        </a:p>
      </dsp:txBody>
      <dsp:txXfrm>
        <a:off x="1009017" y="2886423"/>
        <a:ext cx="7218596" cy="920259"/>
      </dsp:txXfrm>
    </dsp:sp>
    <dsp:sp modelId="{5189EB6E-AE68-455E-AAC2-4798F6A53212}">
      <dsp:nvSpPr>
        <dsp:cNvPr id="0" name=""/>
        <dsp:cNvSpPr/>
      </dsp:nvSpPr>
      <dsp:spPr>
        <a:xfrm>
          <a:off x="662812" y="1128047"/>
          <a:ext cx="317574" cy="3336191"/>
        </a:xfrm>
        <a:custGeom>
          <a:avLst/>
          <a:gdLst/>
          <a:ahLst/>
          <a:cxnLst/>
          <a:rect l="0" t="0" r="0" b="0"/>
          <a:pathLst>
            <a:path>
              <a:moveTo>
                <a:pt x="0" y="0"/>
              </a:moveTo>
              <a:lnTo>
                <a:pt x="0" y="3336191"/>
              </a:lnTo>
              <a:lnTo>
                <a:pt x="317574" y="333619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5F8FC7E-FC23-4C5D-B90A-BB1B2AD75D45}">
      <dsp:nvSpPr>
        <dsp:cNvPr id="0" name=""/>
        <dsp:cNvSpPr/>
      </dsp:nvSpPr>
      <dsp:spPr>
        <a:xfrm>
          <a:off x="980386" y="3975478"/>
          <a:ext cx="7275858" cy="977521"/>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pt-PT" sz="2000" kern="1200" dirty="0" smtClean="0">
              <a:solidFill>
                <a:srgbClr val="002060"/>
              </a:solidFill>
              <a:latin typeface="Open Sans" panose="020B0606030504020204" pitchFamily="34" charset="0"/>
              <a:ea typeface="Open Sans" panose="020B0606030504020204" pitchFamily="34" charset="0"/>
              <a:cs typeface="Open Sans" panose="020B0606030504020204" pitchFamily="34" charset="0"/>
            </a:rPr>
            <a:t>As </a:t>
          </a:r>
          <a:r>
            <a:rPr lang="pt-PT" sz="2000" b="1" kern="1200" dirty="0" smtClean="0">
              <a:solidFill>
                <a:srgbClr val="002060"/>
              </a:solidFill>
              <a:latin typeface="Open Sans" panose="020B0606030504020204" pitchFamily="34" charset="0"/>
              <a:ea typeface="Open Sans" panose="020B0606030504020204" pitchFamily="34" charset="0"/>
              <a:cs typeface="Open Sans" panose="020B0606030504020204" pitchFamily="34" charset="0"/>
            </a:rPr>
            <a:t>Declarações de Interesse dos Beneficiários </a:t>
          </a:r>
          <a:r>
            <a:rPr lang="pt-PT" sz="2000" kern="1200" dirty="0" smtClean="0">
              <a:solidFill>
                <a:srgbClr val="002060"/>
              </a:solidFill>
              <a:latin typeface="Open Sans" panose="020B0606030504020204" pitchFamily="34" charset="0"/>
              <a:ea typeface="Open Sans" panose="020B0606030504020204" pitchFamily="34" charset="0"/>
              <a:cs typeface="Open Sans" panose="020B0606030504020204" pitchFamily="34" charset="0"/>
            </a:rPr>
            <a:t>(nos respetivos idiomas / através eSudoe)</a:t>
          </a:r>
          <a:endParaRPr lang="pt-PT" sz="2000" kern="1200" dirty="0">
            <a:solidFill>
              <a:srgbClr val="002060"/>
            </a:solidFill>
            <a:latin typeface="Open Sans" panose="020B0606030504020204" pitchFamily="34" charset="0"/>
            <a:ea typeface="Open Sans" panose="020B0606030504020204" pitchFamily="34" charset="0"/>
            <a:cs typeface="Open Sans" panose="020B0606030504020204" pitchFamily="34" charset="0"/>
          </a:endParaRPr>
        </a:p>
      </dsp:txBody>
      <dsp:txXfrm>
        <a:off x="1009017" y="4004109"/>
        <a:ext cx="7218596" cy="92025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351178-3BD7-4177-8CE4-2E0D0C640155}">
      <dsp:nvSpPr>
        <dsp:cNvPr id="0" name=""/>
        <dsp:cNvSpPr/>
      </dsp:nvSpPr>
      <dsp:spPr>
        <a:xfrm>
          <a:off x="1600208" y="76197"/>
          <a:ext cx="4711968" cy="461465"/>
        </a:xfrm>
        <a:prstGeom prst="roundRect">
          <a:avLst>
            <a:gd name="adj" fmla="val 10000"/>
          </a:avLst>
        </a:prstGeom>
        <a:solidFill>
          <a:schemeClr val="accent6"/>
        </a:solidFill>
        <a:ln w="25400" cap="flat" cmpd="sng" algn="ctr">
          <a:solidFill>
            <a:schemeClr val="accent6">
              <a:shade val="50000"/>
            </a:schemeClr>
          </a:solidFill>
          <a:prstDash val="solid"/>
        </a:ln>
        <a:effectLst/>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pt-PT" sz="1600" kern="1200"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1ª fase – Dossier de candidatura</a:t>
          </a:r>
          <a:endParaRPr lang="pt-PT" sz="1600" kern="12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dsp:txBody>
      <dsp:txXfrm>
        <a:off x="1613724" y="89713"/>
        <a:ext cx="4684936" cy="434433"/>
      </dsp:txXfrm>
    </dsp:sp>
    <dsp:sp modelId="{9E91F369-324A-4025-A67D-9C90054345F0}">
      <dsp:nvSpPr>
        <dsp:cNvPr id="0" name=""/>
        <dsp:cNvSpPr/>
      </dsp:nvSpPr>
      <dsp:spPr>
        <a:xfrm>
          <a:off x="2071405" y="537663"/>
          <a:ext cx="850476" cy="346584"/>
        </a:xfrm>
        <a:custGeom>
          <a:avLst/>
          <a:gdLst/>
          <a:ahLst/>
          <a:cxnLst/>
          <a:rect l="0" t="0" r="0" b="0"/>
          <a:pathLst>
            <a:path>
              <a:moveTo>
                <a:pt x="0" y="0"/>
              </a:moveTo>
              <a:lnTo>
                <a:pt x="0" y="346584"/>
              </a:lnTo>
              <a:lnTo>
                <a:pt x="850476" y="34658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0F2041B-A927-45C4-9ECE-C7CFDBFDCA7B}">
      <dsp:nvSpPr>
        <dsp:cNvPr id="0" name=""/>
        <dsp:cNvSpPr/>
      </dsp:nvSpPr>
      <dsp:spPr>
        <a:xfrm>
          <a:off x="2921882" y="671038"/>
          <a:ext cx="3375772" cy="42641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pt-PT" sz="1600" b="1" kern="1200" dirty="0" smtClean="0">
              <a:solidFill>
                <a:srgbClr val="002060"/>
              </a:solidFill>
              <a:latin typeface="Open Sans" panose="020B0606030504020204" pitchFamily="34" charset="0"/>
              <a:ea typeface="Open Sans" panose="020B0606030504020204" pitchFamily="34" charset="0"/>
              <a:cs typeface="Open Sans" panose="020B0606030504020204" pitchFamily="34" charset="0"/>
            </a:rPr>
            <a:t>Proposta de projeto</a:t>
          </a:r>
          <a:endParaRPr lang="pt-PT" sz="1600" kern="1200" dirty="0">
            <a:solidFill>
              <a:srgbClr val="002060"/>
            </a:solidFill>
            <a:latin typeface="Open Sans" panose="020B0606030504020204" pitchFamily="34" charset="0"/>
            <a:ea typeface="Open Sans" panose="020B0606030504020204" pitchFamily="34" charset="0"/>
            <a:cs typeface="Open Sans" panose="020B0606030504020204" pitchFamily="34" charset="0"/>
          </a:endParaRPr>
        </a:p>
      </dsp:txBody>
      <dsp:txXfrm>
        <a:off x="2934371" y="683527"/>
        <a:ext cx="3350794" cy="40144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351178-3BD7-4177-8CE4-2E0D0C640155}">
      <dsp:nvSpPr>
        <dsp:cNvPr id="0" name=""/>
        <dsp:cNvSpPr/>
      </dsp:nvSpPr>
      <dsp:spPr>
        <a:xfrm>
          <a:off x="199813" y="0"/>
          <a:ext cx="4025557" cy="393247"/>
        </a:xfrm>
        <a:prstGeom prst="roundRect">
          <a:avLst>
            <a:gd name="adj" fmla="val 10000"/>
          </a:avLst>
        </a:prstGeom>
        <a:solidFill>
          <a:schemeClr val="accent6"/>
        </a:solidFill>
        <a:ln w="25400" cap="flat" cmpd="sng" algn="ctr">
          <a:solidFill>
            <a:schemeClr val="accent6">
              <a:shade val="50000"/>
            </a:schemeClr>
          </a:solidFill>
          <a:prstDash val="solid"/>
        </a:ln>
        <a:effectLst/>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pt-PT" sz="1600" kern="1200"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1ª fase – Dossier de candidatura</a:t>
          </a:r>
          <a:endParaRPr lang="pt-PT" sz="1600" kern="12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dsp:txBody>
      <dsp:txXfrm>
        <a:off x="211331" y="11518"/>
        <a:ext cx="4002521" cy="370211"/>
      </dsp:txXfrm>
    </dsp:sp>
    <dsp:sp modelId="{9E91F369-324A-4025-A67D-9C90054345F0}">
      <dsp:nvSpPr>
        <dsp:cNvPr id="0" name=""/>
        <dsp:cNvSpPr/>
      </dsp:nvSpPr>
      <dsp:spPr>
        <a:xfrm>
          <a:off x="602369" y="393247"/>
          <a:ext cx="342407" cy="391542"/>
        </a:xfrm>
        <a:custGeom>
          <a:avLst/>
          <a:gdLst/>
          <a:ahLst/>
          <a:cxnLst/>
          <a:rect l="0" t="0" r="0" b="0"/>
          <a:pathLst>
            <a:path>
              <a:moveTo>
                <a:pt x="0" y="0"/>
              </a:moveTo>
              <a:lnTo>
                <a:pt x="0" y="391542"/>
              </a:lnTo>
              <a:lnTo>
                <a:pt x="342407" y="39154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0F2041B-A927-45C4-9ECE-C7CFDBFDCA7B}">
      <dsp:nvSpPr>
        <dsp:cNvPr id="0" name=""/>
        <dsp:cNvSpPr/>
      </dsp:nvSpPr>
      <dsp:spPr>
        <a:xfrm>
          <a:off x="944777" y="511560"/>
          <a:ext cx="6894494" cy="54645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pt-PT" sz="1600" b="1" kern="1200" dirty="0" smtClean="0">
              <a:solidFill>
                <a:srgbClr val="002060"/>
              </a:solidFill>
              <a:latin typeface="Open Sans" panose="020B0606030504020204" pitchFamily="34" charset="0"/>
              <a:ea typeface="Open Sans" panose="020B0606030504020204" pitchFamily="34" charset="0"/>
              <a:cs typeface="Open Sans" panose="020B0606030504020204" pitchFamily="34" charset="0"/>
            </a:rPr>
            <a:t>Declaração de Responsabilidade e de Compromisso </a:t>
          </a:r>
          <a:r>
            <a:rPr lang="pt-PT" sz="1600" kern="1200" dirty="0" smtClean="0">
              <a:solidFill>
                <a:srgbClr val="002060"/>
              </a:solidFill>
              <a:latin typeface="Open Sans" panose="020B0606030504020204" pitchFamily="34" charset="0"/>
              <a:ea typeface="Open Sans" panose="020B0606030504020204" pitchFamily="34" charset="0"/>
              <a:cs typeface="Open Sans" panose="020B0606030504020204" pitchFamily="34" charset="0"/>
            </a:rPr>
            <a:t>do BP</a:t>
          </a:r>
          <a:endParaRPr lang="pt-PT" sz="1600" kern="1200" dirty="0">
            <a:solidFill>
              <a:srgbClr val="002060"/>
            </a:solidFill>
            <a:latin typeface="Open Sans" panose="020B0606030504020204" pitchFamily="34" charset="0"/>
            <a:ea typeface="Open Sans" panose="020B0606030504020204" pitchFamily="34" charset="0"/>
            <a:cs typeface="Open Sans" panose="020B0606030504020204" pitchFamily="34" charset="0"/>
          </a:endParaRPr>
        </a:p>
      </dsp:txBody>
      <dsp:txXfrm>
        <a:off x="960782" y="527565"/>
        <a:ext cx="6862484" cy="51444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351178-3BD7-4177-8CE4-2E0D0C640155}">
      <dsp:nvSpPr>
        <dsp:cNvPr id="0" name=""/>
        <dsp:cNvSpPr/>
      </dsp:nvSpPr>
      <dsp:spPr>
        <a:xfrm>
          <a:off x="1302231" y="0"/>
          <a:ext cx="3244574" cy="461811"/>
        </a:xfrm>
        <a:prstGeom prst="roundRect">
          <a:avLst>
            <a:gd name="adj" fmla="val 10000"/>
          </a:avLst>
        </a:prstGeom>
        <a:solidFill>
          <a:schemeClr val="accent6"/>
        </a:solidFill>
        <a:ln w="25400" cap="flat" cmpd="sng" algn="ctr">
          <a:solidFill>
            <a:schemeClr val="accent6">
              <a:shade val="50000"/>
            </a:schemeClr>
          </a:solidFill>
          <a:prstDash val="solid"/>
        </a:ln>
        <a:effectLst/>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pt-PT" sz="1600" kern="1200"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1ª fase – Dossier de candidatura</a:t>
          </a:r>
          <a:endParaRPr lang="pt-PT" sz="1600" kern="12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dsp:txBody>
      <dsp:txXfrm>
        <a:off x="1315757" y="13526"/>
        <a:ext cx="3217522" cy="434759"/>
      </dsp:txXfrm>
    </dsp:sp>
    <dsp:sp modelId="{9E91F369-324A-4025-A67D-9C90054345F0}">
      <dsp:nvSpPr>
        <dsp:cNvPr id="0" name=""/>
        <dsp:cNvSpPr/>
      </dsp:nvSpPr>
      <dsp:spPr>
        <a:xfrm>
          <a:off x="1626689" y="461811"/>
          <a:ext cx="262095" cy="422670"/>
        </a:xfrm>
        <a:custGeom>
          <a:avLst/>
          <a:gdLst/>
          <a:ahLst/>
          <a:cxnLst/>
          <a:rect l="0" t="0" r="0" b="0"/>
          <a:pathLst>
            <a:path>
              <a:moveTo>
                <a:pt x="0" y="0"/>
              </a:moveTo>
              <a:lnTo>
                <a:pt x="0" y="422670"/>
              </a:lnTo>
              <a:lnTo>
                <a:pt x="262095" y="42267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0F2041B-A927-45C4-9ECE-C7CFDBFDCA7B}">
      <dsp:nvSpPr>
        <dsp:cNvPr id="0" name=""/>
        <dsp:cNvSpPr/>
      </dsp:nvSpPr>
      <dsp:spPr>
        <a:xfrm>
          <a:off x="1888785" y="671112"/>
          <a:ext cx="4856363" cy="42673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pt-BR" sz="1600" b="1" kern="1200" dirty="0" smtClean="0">
              <a:solidFill>
                <a:srgbClr val="002060"/>
              </a:solidFill>
              <a:latin typeface="Open Sans" panose="020B0606030504020204" pitchFamily="34" charset="0"/>
              <a:ea typeface="Open Sans" panose="020B0606030504020204" pitchFamily="34" charset="0"/>
              <a:cs typeface="Open Sans" panose="020B0606030504020204" pitchFamily="34" charset="0"/>
            </a:rPr>
            <a:t>Declarações de Interesse dos Beneficiários</a:t>
          </a:r>
          <a:endParaRPr lang="pt-BR" sz="1600" b="0" kern="1200" dirty="0" smtClean="0">
            <a:solidFill>
              <a:srgbClr val="002060"/>
            </a:solidFill>
            <a:latin typeface="Open Sans" panose="020B0606030504020204" pitchFamily="34" charset="0"/>
            <a:ea typeface="Open Sans" panose="020B0606030504020204" pitchFamily="34" charset="0"/>
            <a:cs typeface="Open Sans" panose="020B0606030504020204" pitchFamily="34" charset="0"/>
          </a:endParaRPr>
        </a:p>
      </dsp:txBody>
      <dsp:txXfrm>
        <a:off x="1901284" y="683611"/>
        <a:ext cx="4831365" cy="40174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351178-3BD7-4177-8CE4-2E0D0C640155}">
      <dsp:nvSpPr>
        <dsp:cNvPr id="0" name=""/>
        <dsp:cNvSpPr/>
      </dsp:nvSpPr>
      <dsp:spPr>
        <a:xfrm>
          <a:off x="1022724" y="0"/>
          <a:ext cx="5350162" cy="761507"/>
        </a:xfrm>
        <a:prstGeom prst="roundRect">
          <a:avLst>
            <a:gd name="adj" fmla="val 10000"/>
          </a:avLst>
        </a:prstGeom>
        <a:solidFill>
          <a:schemeClr val="accent6"/>
        </a:solidFill>
        <a:ln w="25400" cap="flat" cmpd="sng" algn="ctr">
          <a:solidFill>
            <a:schemeClr val="accent6">
              <a:shade val="50000"/>
            </a:schemeClr>
          </a:solidFill>
          <a:prstDash val="solid"/>
        </a:ln>
        <a:effectLst/>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pt-PT" sz="1600" kern="1200"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1ª fase – Dossier de candidatura</a:t>
          </a:r>
          <a:endParaRPr lang="pt-PT" sz="1600" kern="12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dsp:txBody>
      <dsp:txXfrm>
        <a:off x="1045028" y="22304"/>
        <a:ext cx="5305554" cy="716899"/>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0.06791</cdr:x>
      <cdr:y>0.87512</cdr:y>
    </cdr:from>
    <cdr:to>
      <cdr:x>0.96321</cdr:x>
      <cdr:y>0.93993</cdr:y>
    </cdr:to>
    <cdr:sp macro="" textlink="">
      <cdr:nvSpPr>
        <cdr:cNvPr id="2" name="Rectángulo 1"/>
        <cdr:cNvSpPr/>
      </cdr:nvSpPr>
      <cdr:spPr>
        <a:xfrm xmlns:a="http://schemas.openxmlformats.org/drawingml/2006/main">
          <a:off x="421954" y="4271962"/>
          <a:ext cx="5562600" cy="316379"/>
        </a:xfrm>
        <a:prstGeom xmlns:a="http://schemas.openxmlformats.org/drawingml/2006/main" prst="rect">
          <a:avLst/>
        </a:prstGeom>
        <a:solidFill xmlns:a="http://schemas.openxmlformats.org/drawingml/2006/main">
          <a:schemeClr val="bg1"/>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r>
            <a:rPr lang="es-ES" b="1" dirty="0" smtClean="0">
              <a:solidFill>
                <a:schemeClr val="tx1"/>
              </a:solidFill>
            </a:rPr>
            <a:t>  </a:t>
          </a:r>
          <a:r>
            <a:rPr lang="es-ES" b="1" dirty="0" err="1" smtClean="0">
              <a:solidFill>
                <a:schemeClr val="tx1"/>
              </a:solidFill>
              <a:latin typeface="Open Sans" panose="020B0606030504020204" pitchFamily="34" charset="0"/>
              <a:ea typeface="Open Sans" panose="020B0606030504020204" pitchFamily="34" charset="0"/>
              <a:cs typeface="Open Sans" panose="020B0606030504020204" pitchFamily="34" charset="0"/>
            </a:rPr>
            <a:t>Prioidade</a:t>
          </a:r>
          <a:r>
            <a:rPr lang="es-ES" b="1" dirty="0" smtClean="0">
              <a:solidFill>
                <a:schemeClr val="tx1"/>
              </a:solidFill>
            </a:rPr>
            <a:t> 1       </a:t>
          </a:r>
          <a:r>
            <a:rPr lang="es-ES" b="1" dirty="0" err="1" smtClean="0">
              <a:solidFill>
                <a:schemeClr val="tx1"/>
              </a:solidFill>
            </a:rPr>
            <a:t>Prioridade</a:t>
          </a:r>
          <a:r>
            <a:rPr lang="es-ES" b="1" dirty="0" smtClean="0">
              <a:solidFill>
                <a:schemeClr val="tx1"/>
              </a:solidFill>
            </a:rPr>
            <a:t> 2        </a:t>
          </a:r>
          <a:r>
            <a:rPr lang="es-ES" b="1" dirty="0" err="1" smtClean="0">
              <a:solidFill>
                <a:schemeClr val="tx1"/>
              </a:solidFill>
            </a:rPr>
            <a:t>Prioridade</a:t>
          </a:r>
          <a:r>
            <a:rPr lang="es-ES" b="1" dirty="0" smtClean="0">
              <a:solidFill>
                <a:schemeClr val="tx1"/>
              </a:solidFill>
            </a:rPr>
            <a:t> 3       </a:t>
          </a:r>
          <a:r>
            <a:rPr lang="es-ES" b="1" dirty="0" err="1" smtClean="0">
              <a:solidFill>
                <a:schemeClr val="tx1"/>
              </a:solidFill>
            </a:rPr>
            <a:t>Prioridade</a:t>
          </a:r>
          <a:r>
            <a:rPr lang="es-ES" b="1" dirty="0" smtClean="0">
              <a:solidFill>
                <a:schemeClr val="tx1"/>
              </a:solidFill>
            </a:rPr>
            <a:t> 4        </a:t>
          </a:r>
          <a:r>
            <a:rPr lang="es-ES" b="1" dirty="0" err="1" smtClean="0">
              <a:solidFill>
                <a:schemeClr val="tx1"/>
              </a:solidFill>
            </a:rPr>
            <a:t>Prioridade</a:t>
          </a:r>
          <a:r>
            <a:rPr lang="es-ES" b="1" dirty="0" smtClean="0">
              <a:solidFill>
                <a:schemeClr val="tx1"/>
              </a:solidFill>
            </a:rPr>
            <a:t> 5</a:t>
          </a:r>
          <a:endParaRPr lang="es-ES" b="1" dirty="0">
            <a:solidFill>
              <a:schemeClr val="tx1"/>
            </a:solidFill>
          </a:endParaRPr>
        </a:p>
      </cdr:txBody>
    </cdr:sp>
  </cdr:relSizeAnchor>
  <cdr:relSizeAnchor xmlns:cdr="http://schemas.openxmlformats.org/drawingml/2006/chartDrawing">
    <cdr:from>
      <cdr:x>0.11697</cdr:x>
      <cdr:y>0.93945</cdr:y>
    </cdr:from>
    <cdr:to>
      <cdr:x>0.33773</cdr:x>
      <cdr:y>0.98439</cdr:y>
    </cdr:to>
    <cdr:sp macro="" textlink="">
      <cdr:nvSpPr>
        <cdr:cNvPr id="3" name="Rectángulo 2"/>
        <cdr:cNvSpPr/>
      </cdr:nvSpPr>
      <cdr:spPr>
        <a:xfrm xmlns:a="http://schemas.openxmlformats.org/drawingml/2006/main">
          <a:off x="726754" y="4729162"/>
          <a:ext cx="1371600" cy="226221"/>
        </a:xfrm>
        <a:prstGeom xmlns:a="http://schemas.openxmlformats.org/drawingml/2006/main" prst="rect">
          <a:avLst/>
        </a:prstGeom>
        <a:ln xmlns:a="http://schemas.openxmlformats.org/drawingml/2006/main">
          <a:noFill/>
        </a:ln>
      </cdr:spPr>
      <cdr:style>
        <a:lnRef xmlns:a="http://schemas.openxmlformats.org/drawingml/2006/main" idx="2">
          <a:schemeClr val="accent6"/>
        </a:lnRef>
        <a:fillRef xmlns:a="http://schemas.openxmlformats.org/drawingml/2006/main" idx="1">
          <a:schemeClr val="lt1"/>
        </a:fillRef>
        <a:effectRef xmlns:a="http://schemas.openxmlformats.org/drawingml/2006/main" idx="0">
          <a:schemeClr val="accent6"/>
        </a:effectRef>
        <a:fontRef xmlns:a="http://schemas.openxmlformats.org/drawingml/2006/main" idx="minor">
          <a:schemeClr val="dk1"/>
        </a:fontRef>
      </cdr:style>
      <cdr:txBody>
        <a:bodyPr xmlns:a="http://schemas.openxmlformats.org/drawingml/2006/main" vertOverflow="clip"/>
        <a:lstStyle xmlns:a="http://schemas.openxmlformats.org/drawingml/2006/main"/>
        <a:p xmlns:a="http://schemas.openxmlformats.org/drawingml/2006/main">
          <a:r>
            <a:rPr lang="es-ES" sz="900" dirty="0" err="1" smtClean="0"/>
            <a:t>Projetos</a:t>
          </a:r>
          <a:r>
            <a:rPr lang="es-ES" sz="900" dirty="0" smtClean="0"/>
            <a:t> </a:t>
          </a:r>
          <a:r>
            <a:rPr lang="es-ES" sz="900" dirty="0" err="1" smtClean="0"/>
            <a:t>apresentados</a:t>
          </a:r>
          <a:endParaRPr lang="es-ES" sz="900" dirty="0"/>
        </a:p>
      </cdr:txBody>
    </cdr:sp>
  </cdr:relSizeAnchor>
  <cdr:relSizeAnchor xmlns:cdr="http://schemas.openxmlformats.org/drawingml/2006/chartDrawing">
    <cdr:from>
      <cdr:x>0.38678</cdr:x>
      <cdr:y>0.93993</cdr:y>
    </cdr:from>
    <cdr:to>
      <cdr:x>0.57075</cdr:x>
      <cdr:y>1</cdr:y>
    </cdr:to>
    <cdr:sp macro="" textlink="">
      <cdr:nvSpPr>
        <cdr:cNvPr id="4" name="Rectángulo 3"/>
        <cdr:cNvSpPr/>
      </cdr:nvSpPr>
      <cdr:spPr>
        <a:xfrm xmlns:a="http://schemas.openxmlformats.org/drawingml/2006/main">
          <a:off x="2403154" y="4731586"/>
          <a:ext cx="1143000" cy="302376"/>
        </a:xfrm>
        <a:prstGeom xmlns:a="http://schemas.openxmlformats.org/drawingml/2006/main" prst="rect">
          <a:avLst/>
        </a:prstGeom>
        <a:ln xmlns:a="http://schemas.openxmlformats.org/drawingml/2006/main">
          <a:noFill/>
        </a:ln>
      </cdr:spPr>
      <cdr:style>
        <a:lnRef xmlns:a="http://schemas.openxmlformats.org/drawingml/2006/main" idx="2">
          <a:schemeClr val="accent6"/>
        </a:lnRef>
        <a:fillRef xmlns:a="http://schemas.openxmlformats.org/drawingml/2006/main" idx="1">
          <a:schemeClr val="lt1"/>
        </a:fillRef>
        <a:effectRef xmlns:a="http://schemas.openxmlformats.org/drawingml/2006/main" idx="0">
          <a:schemeClr val="accent6"/>
        </a:effectRef>
        <a:fontRef xmlns:a="http://schemas.openxmlformats.org/drawingml/2006/main" idx="minor">
          <a:schemeClr val="dk1"/>
        </a:fontRef>
      </cdr:style>
      <cdr:txBody>
        <a:bodyPr xmlns:a="http://schemas.openxmlformats.org/drawingml/2006/main"/>
        <a:lstStyle xmlns:a="http://schemas.openxmlformats.org/drawingml/2006/main">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xmlns:a="http://schemas.openxmlformats.org/drawingml/2006/main">
          <a:r>
            <a:rPr lang="pt-BR" sz="900" noProof="0" dirty="0" smtClean="0">
              <a:latin typeface="Open Sans" panose="020B0606030504020204" pitchFamily="34" charset="0"/>
              <a:ea typeface="Open Sans" panose="020B0606030504020204" pitchFamily="34" charset="0"/>
              <a:cs typeface="Open Sans" panose="020B0606030504020204" pitchFamily="34" charset="0"/>
            </a:rPr>
            <a:t>Autorizados 2ª fase</a:t>
          </a:r>
          <a:endParaRPr lang="pt-BR" sz="900" noProof="0" dirty="0">
            <a:latin typeface="Open Sans" panose="020B0606030504020204" pitchFamily="34" charset="0"/>
            <a:ea typeface="Open Sans" panose="020B0606030504020204" pitchFamily="34" charset="0"/>
            <a:cs typeface="Open Sans" panose="020B0606030504020204" pitchFamily="34" charset="0"/>
          </a:endParaRPr>
        </a:p>
      </cdr:txBody>
    </cdr:sp>
  </cdr:relSizeAnchor>
  <cdr:relSizeAnchor xmlns:cdr="http://schemas.openxmlformats.org/drawingml/2006/chartDrawing">
    <cdr:from>
      <cdr:x>0.61981</cdr:x>
      <cdr:y>0.93945</cdr:y>
    </cdr:from>
    <cdr:to>
      <cdr:x>0.74245</cdr:x>
      <cdr:y>0.98439</cdr:y>
    </cdr:to>
    <cdr:sp macro="" textlink="">
      <cdr:nvSpPr>
        <cdr:cNvPr id="5" name="Rectángulo 4"/>
        <cdr:cNvSpPr/>
      </cdr:nvSpPr>
      <cdr:spPr>
        <a:xfrm xmlns:a="http://schemas.openxmlformats.org/drawingml/2006/main">
          <a:off x="3850954" y="4729162"/>
          <a:ext cx="762000" cy="226221"/>
        </a:xfrm>
        <a:prstGeom xmlns:a="http://schemas.openxmlformats.org/drawingml/2006/main" prst="rect">
          <a:avLst/>
        </a:prstGeom>
        <a:ln xmlns:a="http://schemas.openxmlformats.org/drawingml/2006/main">
          <a:noFill/>
        </a:ln>
      </cdr:spPr>
      <cdr:style>
        <a:lnRef xmlns:a="http://schemas.openxmlformats.org/drawingml/2006/main" idx="2">
          <a:schemeClr val="accent6"/>
        </a:lnRef>
        <a:fillRef xmlns:a="http://schemas.openxmlformats.org/drawingml/2006/main" idx="1">
          <a:schemeClr val="lt1"/>
        </a:fillRef>
        <a:effectRef xmlns:a="http://schemas.openxmlformats.org/drawingml/2006/main" idx="0">
          <a:schemeClr val="accent6"/>
        </a:effectRef>
        <a:fontRef xmlns:a="http://schemas.openxmlformats.org/drawingml/2006/main" idx="minor">
          <a:schemeClr val="dk1"/>
        </a:fontRef>
      </cdr:style>
      <cdr:txBody>
        <a:bodyPr xmlns:a="http://schemas.openxmlformats.org/drawingml/2006/main"/>
        <a:lstStyle xmlns:a="http://schemas.openxmlformats.org/drawingml/2006/main">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xmlns:a="http://schemas.openxmlformats.org/drawingml/2006/main">
          <a:r>
            <a:rPr lang="es-ES" sz="900" dirty="0" err="1" smtClean="0">
              <a:latin typeface="Open Sans" panose="020B0606030504020204" pitchFamily="34" charset="0"/>
              <a:ea typeface="Open Sans" panose="020B0606030504020204" pitchFamily="34" charset="0"/>
              <a:cs typeface="Open Sans" panose="020B0606030504020204" pitchFamily="34" charset="0"/>
            </a:rPr>
            <a:t>Aprovados</a:t>
          </a:r>
          <a:endParaRPr lang="es-ES" sz="900" dirty="0">
            <a:latin typeface="Open Sans" panose="020B0606030504020204" pitchFamily="34" charset="0"/>
            <a:ea typeface="Open Sans" panose="020B0606030504020204" pitchFamily="34" charset="0"/>
            <a:cs typeface="Open Sans" panose="020B0606030504020204" pitchFamily="34" charset="0"/>
          </a:endParaRPr>
        </a:p>
      </cdr:txBody>
    </cdr:sp>
  </cdr:relSizeAnchor>
  <cdr:relSizeAnchor xmlns:cdr="http://schemas.openxmlformats.org/drawingml/2006/chartDrawing">
    <cdr:from>
      <cdr:x>0.76698</cdr:x>
      <cdr:y>0.93945</cdr:y>
    </cdr:from>
    <cdr:to>
      <cdr:x>0.98774</cdr:x>
      <cdr:y>0.98439</cdr:y>
    </cdr:to>
    <cdr:sp macro="" textlink="">
      <cdr:nvSpPr>
        <cdr:cNvPr id="6" name="Rectángulo 5"/>
        <cdr:cNvSpPr/>
      </cdr:nvSpPr>
      <cdr:spPr>
        <a:xfrm xmlns:a="http://schemas.openxmlformats.org/drawingml/2006/main">
          <a:off x="4765354" y="4729162"/>
          <a:ext cx="1371600" cy="226221"/>
        </a:xfrm>
        <a:prstGeom xmlns:a="http://schemas.openxmlformats.org/drawingml/2006/main" prst="rect">
          <a:avLst/>
        </a:prstGeom>
        <a:ln xmlns:a="http://schemas.openxmlformats.org/drawingml/2006/main">
          <a:noFill/>
        </a:ln>
      </cdr:spPr>
      <cdr:style>
        <a:lnRef xmlns:a="http://schemas.openxmlformats.org/drawingml/2006/main" idx="2">
          <a:schemeClr val="accent6"/>
        </a:lnRef>
        <a:fillRef xmlns:a="http://schemas.openxmlformats.org/drawingml/2006/main" idx="1">
          <a:schemeClr val="lt1"/>
        </a:fillRef>
        <a:effectRef xmlns:a="http://schemas.openxmlformats.org/drawingml/2006/main" idx="0">
          <a:schemeClr val="accent6"/>
        </a:effectRef>
        <a:fontRef xmlns:a="http://schemas.openxmlformats.org/drawingml/2006/main" idx="minor">
          <a:schemeClr val="dk1"/>
        </a:fontRef>
      </cdr:style>
      <cdr:txBody>
        <a:bodyPr xmlns:a="http://schemas.openxmlformats.org/drawingml/2006/main"/>
        <a:lstStyle xmlns:a="http://schemas.openxmlformats.org/drawingml/2006/main">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xmlns:a="http://schemas.openxmlformats.org/drawingml/2006/main">
          <a:r>
            <a:rPr lang="es-ES" sz="900" dirty="0" err="1" smtClean="0"/>
            <a:t>Taxa</a:t>
          </a:r>
          <a:r>
            <a:rPr lang="es-ES" sz="900" dirty="0" smtClean="0"/>
            <a:t> de </a:t>
          </a:r>
          <a:r>
            <a:rPr lang="es-ES" sz="900" dirty="0" err="1" smtClean="0"/>
            <a:t>sucesso</a:t>
          </a:r>
          <a:r>
            <a:rPr lang="es-ES" sz="900" dirty="0" smtClean="0"/>
            <a:t> 1ª fase</a:t>
          </a:r>
          <a:endParaRPr lang="es-ES" sz="900"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3713"/>
          </a:xfrm>
          <a:prstGeom prst="rect">
            <a:avLst/>
          </a:prstGeom>
        </p:spPr>
        <p:txBody>
          <a:bodyPr vert="horz" lIns="91440" tIns="45720" rIns="91440" bIns="45720" rtlCol="0"/>
          <a:lstStyle>
            <a:lvl1pPr algn="l" latinLnBrk="0">
              <a:defRPr lang="es-ES" sz="1200"/>
            </a:lvl1pPr>
          </a:lstStyle>
          <a:p>
            <a:endParaRPr lang="es-ES" dirty="0"/>
          </a:p>
        </p:txBody>
      </p:sp>
      <p:sp>
        <p:nvSpPr>
          <p:cNvPr id="3" name="Date Placeholder 2"/>
          <p:cNvSpPr>
            <a:spLocks noGrp="1"/>
          </p:cNvSpPr>
          <p:nvPr>
            <p:ph type="dt" sz="quarter" idx="1"/>
          </p:nvPr>
        </p:nvSpPr>
        <p:spPr>
          <a:xfrm>
            <a:off x="3850443" y="0"/>
            <a:ext cx="2945659" cy="493713"/>
          </a:xfrm>
          <a:prstGeom prst="rect">
            <a:avLst/>
          </a:prstGeom>
        </p:spPr>
        <p:txBody>
          <a:bodyPr vert="horz" lIns="91440" tIns="45720" rIns="91440" bIns="45720" rtlCol="0"/>
          <a:lstStyle>
            <a:lvl1pPr algn="r" latinLnBrk="0">
              <a:defRPr lang="es-ES" sz="1200"/>
            </a:lvl1pPr>
          </a:lstStyle>
          <a:p>
            <a:fld id="{D83FDC75-7F73-4A4A-A77C-09AADF00E0EA}" type="datetimeFigureOut">
              <a:rPr lang="es-ES" smtClean="0"/>
              <a:pPr/>
              <a:t>13/02/2017</a:t>
            </a:fld>
            <a:endParaRPr lang="es-ES" dirty="0"/>
          </a:p>
        </p:txBody>
      </p:sp>
      <p:sp>
        <p:nvSpPr>
          <p:cNvPr id="4" name="Footer Placeholder 3"/>
          <p:cNvSpPr>
            <a:spLocks noGrp="1"/>
          </p:cNvSpPr>
          <p:nvPr>
            <p:ph type="ftr" sz="quarter" idx="2"/>
          </p:nvPr>
        </p:nvSpPr>
        <p:spPr>
          <a:xfrm>
            <a:off x="0" y="9378824"/>
            <a:ext cx="2945659" cy="493713"/>
          </a:xfrm>
          <a:prstGeom prst="rect">
            <a:avLst/>
          </a:prstGeom>
        </p:spPr>
        <p:txBody>
          <a:bodyPr vert="horz" lIns="91440" tIns="45720" rIns="91440" bIns="45720" rtlCol="0" anchor="b"/>
          <a:lstStyle>
            <a:lvl1pPr algn="l" latinLnBrk="0">
              <a:defRPr lang="es-ES" sz="1200"/>
            </a:lvl1pPr>
          </a:lstStyle>
          <a:p>
            <a:endParaRPr lang="es-ES" dirty="0"/>
          </a:p>
        </p:txBody>
      </p:sp>
      <p:sp>
        <p:nvSpPr>
          <p:cNvPr id="5" name="Slide Number Placeholder 4"/>
          <p:cNvSpPr>
            <a:spLocks noGrp="1"/>
          </p:cNvSpPr>
          <p:nvPr>
            <p:ph type="sldNum" sz="quarter" idx="3"/>
          </p:nvPr>
        </p:nvSpPr>
        <p:spPr>
          <a:xfrm>
            <a:off x="3850443" y="9378824"/>
            <a:ext cx="2945659" cy="493713"/>
          </a:xfrm>
          <a:prstGeom prst="rect">
            <a:avLst/>
          </a:prstGeom>
        </p:spPr>
        <p:txBody>
          <a:bodyPr vert="horz" lIns="91440" tIns="45720" rIns="91440" bIns="45720" rtlCol="0" anchor="b"/>
          <a:lstStyle>
            <a:lvl1pPr algn="r" latinLnBrk="0">
              <a:defRPr lang="es-ES" sz="1200"/>
            </a:lvl1pPr>
          </a:lstStyle>
          <a:p>
            <a:fld id="{459226BF-1F13-42D3-80DC-373E7ADD1EBC}" type="slidenum">
              <a:rPr lang="es-ES" smtClean="0"/>
              <a:pPr/>
              <a:t>‹Nº›</a:t>
            </a:fld>
            <a:endParaRPr lang="es-ES" dirty="0"/>
          </a:p>
        </p:txBody>
      </p:sp>
    </p:spTree>
    <p:extLst>
      <p:ext uri="{BB962C8B-B14F-4D97-AF65-F5344CB8AC3E}">
        <p14:creationId xmlns:p14="http://schemas.microsoft.com/office/powerpoint/2010/main" val="7604536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3713"/>
          </a:xfrm>
          <a:prstGeom prst="rect">
            <a:avLst/>
          </a:prstGeom>
        </p:spPr>
        <p:txBody>
          <a:bodyPr vert="horz" lIns="91440" tIns="45720" rIns="91440" bIns="45720" rtlCol="0"/>
          <a:lstStyle>
            <a:lvl1pPr algn="l" latinLnBrk="0">
              <a:defRPr lang="es-ES" sz="1200"/>
            </a:lvl1pPr>
          </a:lstStyle>
          <a:p>
            <a:endParaRPr lang="es-ES"/>
          </a:p>
        </p:txBody>
      </p:sp>
      <p:sp>
        <p:nvSpPr>
          <p:cNvPr id="3" name="Date Placeholder 2"/>
          <p:cNvSpPr>
            <a:spLocks noGrp="1"/>
          </p:cNvSpPr>
          <p:nvPr>
            <p:ph type="dt" idx="1"/>
          </p:nvPr>
        </p:nvSpPr>
        <p:spPr>
          <a:xfrm>
            <a:off x="3850443" y="0"/>
            <a:ext cx="2945659" cy="493713"/>
          </a:xfrm>
          <a:prstGeom prst="rect">
            <a:avLst/>
          </a:prstGeom>
        </p:spPr>
        <p:txBody>
          <a:bodyPr vert="horz" lIns="91440" tIns="45720" rIns="91440" bIns="45720" rtlCol="0"/>
          <a:lstStyle>
            <a:lvl1pPr algn="r" latinLnBrk="0">
              <a:defRPr lang="es-ES" sz="1200"/>
            </a:lvl1pPr>
          </a:lstStyle>
          <a:p>
            <a:fld id="{48AEF76B-3757-4A0B-AF93-28494465C1DD}" type="datetimeFigureOut">
              <a:rPr lang="es-ES"/>
              <a:pPr/>
              <a:t>13/02/2017</a:t>
            </a:fld>
            <a:endParaRPr lang="es-ES"/>
          </a:p>
        </p:txBody>
      </p:sp>
      <p:sp>
        <p:nvSpPr>
          <p:cNvPr id="4" name="Slide Image Placeholder 3"/>
          <p:cNvSpPr>
            <a:spLocks noGrp="1" noRot="1" noChangeAspect="1"/>
          </p:cNvSpPr>
          <p:nvPr>
            <p:ph type="sldImg" idx="2"/>
          </p:nvPr>
        </p:nvSpPr>
        <p:spPr>
          <a:xfrm>
            <a:off x="931863" y="741363"/>
            <a:ext cx="4933950" cy="3702050"/>
          </a:xfrm>
          <a:prstGeom prst="rect">
            <a:avLst/>
          </a:prstGeom>
          <a:noFill/>
          <a:ln w="12700">
            <a:solidFill>
              <a:prstClr val="black"/>
            </a:solidFill>
          </a:ln>
        </p:spPr>
        <p:txBody>
          <a:bodyPr vert="horz" lIns="91440" tIns="45720" rIns="91440" bIns="45720" rtlCol="0" anchor="ctr"/>
          <a:lstStyle/>
          <a:p>
            <a:endParaRPr lang="es-ES"/>
          </a:p>
        </p:txBody>
      </p:sp>
      <p:sp>
        <p:nvSpPr>
          <p:cNvPr id="5" name="Notes Placeholder 4"/>
          <p:cNvSpPr>
            <a:spLocks noGrp="1"/>
          </p:cNvSpPr>
          <p:nvPr>
            <p:ph type="body" sz="quarter" idx="3"/>
          </p:nvPr>
        </p:nvSpPr>
        <p:spPr>
          <a:xfrm>
            <a:off x="679768" y="4690269"/>
            <a:ext cx="5438140" cy="4443413"/>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Footer Placeholder 5"/>
          <p:cNvSpPr>
            <a:spLocks noGrp="1"/>
          </p:cNvSpPr>
          <p:nvPr>
            <p:ph type="ftr" sz="quarter" idx="4"/>
          </p:nvPr>
        </p:nvSpPr>
        <p:spPr>
          <a:xfrm>
            <a:off x="0" y="9378824"/>
            <a:ext cx="2945659" cy="493713"/>
          </a:xfrm>
          <a:prstGeom prst="rect">
            <a:avLst/>
          </a:prstGeom>
        </p:spPr>
        <p:txBody>
          <a:bodyPr vert="horz" lIns="91440" tIns="45720" rIns="91440" bIns="45720" rtlCol="0" anchor="b"/>
          <a:lstStyle>
            <a:lvl1pPr algn="l" latinLnBrk="0">
              <a:defRPr lang="es-ES" sz="1200"/>
            </a:lvl1pPr>
          </a:lstStyle>
          <a:p>
            <a:endParaRPr lang="es-ES"/>
          </a:p>
        </p:txBody>
      </p:sp>
      <p:sp>
        <p:nvSpPr>
          <p:cNvPr id="7" name="Slide Number Placeholder 6"/>
          <p:cNvSpPr>
            <a:spLocks noGrp="1"/>
          </p:cNvSpPr>
          <p:nvPr>
            <p:ph type="sldNum" sz="quarter" idx="5"/>
          </p:nvPr>
        </p:nvSpPr>
        <p:spPr>
          <a:xfrm>
            <a:off x="3850443" y="9378824"/>
            <a:ext cx="2945659" cy="493713"/>
          </a:xfrm>
          <a:prstGeom prst="rect">
            <a:avLst/>
          </a:prstGeom>
        </p:spPr>
        <p:txBody>
          <a:bodyPr vert="horz" lIns="91440" tIns="45720" rIns="91440" bIns="45720" rtlCol="0" anchor="b"/>
          <a:lstStyle>
            <a:lvl1pPr algn="r" latinLnBrk="0">
              <a:defRPr lang="es-ES" sz="1200"/>
            </a:lvl1pPr>
          </a:lstStyle>
          <a:p>
            <a:fld id="{75693FD4-8F83-4EF7-AC3F-0DC0388986B0}" type="slidenum">
              <a:rPr/>
              <a:pPr/>
              <a:t>‹Nº›</a:t>
            </a:fld>
            <a:endParaRPr lang="es-ES"/>
          </a:p>
        </p:txBody>
      </p:sp>
    </p:spTree>
    <p:extLst>
      <p:ext uri="{BB962C8B-B14F-4D97-AF65-F5344CB8AC3E}">
        <p14:creationId xmlns:p14="http://schemas.microsoft.com/office/powerpoint/2010/main" val="744737610"/>
      </p:ext>
    </p:extLst>
  </p:cSld>
  <p:clrMap bg1="lt1" tx1="dk1" bg2="lt2" tx2="dk2" accent1="accent1" accent2="accent2" accent3="accent3" accent4="accent4" accent5="accent5" accent6="accent6" hlink="hlink" folHlink="folHlink"/>
  <p:notesStyle>
    <a:lvl1pPr marL="0" algn="l" defTabSz="914400" rtl="0" eaLnBrk="1" latinLnBrk="0" hangingPunct="1">
      <a:defRPr lang="es-ES" sz="1200" kern="1200">
        <a:solidFill>
          <a:schemeClr val="tx1"/>
        </a:solidFill>
        <a:latin typeface="+mn-lt"/>
        <a:ea typeface="+mn-ea"/>
        <a:cs typeface="+mn-cs"/>
      </a:defRPr>
    </a:lvl1pPr>
    <a:lvl2pPr marL="457200" algn="l" defTabSz="914400" rtl="0" eaLnBrk="1" latinLnBrk="0" hangingPunct="1">
      <a:defRPr lang="es-ES" sz="1200" kern="1200">
        <a:solidFill>
          <a:schemeClr val="tx1"/>
        </a:solidFill>
        <a:latin typeface="+mn-lt"/>
        <a:ea typeface="+mn-ea"/>
        <a:cs typeface="+mn-cs"/>
      </a:defRPr>
    </a:lvl2pPr>
    <a:lvl3pPr marL="914400" algn="l" defTabSz="914400" rtl="0" eaLnBrk="1" latinLnBrk="0" hangingPunct="1">
      <a:defRPr lang="es-ES" sz="1200" kern="1200">
        <a:solidFill>
          <a:schemeClr val="tx1"/>
        </a:solidFill>
        <a:latin typeface="+mn-lt"/>
        <a:ea typeface="+mn-ea"/>
        <a:cs typeface="+mn-cs"/>
      </a:defRPr>
    </a:lvl3pPr>
    <a:lvl4pPr marL="1371600" algn="l" defTabSz="914400" rtl="0" eaLnBrk="1" latinLnBrk="0" hangingPunct="1">
      <a:defRPr lang="es-ES" sz="1200" kern="1200">
        <a:solidFill>
          <a:schemeClr val="tx1"/>
        </a:solidFill>
        <a:latin typeface="+mn-lt"/>
        <a:ea typeface="+mn-ea"/>
        <a:cs typeface="+mn-cs"/>
      </a:defRPr>
    </a:lvl4pPr>
    <a:lvl5pPr marL="1828800" algn="l" defTabSz="914400" rtl="0" eaLnBrk="1" latinLnBrk="0" hangingPunct="1">
      <a:defRPr lang="es-ES" sz="1200" kern="1200">
        <a:solidFill>
          <a:schemeClr val="tx1"/>
        </a:solidFill>
        <a:latin typeface="+mn-lt"/>
        <a:ea typeface="+mn-ea"/>
        <a:cs typeface="+mn-cs"/>
      </a:defRPr>
    </a:lvl5pPr>
    <a:lvl6pPr marL="2286000" algn="l" defTabSz="914400" rtl="0" eaLnBrk="1" latinLnBrk="0" hangingPunct="1">
      <a:defRPr lang="es-ES" sz="1200" kern="1200">
        <a:solidFill>
          <a:schemeClr val="tx1"/>
        </a:solidFill>
        <a:latin typeface="+mn-lt"/>
        <a:ea typeface="+mn-ea"/>
        <a:cs typeface="+mn-cs"/>
      </a:defRPr>
    </a:lvl6pPr>
    <a:lvl7pPr marL="2743200" algn="l" defTabSz="914400" rtl="0" eaLnBrk="1" latinLnBrk="0" hangingPunct="1">
      <a:defRPr lang="es-ES" sz="1200" kern="1200">
        <a:solidFill>
          <a:schemeClr val="tx1"/>
        </a:solidFill>
        <a:latin typeface="+mn-lt"/>
        <a:ea typeface="+mn-ea"/>
        <a:cs typeface="+mn-cs"/>
      </a:defRPr>
    </a:lvl7pPr>
    <a:lvl8pPr marL="3200400" algn="l" defTabSz="914400" rtl="0" eaLnBrk="1" latinLnBrk="0" hangingPunct="1">
      <a:defRPr lang="es-ES" sz="1200" kern="1200">
        <a:solidFill>
          <a:schemeClr val="tx1"/>
        </a:solidFill>
        <a:latin typeface="+mn-lt"/>
        <a:ea typeface="+mn-ea"/>
        <a:cs typeface="+mn-cs"/>
      </a:defRPr>
    </a:lvl8pPr>
    <a:lvl9pPr marL="3657600" algn="l" defTabSz="914400" rtl="0" eaLnBrk="1" latinLnBrk="0" hangingPunct="1">
      <a:defRPr lang="es-ES"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fr-FR"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1</a:t>
            </a:fld>
            <a:endParaRPr lang="fr-FR"/>
          </a:p>
        </p:txBody>
      </p:sp>
    </p:spTree>
    <p:extLst>
      <p:ext uri="{BB962C8B-B14F-4D97-AF65-F5344CB8AC3E}">
        <p14:creationId xmlns:p14="http://schemas.microsoft.com/office/powerpoint/2010/main" val="3557453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ES" baseline="0" dirty="0" smtClean="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10</a:t>
            </a:fld>
            <a:endParaRPr lang="fr-FR"/>
          </a:p>
        </p:txBody>
      </p:sp>
    </p:spTree>
    <p:extLst>
      <p:ext uri="{BB962C8B-B14F-4D97-AF65-F5344CB8AC3E}">
        <p14:creationId xmlns:p14="http://schemas.microsoft.com/office/powerpoint/2010/main" val="19481699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fr-FR"/>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11</a:t>
            </a:fld>
            <a:endParaRPr lang="fr-FR"/>
          </a:p>
        </p:txBody>
      </p:sp>
    </p:spTree>
    <p:extLst>
      <p:ext uri="{BB962C8B-B14F-4D97-AF65-F5344CB8AC3E}">
        <p14:creationId xmlns:p14="http://schemas.microsoft.com/office/powerpoint/2010/main" val="8367474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fr-FR"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12</a:t>
            </a:fld>
            <a:endParaRPr lang="fr-FR"/>
          </a:p>
        </p:txBody>
      </p:sp>
    </p:spTree>
    <p:extLst>
      <p:ext uri="{BB962C8B-B14F-4D97-AF65-F5344CB8AC3E}">
        <p14:creationId xmlns:p14="http://schemas.microsoft.com/office/powerpoint/2010/main" val="37092504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fr-FR"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13</a:t>
            </a:fld>
            <a:endParaRPr lang="fr-FR"/>
          </a:p>
        </p:txBody>
      </p:sp>
    </p:spTree>
    <p:extLst>
      <p:ext uri="{BB962C8B-B14F-4D97-AF65-F5344CB8AC3E}">
        <p14:creationId xmlns:p14="http://schemas.microsoft.com/office/powerpoint/2010/main" val="42203288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fr-FR"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14</a:t>
            </a:fld>
            <a:endParaRPr lang="fr-FR"/>
          </a:p>
        </p:txBody>
      </p:sp>
    </p:spTree>
    <p:extLst>
      <p:ext uri="{BB962C8B-B14F-4D97-AF65-F5344CB8AC3E}">
        <p14:creationId xmlns:p14="http://schemas.microsoft.com/office/powerpoint/2010/main" val="31783689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fr-FR"/>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15</a:t>
            </a:fld>
            <a:endParaRPr lang="fr-FR"/>
          </a:p>
        </p:txBody>
      </p:sp>
    </p:spTree>
    <p:extLst>
      <p:ext uri="{BB962C8B-B14F-4D97-AF65-F5344CB8AC3E}">
        <p14:creationId xmlns:p14="http://schemas.microsoft.com/office/powerpoint/2010/main" val="10252721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fr-FR"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16</a:t>
            </a:fld>
            <a:endParaRPr lang="fr-FR"/>
          </a:p>
        </p:txBody>
      </p:sp>
    </p:spTree>
    <p:extLst>
      <p:ext uri="{BB962C8B-B14F-4D97-AF65-F5344CB8AC3E}">
        <p14:creationId xmlns:p14="http://schemas.microsoft.com/office/powerpoint/2010/main" val="37915796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fr-FR"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17</a:t>
            </a:fld>
            <a:endParaRPr lang="fr-FR"/>
          </a:p>
        </p:txBody>
      </p:sp>
    </p:spTree>
    <p:extLst>
      <p:ext uri="{BB962C8B-B14F-4D97-AF65-F5344CB8AC3E}">
        <p14:creationId xmlns:p14="http://schemas.microsoft.com/office/powerpoint/2010/main" val="8587682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fr-FR"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18</a:t>
            </a:fld>
            <a:endParaRPr lang="fr-FR"/>
          </a:p>
        </p:txBody>
      </p:sp>
    </p:spTree>
    <p:extLst>
      <p:ext uri="{BB962C8B-B14F-4D97-AF65-F5344CB8AC3E}">
        <p14:creationId xmlns:p14="http://schemas.microsoft.com/office/powerpoint/2010/main" val="26464805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fr-FR"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19</a:t>
            </a:fld>
            <a:endParaRPr lang="fr-FR"/>
          </a:p>
        </p:txBody>
      </p:sp>
    </p:spTree>
    <p:extLst>
      <p:ext uri="{BB962C8B-B14F-4D97-AF65-F5344CB8AC3E}">
        <p14:creationId xmlns:p14="http://schemas.microsoft.com/office/powerpoint/2010/main" val="28599355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baseline="0" dirty="0" smtClean="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2</a:t>
            </a:fld>
            <a:endParaRPr lang="fr-FR"/>
          </a:p>
        </p:txBody>
      </p:sp>
    </p:spTree>
    <p:extLst>
      <p:ext uri="{BB962C8B-B14F-4D97-AF65-F5344CB8AC3E}">
        <p14:creationId xmlns:p14="http://schemas.microsoft.com/office/powerpoint/2010/main" val="36879717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45</a:t>
            </a:fld>
            <a:endParaRPr lang="fr-FR"/>
          </a:p>
        </p:txBody>
      </p:sp>
    </p:spTree>
    <p:extLst>
      <p:ext uri="{BB962C8B-B14F-4D97-AF65-F5344CB8AC3E}">
        <p14:creationId xmlns:p14="http://schemas.microsoft.com/office/powerpoint/2010/main" val="37643950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46</a:t>
            </a:fld>
            <a:endParaRPr lang="fr-FR"/>
          </a:p>
        </p:txBody>
      </p:sp>
    </p:spTree>
    <p:extLst>
      <p:ext uri="{BB962C8B-B14F-4D97-AF65-F5344CB8AC3E}">
        <p14:creationId xmlns:p14="http://schemas.microsoft.com/office/powerpoint/2010/main" val="24831132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47</a:t>
            </a:fld>
            <a:endParaRPr lang="fr-FR"/>
          </a:p>
        </p:txBody>
      </p:sp>
    </p:spTree>
    <p:extLst>
      <p:ext uri="{BB962C8B-B14F-4D97-AF65-F5344CB8AC3E}">
        <p14:creationId xmlns:p14="http://schemas.microsoft.com/office/powerpoint/2010/main" val="7635342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48</a:t>
            </a:fld>
            <a:endParaRPr lang="fr-FR"/>
          </a:p>
        </p:txBody>
      </p:sp>
    </p:spTree>
    <p:extLst>
      <p:ext uri="{BB962C8B-B14F-4D97-AF65-F5344CB8AC3E}">
        <p14:creationId xmlns:p14="http://schemas.microsoft.com/office/powerpoint/2010/main" val="2992621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pt-BR"/>
          </a:p>
        </p:txBody>
      </p:sp>
      <p:sp>
        <p:nvSpPr>
          <p:cNvPr id="4" name="Marcador de número de diapositiva 3"/>
          <p:cNvSpPr>
            <a:spLocks noGrp="1"/>
          </p:cNvSpPr>
          <p:nvPr>
            <p:ph type="sldNum" sz="quarter" idx="10"/>
          </p:nvPr>
        </p:nvSpPr>
        <p:spPr/>
        <p:txBody>
          <a:bodyPr/>
          <a:lstStyle/>
          <a:p>
            <a:fld id="{75693FD4-8F83-4EF7-AC3F-0DC0388986B0}" type="slidenum">
              <a:rPr lang="es-ES" smtClean="0"/>
              <a:pPr/>
              <a:t>50</a:t>
            </a:fld>
            <a:endParaRPr lang="es-ES"/>
          </a:p>
        </p:txBody>
      </p:sp>
    </p:spTree>
    <p:extLst>
      <p:ext uri="{BB962C8B-B14F-4D97-AF65-F5344CB8AC3E}">
        <p14:creationId xmlns:p14="http://schemas.microsoft.com/office/powerpoint/2010/main" val="14655940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703263" y="800100"/>
            <a:ext cx="5330825" cy="3998913"/>
          </a:xfrm>
        </p:spPr>
      </p:sp>
      <p:sp>
        <p:nvSpPr>
          <p:cNvPr id="3" name="Marcador de notas 2"/>
          <p:cNvSpPr>
            <a:spLocks noGrp="1"/>
          </p:cNvSpPr>
          <p:nvPr>
            <p:ph type="body" idx="1"/>
          </p:nvPr>
        </p:nvSpPr>
        <p:spPr/>
        <p:txBody>
          <a:bodyPr/>
          <a:lstStyle/>
          <a:p>
            <a:pPr marL="0" indent="0">
              <a:buNone/>
            </a:pPr>
            <a:endParaRPr lang="pt-BR" dirty="0" smtClean="0"/>
          </a:p>
          <a:p>
            <a:endParaRPr lang="pt-BR" dirty="0"/>
          </a:p>
        </p:txBody>
      </p:sp>
      <p:sp>
        <p:nvSpPr>
          <p:cNvPr id="4" name="Marcador de número de diapositiva 3"/>
          <p:cNvSpPr>
            <a:spLocks noGrp="1"/>
          </p:cNvSpPr>
          <p:nvPr>
            <p:ph type="sldNum" sz="quarter" idx="10"/>
          </p:nvPr>
        </p:nvSpPr>
        <p:spPr/>
        <p:txBody>
          <a:bodyPr/>
          <a:lstStyle/>
          <a:p>
            <a:fld id="{75693FD4-8F83-4EF7-AC3F-0DC0388986B0}" type="slidenum">
              <a:rPr lang="es-ES" smtClean="0"/>
              <a:pPr/>
              <a:t>51</a:t>
            </a:fld>
            <a:endParaRPr lang="es-ES"/>
          </a:p>
        </p:txBody>
      </p:sp>
    </p:spTree>
    <p:extLst>
      <p:ext uri="{BB962C8B-B14F-4D97-AF65-F5344CB8AC3E}">
        <p14:creationId xmlns:p14="http://schemas.microsoft.com/office/powerpoint/2010/main" val="39291542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dirty="0" err="1" smtClean="0"/>
              <a:t>Qq</a:t>
            </a:r>
            <a:r>
              <a:rPr lang="pt-BR" dirty="0" smtClean="0"/>
              <a:t> pessoa que representa uma entidade e que deseja participar numa candidatura de projeto </a:t>
            </a:r>
            <a:r>
              <a:rPr lang="pt-BR" dirty="0" err="1" smtClean="0"/>
              <a:t>Sudoe</a:t>
            </a:r>
            <a:r>
              <a:rPr lang="pt-BR" dirty="0" smtClean="0"/>
              <a:t> deve obrigatoriamente registar-se como usuário em </a:t>
            </a:r>
            <a:r>
              <a:rPr lang="pt-BR" dirty="0" err="1" smtClean="0"/>
              <a:t>eSudoe</a:t>
            </a:r>
            <a:r>
              <a:rPr lang="pt-BR" dirty="0" smtClean="0"/>
              <a:t>. Os campos a preencher consistem no usuário, nome, apelido e e-mail da pessoa. Depois</a:t>
            </a:r>
            <a:r>
              <a:rPr lang="pt-BR" baseline="0" dirty="0" smtClean="0"/>
              <a:t> o usuário receberá um </a:t>
            </a:r>
            <a:r>
              <a:rPr lang="pt-BR" baseline="0" dirty="0" err="1" smtClean="0"/>
              <a:t>email</a:t>
            </a:r>
            <a:r>
              <a:rPr lang="pt-BR" baseline="0" dirty="0" smtClean="0"/>
              <a:t> de ativação da conta. Depois poderá aceder à seção 2)</a:t>
            </a:r>
          </a:p>
          <a:p>
            <a:endParaRPr lang="pt-BR" dirty="0"/>
          </a:p>
        </p:txBody>
      </p:sp>
      <p:sp>
        <p:nvSpPr>
          <p:cNvPr id="4" name="Marcador de número de diapositiva 3"/>
          <p:cNvSpPr>
            <a:spLocks noGrp="1"/>
          </p:cNvSpPr>
          <p:nvPr>
            <p:ph type="sldNum" sz="quarter" idx="10"/>
          </p:nvPr>
        </p:nvSpPr>
        <p:spPr/>
        <p:txBody>
          <a:bodyPr/>
          <a:lstStyle/>
          <a:p>
            <a:fld id="{75693FD4-8F83-4EF7-AC3F-0DC0388986B0}" type="slidenum">
              <a:rPr lang="es-ES" smtClean="0"/>
              <a:pPr/>
              <a:t>52</a:t>
            </a:fld>
            <a:endParaRPr lang="es-ES"/>
          </a:p>
        </p:txBody>
      </p:sp>
    </p:spTree>
    <p:extLst>
      <p:ext uri="{BB962C8B-B14F-4D97-AF65-F5344CB8AC3E}">
        <p14:creationId xmlns:p14="http://schemas.microsoft.com/office/powerpoint/2010/main" val="21208435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dirty="0" err="1" smtClean="0"/>
              <a:t>Qq</a:t>
            </a:r>
            <a:r>
              <a:rPr lang="pt-BR" dirty="0" smtClean="0"/>
              <a:t> pessoa que representa uma entidade e que deseja participar numa candidatura de projeto </a:t>
            </a:r>
            <a:r>
              <a:rPr lang="pt-BR" dirty="0" err="1" smtClean="0"/>
              <a:t>Sudoe</a:t>
            </a:r>
            <a:r>
              <a:rPr lang="pt-BR" dirty="0" smtClean="0"/>
              <a:t> deve obrigatoriamente registar-se como usuário em </a:t>
            </a:r>
            <a:r>
              <a:rPr lang="pt-BR" dirty="0" err="1" smtClean="0"/>
              <a:t>eSudoe</a:t>
            </a:r>
            <a:r>
              <a:rPr lang="pt-BR" dirty="0" smtClean="0"/>
              <a:t>. Os campos a preencher consistem no usuário, nome, apelido e e-mail da pessoa. Depois</a:t>
            </a:r>
            <a:r>
              <a:rPr lang="pt-BR" baseline="0" dirty="0" smtClean="0"/>
              <a:t> o usuário receberá um </a:t>
            </a:r>
            <a:r>
              <a:rPr lang="pt-BR" baseline="0" dirty="0" err="1" smtClean="0"/>
              <a:t>email</a:t>
            </a:r>
            <a:r>
              <a:rPr lang="pt-BR" baseline="0" dirty="0" smtClean="0"/>
              <a:t> de ativação da conta. Depois poderá aceder à seção 2)</a:t>
            </a:r>
          </a:p>
          <a:p>
            <a:endParaRPr lang="pt-BR" dirty="0"/>
          </a:p>
        </p:txBody>
      </p:sp>
      <p:sp>
        <p:nvSpPr>
          <p:cNvPr id="4" name="Marcador de número de diapositiva 3"/>
          <p:cNvSpPr>
            <a:spLocks noGrp="1"/>
          </p:cNvSpPr>
          <p:nvPr>
            <p:ph type="sldNum" sz="quarter" idx="10"/>
          </p:nvPr>
        </p:nvSpPr>
        <p:spPr/>
        <p:txBody>
          <a:bodyPr/>
          <a:lstStyle/>
          <a:p>
            <a:fld id="{75693FD4-8F83-4EF7-AC3F-0DC0388986B0}" type="slidenum">
              <a:rPr lang="es-ES" smtClean="0"/>
              <a:pPr/>
              <a:t>53</a:t>
            </a:fld>
            <a:endParaRPr lang="es-ES"/>
          </a:p>
        </p:txBody>
      </p:sp>
    </p:spTree>
    <p:extLst>
      <p:ext uri="{BB962C8B-B14F-4D97-AF65-F5344CB8AC3E}">
        <p14:creationId xmlns:p14="http://schemas.microsoft.com/office/powerpoint/2010/main" val="36071059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pt-BR" sz="1200" b="0" i="0" kern="1200" dirty="0" smtClean="0">
                <a:solidFill>
                  <a:schemeClr val="tx1"/>
                </a:solidFill>
                <a:effectLst/>
                <a:latin typeface="+mn-lt"/>
                <a:ea typeface="+mn-ea"/>
                <a:cs typeface="+mn-cs"/>
              </a:rPr>
              <a:t>2) </a:t>
            </a:r>
            <a:r>
              <a:rPr lang="pt-BR" sz="1200" b="0" i="0" kern="1200" dirty="0" err="1" smtClean="0">
                <a:solidFill>
                  <a:schemeClr val="tx1"/>
                </a:solidFill>
                <a:effectLst/>
                <a:latin typeface="+mn-lt"/>
                <a:ea typeface="+mn-ea"/>
                <a:cs typeface="+mn-cs"/>
              </a:rPr>
              <a:t>Qq</a:t>
            </a:r>
            <a:r>
              <a:rPr lang="pt-BR" sz="1200" b="0" i="0" kern="1200" dirty="0" smtClean="0">
                <a:solidFill>
                  <a:schemeClr val="tx1"/>
                </a:solidFill>
                <a:effectLst/>
                <a:latin typeface="+mn-lt"/>
                <a:ea typeface="+mn-ea"/>
                <a:cs typeface="+mn-cs"/>
              </a:rPr>
              <a:t> entidade que pretende fazer parte de uma parceria de projeto, como BP ou B, deverá estar previamente registada em </a:t>
            </a:r>
            <a:r>
              <a:rPr lang="pt-BR" sz="1200" b="0" i="0" kern="1200" dirty="0" err="1" smtClean="0">
                <a:solidFill>
                  <a:schemeClr val="tx1"/>
                </a:solidFill>
                <a:effectLst/>
                <a:latin typeface="+mn-lt"/>
                <a:ea typeface="+mn-ea"/>
                <a:cs typeface="+mn-cs"/>
              </a:rPr>
              <a:t>eSudoe</a:t>
            </a:r>
            <a:r>
              <a:rPr lang="pt-BR" sz="1200" b="0" i="0" kern="1200" dirty="0" smtClean="0">
                <a:solidFill>
                  <a:schemeClr val="tx1"/>
                </a:solidFill>
                <a:effectLst/>
                <a:latin typeface="+mn-lt"/>
                <a:ea typeface="+mn-ea"/>
                <a:cs typeface="+mn-cs"/>
              </a:rPr>
              <a:t>. Após a realização deste processo, será atribuído automaticamente à entidade um código </a:t>
            </a:r>
            <a:r>
              <a:rPr lang="pt-BR" sz="1200" b="0" i="0" kern="1200" dirty="0" err="1" smtClean="0">
                <a:solidFill>
                  <a:schemeClr val="tx1"/>
                </a:solidFill>
                <a:effectLst/>
                <a:latin typeface="+mn-lt"/>
                <a:ea typeface="+mn-ea"/>
                <a:cs typeface="+mn-cs"/>
              </a:rPr>
              <a:t>eSudoe</a:t>
            </a:r>
            <a:r>
              <a:rPr lang="pt-BR" sz="1200" b="0" i="0" kern="1200" dirty="0" smtClean="0">
                <a:solidFill>
                  <a:schemeClr val="tx1"/>
                </a:solidFill>
                <a:effectLst/>
                <a:latin typeface="+mn-lt"/>
                <a:ea typeface="+mn-ea"/>
                <a:cs typeface="+mn-cs"/>
              </a:rPr>
              <a:t>. Este código será então válido para toda a duração do Programa de Cooperação 2014-2020 e por conseguinte para o conjunto das convocatórias de projetos.</a:t>
            </a:r>
            <a:r>
              <a:rPr lang="pt-BR" dirty="0" smtClean="0"/>
              <a:t/>
            </a:r>
            <a:br>
              <a:rPr lang="pt-BR" dirty="0" smtClean="0"/>
            </a:br>
            <a:r>
              <a:rPr lang="pt-BR" sz="1200" b="0" i="0" kern="1200" dirty="0" smtClean="0">
                <a:solidFill>
                  <a:schemeClr val="tx1"/>
                </a:solidFill>
                <a:effectLst/>
                <a:latin typeface="+mn-lt"/>
                <a:ea typeface="+mn-ea"/>
                <a:cs typeface="+mn-cs"/>
              </a:rPr>
              <a:t>Este registo prévio refere-se apenas às entidades que desejarão receber uma ajuda FEDER. Estas entidades participarão nos projetos como BP ou B. Os parceiros associados (parceiros que participarão nos projetos mas que não receberão ajuda FEDER) não deverão estar registados.</a:t>
            </a:r>
          </a:p>
          <a:p>
            <a:endParaRPr lang="pt-BR" sz="1200" b="0" i="0" kern="1200" dirty="0" smtClean="0">
              <a:solidFill>
                <a:schemeClr val="tx1"/>
              </a:solidFill>
              <a:effectLst/>
              <a:latin typeface="+mn-lt"/>
              <a:ea typeface="+mn-ea"/>
              <a:cs typeface="+mn-cs"/>
            </a:endParaRPr>
          </a:p>
          <a:p>
            <a:r>
              <a:rPr lang="pt-BR" sz="1200" b="0" i="0" kern="1200" dirty="0" smtClean="0">
                <a:solidFill>
                  <a:schemeClr val="tx1"/>
                </a:solidFill>
                <a:effectLst/>
                <a:latin typeface="+mn-lt"/>
                <a:ea typeface="+mn-ea"/>
                <a:cs typeface="+mn-cs"/>
              </a:rPr>
              <a:t>Dados solicitados:</a:t>
            </a:r>
            <a:r>
              <a:rPr lang="pt-BR" sz="1200" b="0" i="0" kern="1200" baseline="0" dirty="0" smtClean="0">
                <a:solidFill>
                  <a:schemeClr val="tx1"/>
                </a:solidFill>
                <a:effectLst/>
                <a:latin typeface="+mn-lt"/>
                <a:ea typeface="+mn-ea"/>
                <a:cs typeface="+mn-cs"/>
              </a:rPr>
              <a:t> .......</a:t>
            </a:r>
            <a:endParaRPr lang="pt-BR" sz="1200" b="0" i="0" kern="1200" dirty="0" smtClean="0">
              <a:solidFill>
                <a:schemeClr val="tx1"/>
              </a:solidFill>
              <a:effectLst/>
              <a:latin typeface="+mn-lt"/>
              <a:ea typeface="+mn-ea"/>
              <a:cs typeface="+mn-cs"/>
            </a:endParaRPr>
          </a:p>
          <a:p>
            <a:r>
              <a:rPr lang="pt-BR" dirty="0" smtClean="0"/>
              <a:t/>
            </a:r>
            <a:br>
              <a:rPr lang="pt-BR" dirty="0" smtClean="0"/>
            </a:br>
            <a:r>
              <a:rPr lang="pt-BR" sz="1200" b="1" i="0" kern="1200" dirty="0" smtClean="0">
                <a:solidFill>
                  <a:schemeClr val="tx1"/>
                </a:solidFill>
                <a:effectLst/>
                <a:latin typeface="+mn-lt"/>
                <a:ea typeface="+mn-ea"/>
                <a:cs typeface="+mn-cs"/>
              </a:rPr>
              <a:t>Antes de registar uma entidade</a:t>
            </a:r>
            <a:endParaRPr lang="pt-BR" sz="1200" b="0" i="0" kern="1200" dirty="0" smtClean="0">
              <a:solidFill>
                <a:schemeClr val="tx1"/>
              </a:solidFill>
              <a:effectLst/>
              <a:latin typeface="+mn-lt"/>
              <a:ea typeface="+mn-ea"/>
              <a:cs typeface="+mn-cs"/>
            </a:endParaRPr>
          </a:p>
          <a:p>
            <a:r>
              <a:rPr lang="pt-BR" sz="1200" b="0" i="0" kern="1200" dirty="0" smtClean="0">
                <a:solidFill>
                  <a:schemeClr val="tx1"/>
                </a:solidFill>
                <a:effectLst/>
                <a:latin typeface="+mn-lt"/>
                <a:ea typeface="+mn-ea"/>
                <a:cs typeface="+mn-cs"/>
              </a:rPr>
              <a:t>O código entidade </a:t>
            </a:r>
            <a:r>
              <a:rPr lang="pt-BR" sz="1200" b="0" i="0" kern="1200" dirty="0" err="1" smtClean="0">
                <a:solidFill>
                  <a:schemeClr val="tx1"/>
                </a:solidFill>
                <a:effectLst/>
                <a:latin typeface="+mn-lt"/>
                <a:ea typeface="+mn-ea"/>
                <a:cs typeface="+mn-cs"/>
              </a:rPr>
              <a:t>eSudoe</a:t>
            </a:r>
            <a:r>
              <a:rPr lang="pt-BR" sz="1200" b="0" i="0" kern="1200" dirty="0" smtClean="0">
                <a:solidFill>
                  <a:schemeClr val="tx1"/>
                </a:solidFill>
                <a:effectLst/>
                <a:latin typeface="+mn-lt"/>
                <a:ea typeface="+mn-ea"/>
                <a:cs typeface="+mn-cs"/>
              </a:rPr>
              <a:t> é válido para a entidade, não é nominativo nem associado a um trabalhador da entidade.</a:t>
            </a:r>
          </a:p>
          <a:p>
            <a:r>
              <a:rPr lang="pt-BR" sz="1200" b="0" i="0" kern="1200" dirty="0" smtClean="0">
                <a:solidFill>
                  <a:schemeClr val="tx1"/>
                </a:solidFill>
                <a:effectLst/>
                <a:latin typeface="+mn-lt"/>
                <a:ea typeface="+mn-ea"/>
                <a:cs typeface="+mn-cs"/>
              </a:rPr>
              <a:t>Em contrapartida, em função do tipo de entidade, o Programa </a:t>
            </a:r>
            <a:r>
              <a:rPr lang="pt-BR" sz="1200" b="0" i="0" kern="1200" dirty="0" err="1" smtClean="0">
                <a:solidFill>
                  <a:schemeClr val="tx1"/>
                </a:solidFill>
                <a:effectLst/>
                <a:latin typeface="+mn-lt"/>
                <a:ea typeface="+mn-ea"/>
                <a:cs typeface="+mn-cs"/>
              </a:rPr>
              <a:t>Interreg</a:t>
            </a:r>
            <a:r>
              <a:rPr lang="pt-BR" sz="1200" b="0" i="0" kern="1200" dirty="0" smtClean="0">
                <a:solidFill>
                  <a:schemeClr val="tx1"/>
                </a:solidFill>
                <a:effectLst/>
                <a:latin typeface="+mn-lt"/>
                <a:ea typeface="+mn-ea"/>
                <a:cs typeface="+mn-cs"/>
              </a:rPr>
              <a:t> </a:t>
            </a:r>
            <a:r>
              <a:rPr lang="pt-BR" sz="1200" b="0" i="0" kern="1200" dirty="0" err="1" smtClean="0">
                <a:solidFill>
                  <a:schemeClr val="tx1"/>
                </a:solidFill>
                <a:effectLst/>
                <a:latin typeface="+mn-lt"/>
                <a:ea typeface="+mn-ea"/>
                <a:cs typeface="+mn-cs"/>
              </a:rPr>
              <a:t>Sudoe</a:t>
            </a:r>
            <a:r>
              <a:rPr lang="pt-BR" sz="1200" b="0" i="0" kern="1200" dirty="0" smtClean="0">
                <a:solidFill>
                  <a:schemeClr val="tx1"/>
                </a:solidFill>
                <a:effectLst/>
                <a:latin typeface="+mn-lt"/>
                <a:ea typeface="+mn-ea"/>
                <a:cs typeface="+mn-cs"/>
              </a:rPr>
              <a:t> permite que o registo seja realizado ao nível de uma Direção-Geral, de um laboratório de investigação, de uma faculdade, etc. </a:t>
            </a:r>
            <a:r>
              <a:rPr lang="pt-BR" dirty="0" smtClean="0"/>
              <a:t/>
            </a:r>
            <a:br>
              <a:rPr lang="pt-BR" dirty="0" smtClean="0"/>
            </a:br>
            <a:r>
              <a:rPr lang="pt-BR" sz="1200" b="0" i="0" kern="1200" dirty="0" err="1" smtClean="0">
                <a:solidFill>
                  <a:schemeClr val="tx1"/>
                </a:solidFill>
                <a:effectLst/>
                <a:latin typeface="+mn-lt"/>
                <a:ea typeface="+mn-ea"/>
                <a:cs typeface="+mn-cs"/>
              </a:rPr>
              <a:t>eSudoe</a:t>
            </a:r>
            <a:r>
              <a:rPr lang="pt-BR" sz="1200" b="0" i="0" kern="1200" dirty="0" smtClean="0">
                <a:solidFill>
                  <a:schemeClr val="tx1"/>
                </a:solidFill>
                <a:effectLst/>
                <a:latin typeface="+mn-lt"/>
                <a:ea typeface="+mn-ea"/>
                <a:cs typeface="+mn-cs"/>
              </a:rPr>
              <a:t> dispõe de um motor de pesquisa das entidades registadas. Antes de iniciar o registo da sua entidade, verifique que a mesma ainda não se encontra registada.</a:t>
            </a:r>
          </a:p>
          <a:p>
            <a:r>
              <a:rPr lang="pt-BR" dirty="0" smtClean="0"/>
              <a:t/>
            </a:r>
            <a:br>
              <a:rPr lang="pt-BR" dirty="0" smtClean="0"/>
            </a:br>
            <a:r>
              <a:rPr lang="pt-BR" sz="1200" b="0" i="0" kern="1200" dirty="0" smtClean="0">
                <a:solidFill>
                  <a:schemeClr val="tx1"/>
                </a:solidFill>
                <a:effectLst/>
                <a:latin typeface="+mn-lt"/>
                <a:ea typeface="+mn-ea"/>
                <a:cs typeface="+mn-cs"/>
              </a:rPr>
              <a:t>Se a sua entidade já estiver registada, deverá simplesmente introduzir o seu código </a:t>
            </a:r>
            <a:r>
              <a:rPr lang="pt-BR" sz="1200" b="0" i="0" kern="1200" dirty="0" err="1" smtClean="0">
                <a:solidFill>
                  <a:schemeClr val="tx1"/>
                </a:solidFill>
                <a:effectLst/>
                <a:latin typeface="+mn-lt"/>
                <a:ea typeface="+mn-ea"/>
                <a:cs typeface="+mn-cs"/>
              </a:rPr>
              <a:t>eSudoe</a:t>
            </a:r>
            <a:r>
              <a:rPr lang="pt-BR" sz="1200" b="0" i="0" kern="1200" dirty="0" smtClean="0">
                <a:solidFill>
                  <a:schemeClr val="tx1"/>
                </a:solidFill>
                <a:effectLst/>
                <a:latin typeface="+mn-lt"/>
                <a:ea typeface="+mn-ea"/>
                <a:cs typeface="+mn-cs"/>
              </a:rPr>
              <a:t> e comunicá-lo ao BP do seu projeto de modo a que possa vinculá-lo ao projeto. Se for o BP, solicitar aos demais parceiros este código</a:t>
            </a:r>
          </a:p>
          <a:p>
            <a:endParaRPr lang="pt-BR" dirty="0"/>
          </a:p>
        </p:txBody>
      </p:sp>
      <p:sp>
        <p:nvSpPr>
          <p:cNvPr id="4" name="Marcador de número de diapositiva 3"/>
          <p:cNvSpPr>
            <a:spLocks noGrp="1"/>
          </p:cNvSpPr>
          <p:nvPr>
            <p:ph type="sldNum" sz="quarter" idx="10"/>
          </p:nvPr>
        </p:nvSpPr>
        <p:spPr/>
        <p:txBody>
          <a:bodyPr/>
          <a:lstStyle/>
          <a:p>
            <a:fld id="{75693FD4-8F83-4EF7-AC3F-0DC0388986B0}" type="slidenum">
              <a:rPr lang="es-ES" smtClean="0"/>
              <a:pPr/>
              <a:t>54</a:t>
            </a:fld>
            <a:endParaRPr lang="es-ES"/>
          </a:p>
        </p:txBody>
      </p:sp>
    </p:spTree>
    <p:extLst>
      <p:ext uri="{BB962C8B-B14F-4D97-AF65-F5344CB8AC3E}">
        <p14:creationId xmlns:p14="http://schemas.microsoft.com/office/powerpoint/2010/main" val="41459006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703263" y="800100"/>
            <a:ext cx="5330825" cy="3998913"/>
          </a:xfrm>
        </p:spPr>
      </p:sp>
      <p:sp>
        <p:nvSpPr>
          <p:cNvPr id="3" name="Marcador de nota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dirty="0" smtClean="0"/>
              <a:t>3) A titulo de cerrar o ciclo</a:t>
            </a:r>
          </a:p>
          <a:p>
            <a:endParaRPr lang="pt-BR" dirty="0"/>
          </a:p>
        </p:txBody>
      </p:sp>
      <p:sp>
        <p:nvSpPr>
          <p:cNvPr id="4" name="Marcador de número de diapositiva 3"/>
          <p:cNvSpPr>
            <a:spLocks noGrp="1"/>
          </p:cNvSpPr>
          <p:nvPr>
            <p:ph type="sldNum" sz="quarter" idx="10"/>
          </p:nvPr>
        </p:nvSpPr>
        <p:spPr/>
        <p:txBody>
          <a:bodyPr/>
          <a:lstStyle/>
          <a:p>
            <a:fld id="{75693FD4-8F83-4EF7-AC3F-0DC0388986B0}" type="slidenum">
              <a:rPr lang="es-ES" smtClean="0"/>
              <a:pPr/>
              <a:t>55</a:t>
            </a:fld>
            <a:endParaRPr lang="es-ES"/>
          </a:p>
        </p:txBody>
      </p:sp>
    </p:spTree>
    <p:extLst>
      <p:ext uri="{BB962C8B-B14F-4D97-AF65-F5344CB8AC3E}">
        <p14:creationId xmlns:p14="http://schemas.microsoft.com/office/powerpoint/2010/main" val="22778059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fr-FR"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3</a:t>
            </a:fld>
            <a:endParaRPr lang="fr-FR"/>
          </a:p>
        </p:txBody>
      </p:sp>
    </p:spTree>
    <p:extLst>
      <p:ext uri="{BB962C8B-B14F-4D97-AF65-F5344CB8AC3E}">
        <p14:creationId xmlns:p14="http://schemas.microsoft.com/office/powerpoint/2010/main" val="186592608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pt-BR" dirty="0"/>
          </a:p>
        </p:txBody>
      </p:sp>
      <p:sp>
        <p:nvSpPr>
          <p:cNvPr id="4" name="Marcador de número de diapositiva 3"/>
          <p:cNvSpPr>
            <a:spLocks noGrp="1"/>
          </p:cNvSpPr>
          <p:nvPr>
            <p:ph type="sldNum" sz="quarter" idx="10"/>
          </p:nvPr>
        </p:nvSpPr>
        <p:spPr/>
        <p:txBody>
          <a:bodyPr/>
          <a:lstStyle/>
          <a:p>
            <a:fld id="{75693FD4-8F83-4EF7-AC3F-0DC0388986B0}" type="slidenum">
              <a:rPr lang="es-ES" smtClean="0"/>
              <a:pPr/>
              <a:t>56</a:t>
            </a:fld>
            <a:endParaRPr lang="es-ES"/>
          </a:p>
        </p:txBody>
      </p:sp>
    </p:spTree>
    <p:extLst>
      <p:ext uri="{BB962C8B-B14F-4D97-AF65-F5344CB8AC3E}">
        <p14:creationId xmlns:p14="http://schemas.microsoft.com/office/powerpoint/2010/main" val="13183926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pt-BR" dirty="0"/>
          </a:p>
        </p:txBody>
      </p:sp>
      <p:sp>
        <p:nvSpPr>
          <p:cNvPr id="4" name="Marcador de número de diapositiva 3"/>
          <p:cNvSpPr>
            <a:spLocks noGrp="1"/>
          </p:cNvSpPr>
          <p:nvPr>
            <p:ph type="sldNum" sz="quarter" idx="10"/>
          </p:nvPr>
        </p:nvSpPr>
        <p:spPr/>
        <p:txBody>
          <a:bodyPr/>
          <a:lstStyle/>
          <a:p>
            <a:fld id="{75693FD4-8F83-4EF7-AC3F-0DC0388986B0}" type="slidenum">
              <a:rPr lang="es-ES" smtClean="0"/>
              <a:pPr/>
              <a:t>59</a:t>
            </a:fld>
            <a:endParaRPr lang="es-ES"/>
          </a:p>
        </p:txBody>
      </p:sp>
    </p:spTree>
    <p:extLst>
      <p:ext uri="{BB962C8B-B14F-4D97-AF65-F5344CB8AC3E}">
        <p14:creationId xmlns:p14="http://schemas.microsoft.com/office/powerpoint/2010/main" val="10275142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baseline="0" dirty="0" smtClean="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4</a:t>
            </a:fld>
            <a:endParaRPr lang="fr-FR"/>
          </a:p>
        </p:txBody>
      </p:sp>
    </p:spTree>
    <p:extLst>
      <p:ext uri="{BB962C8B-B14F-4D97-AF65-F5344CB8AC3E}">
        <p14:creationId xmlns:p14="http://schemas.microsoft.com/office/powerpoint/2010/main" val="6423079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fr-FR"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5</a:t>
            </a:fld>
            <a:endParaRPr lang="fr-FR"/>
          </a:p>
        </p:txBody>
      </p:sp>
    </p:spTree>
    <p:extLst>
      <p:ext uri="{BB962C8B-B14F-4D97-AF65-F5344CB8AC3E}">
        <p14:creationId xmlns:p14="http://schemas.microsoft.com/office/powerpoint/2010/main" val="37018543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fr-FR"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6</a:t>
            </a:fld>
            <a:endParaRPr lang="fr-FR"/>
          </a:p>
        </p:txBody>
      </p:sp>
    </p:spTree>
    <p:extLst>
      <p:ext uri="{BB962C8B-B14F-4D97-AF65-F5344CB8AC3E}">
        <p14:creationId xmlns:p14="http://schemas.microsoft.com/office/powerpoint/2010/main" val="15545858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fr-FR"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7</a:t>
            </a:fld>
            <a:endParaRPr lang="fr-FR"/>
          </a:p>
        </p:txBody>
      </p:sp>
    </p:spTree>
    <p:extLst>
      <p:ext uri="{BB962C8B-B14F-4D97-AF65-F5344CB8AC3E}">
        <p14:creationId xmlns:p14="http://schemas.microsoft.com/office/powerpoint/2010/main" val="26906907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fr-FR"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8</a:t>
            </a:fld>
            <a:endParaRPr lang="fr-FR"/>
          </a:p>
        </p:txBody>
      </p:sp>
    </p:spTree>
    <p:extLst>
      <p:ext uri="{BB962C8B-B14F-4D97-AF65-F5344CB8AC3E}">
        <p14:creationId xmlns:p14="http://schemas.microsoft.com/office/powerpoint/2010/main" val="34684177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fr-FR"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9</a:t>
            </a:fld>
            <a:endParaRPr lang="fr-FR"/>
          </a:p>
        </p:txBody>
      </p:sp>
    </p:spTree>
    <p:extLst>
      <p:ext uri="{BB962C8B-B14F-4D97-AF65-F5344CB8AC3E}">
        <p14:creationId xmlns:p14="http://schemas.microsoft.com/office/powerpoint/2010/main" val="31578094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iapositiva de título">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1000" y="1981200"/>
            <a:ext cx="5562600" cy="1470025"/>
          </a:xfrm>
        </p:spPr>
        <p:txBody>
          <a:bodyPr anchor="t"/>
          <a:lstStyle>
            <a:lvl1pPr algn="l" eaLnBrk="1" latinLnBrk="0" hangingPunct="1">
              <a:defRPr kumimoji="0" lang="es-ES" b="1" cap="none" baseline="0">
                <a:solidFill>
                  <a:schemeClr val="tx2"/>
                </a:solidFill>
              </a:defRPr>
            </a:lvl1pPr>
          </a:lstStyle>
          <a:p>
            <a:r>
              <a:rPr kumimoji="0" lang="es-ES" dirty="0" smtClean="0"/>
              <a:t>Haga clic para modificar el estilo de título del patrón</a:t>
            </a:r>
            <a:endParaRPr kumimoji="0" lang="es-ES" dirty="0"/>
          </a:p>
        </p:txBody>
      </p:sp>
      <p:sp>
        <p:nvSpPr>
          <p:cNvPr id="3" name="Subtitle 2"/>
          <p:cNvSpPr>
            <a:spLocks noGrp="1"/>
          </p:cNvSpPr>
          <p:nvPr>
            <p:ph type="subTitle" idx="1"/>
          </p:nvPr>
        </p:nvSpPr>
        <p:spPr>
          <a:xfrm>
            <a:off x="381000" y="2895600"/>
            <a:ext cx="4772528" cy="990600"/>
          </a:xfrm>
        </p:spPr>
        <p:txBody>
          <a:bodyPr>
            <a:normAutofit/>
          </a:bodyPr>
          <a:lstStyle>
            <a:lvl1pPr marL="0" indent="0" algn="l" eaLnBrk="1" latinLnBrk="0" hangingPunct="1">
              <a:buNone/>
              <a:defRPr kumimoji="0" lang="es-ES" sz="2000" b="1" i="0">
                <a:solidFill>
                  <a:schemeClr val="accent6"/>
                </a:solidFill>
                <a:latin typeface="Open Sans"/>
              </a:defRPr>
            </a:lvl1pPr>
            <a:lvl2pPr marL="457200" indent="0" algn="ctr" eaLnBrk="1" latinLnBrk="0" hangingPunct="1">
              <a:buNone/>
              <a:defRPr kumimoji="0" lang="es-ES">
                <a:solidFill>
                  <a:schemeClr val="tx1">
                    <a:tint val="75000"/>
                  </a:schemeClr>
                </a:solidFill>
              </a:defRPr>
            </a:lvl2pPr>
            <a:lvl3pPr marL="914400" indent="0" algn="ctr" eaLnBrk="1" latinLnBrk="0" hangingPunct="1">
              <a:buNone/>
              <a:defRPr kumimoji="0" lang="es-ES">
                <a:solidFill>
                  <a:schemeClr val="tx1">
                    <a:tint val="75000"/>
                  </a:schemeClr>
                </a:solidFill>
              </a:defRPr>
            </a:lvl3pPr>
            <a:lvl4pPr marL="1371600" indent="0" algn="ctr" eaLnBrk="1" latinLnBrk="0" hangingPunct="1">
              <a:buNone/>
              <a:defRPr kumimoji="0" lang="es-ES">
                <a:solidFill>
                  <a:schemeClr val="tx1">
                    <a:tint val="75000"/>
                  </a:schemeClr>
                </a:solidFill>
              </a:defRPr>
            </a:lvl4pPr>
            <a:lvl5pPr marL="1828800" indent="0" algn="ctr" eaLnBrk="1" latinLnBrk="0" hangingPunct="1">
              <a:buNone/>
              <a:defRPr kumimoji="0" lang="es-ES">
                <a:solidFill>
                  <a:schemeClr val="tx1">
                    <a:tint val="75000"/>
                  </a:schemeClr>
                </a:solidFill>
              </a:defRPr>
            </a:lvl5pPr>
            <a:lvl6pPr marL="2286000" indent="0" algn="ctr" eaLnBrk="1" latinLnBrk="0" hangingPunct="1">
              <a:buNone/>
              <a:defRPr kumimoji="0" lang="es-ES">
                <a:solidFill>
                  <a:schemeClr val="tx1">
                    <a:tint val="75000"/>
                  </a:schemeClr>
                </a:solidFill>
              </a:defRPr>
            </a:lvl6pPr>
            <a:lvl7pPr marL="2743200" indent="0" algn="ctr" eaLnBrk="1" latinLnBrk="0" hangingPunct="1">
              <a:buNone/>
              <a:defRPr kumimoji="0" lang="es-ES">
                <a:solidFill>
                  <a:schemeClr val="tx1">
                    <a:tint val="75000"/>
                  </a:schemeClr>
                </a:solidFill>
              </a:defRPr>
            </a:lvl7pPr>
            <a:lvl8pPr marL="3200400" indent="0" algn="ctr" eaLnBrk="1" latinLnBrk="0" hangingPunct="1">
              <a:buNone/>
              <a:defRPr kumimoji="0" lang="es-ES">
                <a:solidFill>
                  <a:schemeClr val="tx1">
                    <a:tint val="75000"/>
                  </a:schemeClr>
                </a:solidFill>
              </a:defRPr>
            </a:lvl8pPr>
            <a:lvl9pPr marL="3657600" indent="0" algn="ctr" eaLnBrk="1" latinLnBrk="0" hangingPunct="1">
              <a:buNone/>
              <a:defRPr kumimoji="0" lang="es-ES">
                <a:solidFill>
                  <a:schemeClr val="tx1">
                    <a:tint val="75000"/>
                  </a:schemeClr>
                </a:solidFill>
              </a:defRPr>
            </a:lvl9pPr>
          </a:lstStyle>
          <a:p>
            <a:pPr eaLnBrk="1" latinLnBrk="0" hangingPunct="1"/>
            <a:r>
              <a:rPr kumimoji="0" lang="es-ES_tradnl" smtClean="0"/>
              <a:t>Haga clic para modificar el estilo de subtítulo del patrón</a:t>
            </a:r>
            <a:endParaRPr kumimoji="0" dirty="0"/>
          </a:p>
        </p:txBody>
      </p:sp>
      <p:pic>
        <p:nvPicPr>
          <p:cNvPr id="9" name="Imagen 8"/>
          <p:cNvPicPr>
            <a:picLocks noChangeAspect="1"/>
          </p:cNvPicPr>
          <p:nvPr userDrawn="1"/>
        </p:nvPicPr>
        <p:blipFill>
          <a:blip r:embed="rId2"/>
          <a:stretch>
            <a:fillRect/>
          </a:stretch>
        </p:blipFill>
        <p:spPr>
          <a:xfrm>
            <a:off x="457200" y="457200"/>
            <a:ext cx="2133600" cy="661509"/>
          </a:xfrm>
          <a:prstGeom prst="rect">
            <a:avLst/>
          </a:prstGeom>
        </p:spPr>
      </p:pic>
      <p:pic>
        <p:nvPicPr>
          <p:cNvPr id="11" name="Imagen 10"/>
          <p:cNvPicPr>
            <a:picLocks noChangeAspect="1"/>
          </p:cNvPicPr>
          <p:nvPr userDrawn="1"/>
        </p:nvPicPr>
        <p:blipFill>
          <a:blip r:embed="rId3"/>
          <a:stretch>
            <a:fillRect/>
          </a:stretch>
        </p:blipFill>
        <p:spPr>
          <a:xfrm>
            <a:off x="457200" y="6019800"/>
            <a:ext cx="1752600" cy="565354"/>
          </a:xfrm>
          <a:prstGeom prst="rect">
            <a:avLst/>
          </a:prstGeom>
        </p:spPr>
      </p:pic>
      <p:pic>
        <p:nvPicPr>
          <p:cNvPr id="12" name="Imagen 11"/>
          <p:cNvPicPr>
            <a:picLocks noChangeAspect="1"/>
          </p:cNvPicPr>
          <p:nvPr userDrawn="1"/>
        </p:nvPicPr>
        <p:blipFill rotWithShape="1">
          <a:blip r:embed="rId4"/>
          <a:srcRect r="20630"/>
          <a:stretch/>
        </p:blipFill>
        <p:spPr>
          <a:xfrm>
            <a:off x="4572001" y="1066800"/>
            <a:ext cx="4572000" cy="5334000"/>
          </a:xfrm>
          <a:prstGeom prst="rect">
            <a:avLst/>
          </a:prstGeom>
        </p:spPr>
      </p:pic>
    </p:spTree>
  </p:cSld>
  <p:clrMapOvr>
    <a:masterClrMapping/>
  </p:clrMapOvr>
  <p:transition spd="slow">
    <p:wipe dir="d"/>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pPr eaLnBrk="1" latinLnBrk="0" hangingPunct="1"/>
            <a:r>
              <a:rPr kumimoji="0" lang="es-ES" dirty="0" smtClean="0"/>
              <a:t>Hola </a:t>
            </a:r>
            <a:endParaRPr kumimoji="0" dirty="0"/>
          </a:p>
        </p:txBody>
      </p:sp>
      <p:sp>
        <p:nvSpPr>
          <p:cNvPr id="3" name="Date Placeholder 2"/>
          <p:cNvSpPr>
            <a:spLocks noGrp="1"/>
          </p:cNvSpPr>
          <p:nvPr>
            <p:ph type="dt" sz="half" idx="10"/>
          </p:nvPr>
        </p:nvSpPr>
        <p:spPr>
          <a:xfrm>
            <a:off x="6629400" y="6340475"/>
            <a:ext cx="2133600" cy="365125"/>
          </a:xfrm>
        </p:spPr>
        <p:txBody>
          <a:bodyPr/>
          <a:lstStyle/>
          <a:p>
            <a:fld id="{757B281C-5159-4971-8228-52B9A72E9ED2}" type="datetimeFigureOut">
              <a:rPr kumimoji="0" lang="es-ES"/>
              <a:pPr/>
              <a:t>13/02/2017</a:t>
            </a:fld>
            <a:endParaRPr kumimoji="0" lang="es-ES" dirty="0"/>
          </a:p>
        </p:txBody>
      </p:sp>
      <p:sp>
        <p:nvSpPr>
          <p:cNvPr id="4" name="Footer Placeholder 3"/>
          <p:cNvSpPr>
            <a:spLocks noGrp="1"/>
          </p:cNvSpPr>
          <p:nvPr>
            <p:ph type="ftr" sz="quarter" idx="11"/>
          </p:nvPr>
        </p:nvSpPr>
        <p:spPr/>
        <p:txBody>
          <a:bodyPr/>
          <a:lstStyle/>
          <a:p>
            <a:endParaRPr kumimoji="0" lang="es-ES"/>
          </a:p>
        </p:txBody>
      </p:sp>
      <p:sp>
        <p:nvSpPr>
          <p:cNvPr id="5" name="Slide Number Placeholder 4"/>
          <p:cNvSpPr>
            <a:spLocks noGrp="1"/>
          </p:cNvSpPr>
          <p:nvPr>
            <p:ph type="sldNum" sz="quarter" idx="12"/>
          </p:nvPr>
        </p:nvSpPr>
        <p:spPr/>
        <p:txBody>
          <a:bodyPr/>
          <a:lstStyle/>
          <a:p>
            <a:fld id="{33D6E5A2-EC83-451F-A719-9AC1370DD5CF}" type="slidenum">
              <a:rPr kumimoji="0"/>
              <a:pPr/>
              <a:t>‹Nº›</a:t>
            </a:fld>
            <a:endParaRPr kumimoji="0" lang="es-ES"/>
          </a:p>
        </p:txBody>
      </p:sp>
    </p:spTree>
  </p:cSld>
  <p:clrMapOvr>
    <a:masterClrMapping/>
  </p:clrMapOvr>
  <p:transition spd="slow">
    <p:wipe di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7B281C-5159-4971-8228-52B9A72E9ED2}" type="datetimeFigureOut">
              <a:rPr kumimoji="0" lang="es-ES"/>
              <a:pPr/>
              <a:t>13/02/2017</a:t>
            </a:fld>
            <a:endParaRPr kumimoji="0" lang="es-ES"/>
          </a:p>
        </p:txBody>
      </p:sp>
      <p:sp>
        <p:nvSpPr>
          <p:cNvPr id="3" name="Footer Placeholder 2"/>
          <p:cNvSpPr>
            <a:spLocks noGrp="1"/>
          </p:cNvSpPr>
          <p:nvPr>
            <p:ph type="ftr" sz="quarter" idx="11"/>
          </p:nvPr>
        </p:nvSpPr>
        <p:spPr/>
        <p:txBody>
          <a:bodyPr/>
          <a:lstStyle/>
          <a:p>
            <a:endParaRPr kumimoji="0" lang="es-ES"/>
          </a:p>
        </p:txBody>
      </p:sp>
      <p:sp>
        <p:nvSpPr>
          <p:cNvPr id="4" name="Slide Number Placeholder 3"/>
          <p:cNvSpPr>
            <a:spLocks noGrp="1"/>
          </p:cNvSpPr>
          <p:nvPr>
            <p:ph type="sldNum" sz="quarter" idx="12"/>
          </p:nvPr>
        </p:nvSpPr>
        <p:spPr/>
        <p:txBody>
          <a:bodyPr/>
          <a:lstStyle/>
          <a:p>
            <a:fld id="{33D6E5A2-EC83-451F-A719-9AC1370DD5CF}" type="slidenum">
              <a:rPr kumimoji="0"/>
              <a:pPr/>
              <a:t>‹Nº›</a:t>
            </a:fld>
            <a:endParaRPr kumimoji="0" lang="es-ES"/>
          </a:p>
        </p:txBody>
      </p:sp>
    </p:spTree>
  </p:cSld>
  <p:clrMapOvr>
    <a:masterClrMapping/>
  </p:clrMapOvr>
  <p:transition spd="slow">
    <p:wipe dir="d"/>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olo el fondo">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3543" y="0"/>
            <a:ext cx="9100457" cy="6879771"/>
          </a:xfrm>
          <a:prstGeom prst="rect">
            <a:avLst/>
          </a:prstGeom>
        </p:spPr>
      </p:pic>
    </p:spTree>
  </p:cSld>
  <p:clrMapOvr>
    <a:masterClrMapping/>
  </p:clrMapOvr>
  <p:transition spd="slow">
    <p:wipe di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Encabezado de sección">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57B281C-5159-4971-8228-52B9A72E9ED2}" type="datetimeFigureOut">
              <a:rPr kumimoji="0" lang="es-ES"/>
              <a:pPr/>
              <a:t>13/02/2017</a:t>
            </a:fld>
            <a:endParaRPr kumimoji="0" lang="es-ES"/>
          </a:p>
        </p:txBody>
      </p:sp>
      <p:sp>
        <p:nvSpPr>
          <p:cNvPr id="5" name="Footer Placeholder 4"/>
          <p:cNvSpPr>
            <a:spLocks noGrp="1"/>
          </p:cNvSpPr>
          <p:nvPr>
            <p:ph type="ftr" sz="quarter" idx="11"/>
          </p:nvPr>
        </p:nvSpPr>
        <p:spPr/>
        <p:txBody>
          <a:bodyPr/>
          <a:lstStyle/>
          <a:p>
            <a:endParaRPr kumimoji="0" lang="es-ES" dirty="0"/>
          </a:p>
        </p:txBody>
      </p:sp>
      <p:sp>
        <p:nvSpPr>
          <p:cNvPr id="6" name="Slide Number Placeholder 5"/>
          <p:cNvSpPr>
            <a:spLocks noGrp="1"/>
          </p:cNvSpPr>
          <p:nvPr>
            <p:ph type="sldNum" sz="quarter" idx="12"/>
          </p:nvPr>
        </p:nvSpPr>
        <p:spPr/>
        <p:txBody>
          <a:bodyPr/>
          <a:lstStyle/>
          <a:p>
            <a:fld id="{33D6E5A2-EC83-451F-A719-9AC1370DD5CF}" type="slidenum">
              <a:rPr kumimoji="0"/>
              <a:pPr/>
              <a:t>‹Nº›</a:t>
            </a:fld>
            <a:endParaRPr kumimoji="0" lang="es-ES"/>
          </a:p>
        </p:txBody>
      </p:sp>
      <p:pic>
        <p:nvPicPr>
          <p:cNvPr id="11" name="Imagen 10"/>
          <p:cNvPicPr>
            <a:picLocks noChangeAspect="1"/>
          </p:cNvPicPr>
          <p:nvPr userDrawn="1"/>
        </p:nvPicPr>
        <p:blipFill>
          <a:blip r:embed="rId2"/>
          <a:stretch>
            <a:fillRect/>
          </a:stretch>
        </p:blipFill>
        <p:spPr>
          <a:xfrm>
            <a:off x="457200" y="457201"/>
            <a:ext cx="1295400" cy="401630"/>
          </a:xfrm>
          <a:prstGeom prst="rect">
            <a:avLst/>
          </a:prstGeom>
        </p:spPr>
      </p:pic>
      <p:pic>
        <p:nvPicPr>
          <p:cNvPr id="13" name="Imagen 12"/>
          <p:cNvPicPr>
            <a:picLocks noChangeAspect="1"/>
          </p:cNvPicPr>
          <p:nvPr userDrawn="1"/>
        </p:nvPicPr>
        <p:blipFill rotWithShape="1">
          <a:blip r:embed="rId3"/>
          <a:srcRect t="76752"/>
          <a:stretch/>
        </p:blipFill>
        <p:spPr>
          <a:xfrm>
            <a:off x="457200" y="6453720"/>
            <a:ext cx="1752600" cy="131434"/>
          </a:xfrm>
          <a:prstGeom prst="rect">
            <a:avLst/>
          </a:prstGeom>
        </p:spPr>
      </p:pic>
      <p:sp>
        <p:nvSpPr>
          <p:cNvPr id="14" name="Rectángulo 13"/>
          <p:cNvSpPr/>
          <p:nvPr/>
        </p:nvSpPr>
        <p:spPr>
          <a:xfrm>
            <a:off x="0" y="1995226"/>
            <a:ext cx="9150077" cy="4422734"/>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ES"/>
          </a:p>
        </p:txBody>
      </p:sp>
      <p:sp>
        <p:nvSpPr>
          <p:cNvPr id="2" name="Title 1"/>
          <p:cNvSpPr>
            <a:spLocks noGrp="1"/>
          </p:cNvSpPr>
          <p:nvPr>
            <p:ph type="title" hasCustomPrompt="1"/>
          </p:nvPr>
        </p:nvSpPr>
        <p:spPr>
          <a:xfrm>
            <a:off x="348652" y="2051467"/>
            <a:ext cx="5779199" cy="1362075"/>
          </a:xfrm>
        </p:spPr>
        <p:txBody>
          <a:bodyPr anchor="t" anchorCtr="0">
            <a:normAutofit/>
          </a:bodyPr>
          <a:lstStyle>
            <a:lvl1pPr algn="l" eaLnBrk="1" latinLnBrk="0" hangingPunct="1">
              <a:defRPr kumimoji="0" lang="es-ES" sz="2400" b="1" cap="none" baseline="0">
                <a:solidFill>
                  <a:schemeClr val="bg2"/>
                </a:solidFill>
              </a:defRPr>
            </a:lvl1pPr>
          </a:lstStyle>
          <a:p>
            <a:r>
              <a:rPr kumimoji="0" lang="es-ES" dirty="0"/>
              <a:t>Haga clic para modificar el estilo de título del </a:t>
            </a:r>
            <a:r>
              <a:rPr kumimoji="0" lang="es-ES" dirty="0" smtClean="0"/>
              <a:t>patrón</a:t>
            </a:r>
            <a:endParaRPr kumimoji="0" lang="es-ES" dirty="0"/>
          </a:p>
        </p:txBody>
      </p:sp>
    </p:spTree>
  </p:cSld>
  <p:clrMapOvr>
    <a:masterClrMapping/>
  </p:clrMapOvr>
  <p:transition spd="slow">
    <p:wipe di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ítulo y fot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8209" y="1506926"/>
            <a:ext cx="8318591" cy="1007674"/>
          </a:xfrm>
        </p:spPr>
        <p:txBody>
          <a:bodyPr anchor="t" anchorCtr="0">
            <a:normAutofit/>
          </a:bodyPr>
          <a:lstStyle>
            <a:lvl1pPr algn="l" eaLnBrk="1" latinLnBrk="0" hangingPunct="1">
              <a:defRPr kumimoji="0" lang="es-ES" sz="2400"/>
            </a:lvl1pPr>
          </a:lstStyle>
          <a:p>
            <a:r>
              <a:rPr kumimoji="0" lang="es-ES" dirty="0"/>
              <a:t>Haga clic para modificar </a:t>
            </a:r>
            <a:r>
              <a:rPr kumimoji="0" lang="es-ES" dirty="0" smtClean="0"/>
              <a:t/>
            </a:r>
            <a:br>
              <a:rPr kumimoji="0" lang="es-ES" dirty="0" smtClean="0"/>
            </a:br>
            <a:r>
              <a:rPr kumimoji="0" lang="es-ES" dirty="0" smtClean="0"/>
              <a:t>el </a:t>
            </a:r>
            <a:r>
              <a:rPr kumimoji="0" lang="es-ES" dirty="0"/>
              <a:t>estilo de título del patrón</a:t>
            </a:r>
          </a:p>
        </p:txBody>
      </p:sp>
      <p:sp>
        <p:nvSpPr>
          <p:cNvPr id="4" name="Date Placeholder 3"/>
          <p:cNvSpPr>
            <a:spLocks noGrp="1"/>
          </p:cNvSpPr>
          <p:nvPr>
            <p:ph type="dt" sz="half" idx="10"/>
          </p:nvPr>
        </p:nvSpPr>
        <p:spPr/>
        <p:txBody>
          <a:bodyPr/>
          <a:lstStyle/>
          <a:p>
            <a:fld id="{757B281C-5159-4971-8228-52B9A72E9ED2}" type="datetimeFigureOut">
              <a:rPr kumimoji="0" lang="es-ES"/>
              <a:pPr/>
              <a:t>13/02/2017</a:t>
            </a:fld>
            <a:endParaRPr kumimoji="0" lang="es-ES" dirty="0"/>
          </a:p>
        </p:txBody>
      </p:sp>
      <p:sp>
        <p:nvSpPr>
          <p:cNvPr id="5" name="Footer Placeholder 4"/>
          <p:cNvSpPr>
            <a:spLocks noGrp="1"/>
          </p:cNvSpPr>
          <p:nvPr>
            <p:ph type="ftr" sz="quarter" idx="11"/>
          </p:nvPr>
        </p:nvSpPr>
        <p:spPr/>
        <p:txBody>
          <a:bodyPr/>
          <a:lstStyle/>
          <a:p>
            <a:endParaRPr kumimoji="0" lang="es-ES"/>
          </a:p>
        </p:txBody>
      </p:sp>
      <p:sp>
        <p:nvSpPr>
          <p:cNvPr id="6" name="Slide Number Placeholder 5"/>
          <p:cNvSpPr>
            <a:spLocks noGrp="1"/>
          </p:cNvSpPr>
          <p:nvPr>
            <p:ph type="sldNum" sz="quarter" idx="12"/>
          </p:nvPr>
        </p:nvSpPr>
        <p:spPr>
          <a:xfrm>
            <a:off x="6638759" y="395382"/>
            <a:ext cx="2133600" cy="365125"/>
          </a:xfrm>
        </p:spPr>
        <p:txBody>
          <a:bodyPr/>
          <a:lstStyle/>
          <a:p>
            <a:fld id="{33D6E5A2-EC83-451F-A719-9AC1370DD5CF}" type="slidenum">
              <a:rPr kumimoji="0"/>
              <a:pPr/>
              <a:t>‹Nº›</a:t>
            </a:fld>
            <a:endParaRPr kumimoji="0" lang="es-ES" dirty="0"/>
          </a:p>
        </p:txBody>
      </p:sp>
      <p:sp>
        <p:nvSpPr>
          <p:cNvPr id="11" name="Marcador de contenido 10"/>
          <p:cNvSpPr>
            <a:spLocks noGrp="1"/>
          </p:cNvSpPr>
          <p:nvPr>
            <p:ph sz="quarter" idx="13"/>
          </p:nvPr>
        </p:nvSpPr>
        <p:spPr>
          <a:xfrm>
            <a:off x="381000" y="2514600"/>
            <a:ext cx="8305800" cy="3200400"/>
          </a:xfrm>
        </p:spPr>
        <p:txBody>
          <a:bodyPr/>
          <a:lstStyle>
            <a:lvl1pPr>
              <a:defRPr sz="2000" b="0" i="0"/>
            </a:lvl1pPr>
            <a:lvl5pPr marL="717550" indent="-268288">
              <a:defRPr/>
            </a:lvl5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dirty="0"/>
          </a:p>
        </p:txBody>
      </p:sp>
    </p:spTree>
  </p:cSld>
  <p:clrMapOvr>
    <a:masterClrMapping/>
  </p:clrMapOvr>
  <p:transition spd="slow">
    <p:wipe di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kumimoji="0" lang="es-ES_tradnl" smtClean="0"/>
              <a:t>Clic para editar título</a:t>
            </a:r>
            <a:endParaRPr kumimoji="0" dirty="0"/>
          </a:p>
        </p:txBody>
      </p:sp>
      <p:sp>
        <p:nvSpPr>
          <p:cNvPr id="3" name="Content Placeholder 2"/>
          <p:cNvSpPr>
            <a:spLocks noGrp="1"/>
          </p:cNvSpPr>
          <p:nvPr>
            <p:ph sz="half" idx="1"/>
          </p:nvPr>
        </p:nvSpPr>
        <p:spPr>
          <a:xfrm>
            <a:off x="442729" y="2503485"/>
            <a:ext cx="4078377" cy="3840298"/>
          </a:xfrm>
        </p:spPr>
        <p:txBody>
          <a:bodyPr/>
          <a:lstStyle>
            <a:lvl1pPr eaLnBrk="1" latinLnBrk="0" hangingPunct="1">
              <a:defRPr kumimoji="0" lang="es-ES" sz="2800"/>
            </a:lvl1pPr>
            <a:lvl2pPr eaLnBrk="1" latinLnBrk="0" hangingPunct="1">
              <a:defRPr kumimoji="0" lang="es-ES" sz="2400"/>
            </a:lvl2pPr>
            <a:lvl3pPr eaLnBrk="1" latinLnBrk="0" hangingPunct="1">
              <a:defRPr kumimoji="0" lang="es-ES" sz="2000"/>
            </a:lvl3pPr>
            <a:lvl4pPr eaLnBrk="1" latinLnBrk="0" hangingPunct="1">
              <a:defRPr kumimoji="0" lang="es-ES" sz="1800"/>
            </a:lvl4pPr>
            <a:lvl5pPr eaLnBrk="1" latinLnBrk="0" hangingPunct="1">
              <a:defRPr kumimoji="0" lang="es-ES" sz="1800"/>
            </a:lvl5pPr>
            <a:lvl6pPr eaLnBrk="1" latinLnBrk="0" hangingPunct="1">
              <a:defRPr kumimoji="0" lang="es-ES" sz="1800"/>
            </a:lvl6pPr>
            <a:lvl7pPr eaLnBrk="1" latinLnBrk="0" hangingPunct="1">
              <a:defRPr kumimoji="0" lang="es-ES" sz="1800"/>
            </a:lvl7pPr>
            <a:lvl8pPr eaLnBrk="1" latinLnBrk="0" hangingPunct="1">
              <a:defRPr kumimoji="0" lang="es-ES" sz="1800"/>
            </a:lvl8pPr>
            <a:lvl9pPr eaLnBrk="1" latinLnBrk="0" hangingPunct="1">
              <a:defRPr kumimoji="0" lang="es-ES" sz="1800"/>
            </a:lvl9pPr>
          </a:lstStyle>
          <a:p>
            <a:pPr lvl="0" eaLnBrk="1" latinLnBrk="0" hangingPunct="1"/>
            <a:r>
              <a:rPr kumimoji="0" lang="es-ES_tradnl" smtClean="0"/>
              <a:t>Haga clic para modificar el estilo de texto del patrón</a:t>
            </a:r>
          </a:p>
          <a:p>
            <a:pPr lvl="1" eaLnBrk="1" latinLnBrk="0" hangingPunct="1"/>
            <a:r>
              <a:rPr kumimoji="0" lang="es-ES_tradnl" smtClean="0"/>
              <a:t>Segundo nivel</a:t>
            </a:r>
          </a:p>
          <a:p>
            <a:pPr lvl="2" eaLnBrk="1" latinLnBrk="0" hangingPunct="1"/>
            <a:r>
              <a:rPr kumimoji="0" lang="es-ES_tradnl" smtClean="0"/>
              <a:t>Tercer nivel</a:t>
            </a:r>
          </a:p>
          <a:p>
            <a:pPr lvl="3" eaLnBrk="1" latinLnBrk="0" hangingPunct="1"/>
            <a:r>
              <a:rPr kumimoji="0" lang="es-ES_tradnl" smtClean="0"/>
              <a:t>Cuarto nivel</a:t>
            </a:r>
          </a:p>
          <a:p>
            <a:pPr lvl="4" eaLnBrk="1" latinLnBrk="0" hangingPunct="1"/>
            <a:r>
              <a:rPr kumimoji="0" lang="es-ES_tradnl" smtClean="0"/>
              <a:t>Quinto nivel</a:t>
            </a:r>
            <a:endParaRPr kumimoji="0" dirty="0"/>
          </a:p>
        </p:txBody>
      </p:sp>
      <p:sp>
        <p:nvSpPr>
          <p:cNvPr id="4" name="Content Placeholder 3"/>
          <p:cNvSpPr>
            <a:spLocks noGrp="1"/>
          </p:cNvSpPr>
          <p:nvPr>
            <p:ph sz="half" idx="2"/>
          </p:nvPr>
        </p:nvSpPr>
        <p:spPr>
          <a:xfrm>
            <a:off x="4630489" y="2503485"/>
            <a:ext cx="4059273" cy="3840298"/>
          </a:xfrm>
        </p:spPr>
        <p:txBody>
          <a:bodyPr/>
          <a:lstStyle>
            <a:lvl1pPr eaLnBrk="1" latinLnBrk="0" hangingPunct="1">
              <a:defRPr kumimoji="0" lang="es-ES" sz="2800"/>
            </a:lvl1pPr>
            <a:lvl2pPr eaLnBrk="1" latinLnBrk="0" hangingPunct="1">
              <a:defRPr kumimoji="0" lang="es-ES" sz="2400"/>
            </a:lvl2pPr>
            <a:lvl3pPr eaLnBrk="1" latinLnBrk="0" hangingPunct="1">
              <a:defRPr kumimoji="0" lang="es-ES" sz="2000"/>
            </a:lvl3pPr>
            <a:lvl4pPr eaLnBrk="1" latinLnBrk="0" hangingPunct="1">
              <a:defRPr kumimoji="0" lang="es-ES" sz="1800"/>
            </a:lvl4pPr>
            <a:lvl5pPr eaLnBrk="1" latinLnBrk="0" hangingPunct="1">
              <a:defRPr kumimoji="0" lang="es-ES" sz="1800"/>
            </a:lvl5pPr>
            <a:lvl6pPr eaLnBrk="1" latinLnBrk="0" hangingPunct="1">
              <a:defRPr kumimoji="0" lang="es-ES" sz="1800"/>
            </a:lvl6pPr>
            <a:lvl7pPr eaLnBrk="1" latinLnBrk="0" hangingPunct="1">
              <a:defRPr kumimoji="0" lang="es-ES" sz="1800"/>
            </a:lvl7pPr>
            <a:lvl8pPr eaLnBrk="1" latinLnBrk="0" hangingPunct="1">
              <a:defRPr kumimoji="0" lang="es-ES" sz="1800"/>
            </a:lvl8pPr>
            <a:lvl9pPr eaLnBrk="1" latinLnBrk="0" hangingPunct="1">
              <a:defRPr kumimoji="0" lang="es-ES" sz="1800"/>
            </a:lvl9pPr>
          </a:lstStyle>
          <a:p>
            <a:pPr lvl="0" eaLnBrk="1" latinLnBrk="0" hangingPunct="1"/>
            <a:r>
              <a:rPr kumimoji="0" lang="es-ES_tradnl" smtClean="0"/>
              <a:t>Haga clic para modificar el estilo de texto del patrón</a:t>
            </a:r>
          </a:p>
          <a:p>
            <a:pPr lvl="1" eaLnBrk="1" latinLnBrk="0" hangingPunct="1"/>
            <a:r>
              <a:rPr kumimoji="0" lang="es-ES_tradnl" smtClean="0"/>
              <a:t>Segundo nivel</a:t>
            </a:r>
          </a:p>
          <a:p>
            <a:pPr lvl="2" eaLnBrk="1" latinLnBrk="0" hangingPunct="1"/>
            <a:r>
              <a:rPr kumimoji="0" lang="es-ES_tradnl" smtClean="0"/>
              <a:t>Tercer nivel</a:t>
            </a:r>
          </a:p>
          <a:p>
            <a:pPr lvl="3" eaLnBrk="1" latinLnBrk="0" hangingPunct="1"/>
            <a:r>
              <a:rPr kumimoji="0" lang="es-ES_tradnl" smtClean="0"/>
              <a:t>Cuarto nivel</a:t>
            </a:r>
          </a:p>
          <a:p>
            <a:pPr lvl="4" eaLnBrk="1" latinLnBrk="0" hangingPunct="1"/>
            <a:r>
              <a:rPr kumimoji="0" lang="es-ES_tradnl" smtClean="0"/>
              <a:t>Quinto nivel</a:t>
            </a:r>
            <a:endParaRPr kumimoji="0" dirty="0"/>
          </a:p>
        </p:txBody>
      </p:sp>
      <p:sp>
        <p:nvSpPr>
          <p:cNvPr id="5" name="Date Placeholder 4"/>
          <p:cNvSpPr>
            <a:spLocks noGrp="1"/>
          </p:cNvSpPr>
          <p:nvPr>
            <p:ph type="dt" sz="half" idx="10"/>
          </p:nvPr>
        </p:nvSpPr>
        <p:spPr/>
        <p:txBody>
          <a:bodyPr/>
          <a:lstStyle/>
          <a:p>
            <a:fld id="{757B281C-5159-4971-8228-52B9A72E9ED2}" type="datetimeFigureOut">
              <a:rPr kumimoji="0" lang="es-ES"/>
              <a:pPr/>
              <a:t>13/02/2017</a:t>
            </a:fld>
            <a:endParaRPr kumimoji="0" lang="es-ES"/>
          </a:p>
        </p:txBody>
      </p:sp>
      <p:sp>
        <p:nvSpPr>
          <p:cNvPr id="6" name="Footer Placeholder 5"/>
          <p:cNvSpPr>
            <a:spLocks noGrp="1"/>
          </p:cNvSpPr>
          <p:nvPr>
            <p:ph type="ftr" sz="quarter" idx="11"/>
          </p:nvPr>
        </p:nvSpPr>
        <p:spPr/>
        <p:txBody>
          <a:bodyPr/>
          <a:lstStyle/>
          <a:p>
            <a:endParaRPr kumimoji="0" lang="es-ES"/>
          </a:p>
        </p:txBody>
      </p:sp>
      <p:sp>
        <p:nvSpPr>
          <p:cNvPr id="7" name="Slide Number Placeholder 6"/>
          <p:cNvSpPr>
            <a:spLocks noGrp="1"/>
          </p:cNvSpPr>
          <p:nvPr>
            <p:ph type="sldNum" sz="quarter" idx="12"/>
          </p:nvPr>
        </p:nvSpPr>
        <p:spPr/>
        <p:txBody>
          <a:bodyPr/>
          <a:lstStyle/>
          <a:p>
            <a:fld id="{33D6E5A2-EC83-451F-A719-9AC1370DD5CF}" type="slidenum">
              <a:rPr kumimoji="0"/>
              <a:pPr/>
              <a:t>‹Nº›</a:t>
            </a:fld>
            <a:endParaRPr kumimoji="0" lang="es-ES"/>
          </a:p>
        </p:txBody>
      </p:sp>
    </p:spTree>
  </p:cSld>
  <p:clrMapOvr>
    <a:masterClrMapping/>
  </p:clrMapOvr>
  <p:transition spd="slow">
    <p:wipe di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eaLnBrk="1" latinLnBrk="0" hangingPunct="1">
              <a:defRPr kumimoji="0" lang="es-ES"/>
            </a:lvl1pPr>
          </a:lstStyle>
          <a:p>
            <a:pPr eaLnBrk="1" latinLnBrk="0" hangingPunct="1"/>
            <a:r>
              <a:rPr kumimoji="0" lang="es-ES_tradnl" smtClean="0"/>
              <a:t>Clic para editar título</a:t>
            </a:r>
            <a:endParaRPr kumimoji="0" dirty="0"/>
          </a:p>
        </p:txBody>
      </p:sp>
      <p:sp>
        <p:nvSpPr>
          <p:cNvPr id="3" name="Text Placeholder 2"/>
          <p:cNvSpPr>
            <a:spLocks noGrp="1"/>
          </p:cNvSpPr>
          <p:nvPr>
            <p:ph type="body" idx="1"/>
          </p:nvPr>
        </p:nvSpPr>
        <p:spPr>
          <a:xfrm>
            <a:off x="347781" y="2470885"/>
            <a:ext cx="4071819" cy="639762"/>
          </a:xfrm>
        </p:spPr>
        <p:txBody>
          <a:bodyPr anchor="t" anchorCtr="0">
            <a:normAutofit/>
          </a:bodyPr>
          <a:lstStyle>
            <a:lvl1pPr marL="0" indent="0" eaLnBrk="1" latinLnBrk="0" hangingPunct="1">
              <a:buNone/>
              <a:defRPr kumimoji="0" lang="es-ES" sz="1800" b="1">
                <a:solidFill>
                  <a:schemeClr val="accent6"/>
                </a:solidFill>
              </a:defRPr>
            </a:lvl1pPr>
            <a:lvl2pPr marL="457200" indent="0" eaLnBrk="1" latinLnBrk="0" hangingPunct="1">
              <a:buNone/>
              <a:defRPr kumimoji="0" lang="es-ES" sz="2000" b="1"/>
            </a:lvl2pPr>
            <a:lvl3pPr marL="914400" indent="0" eaLnBrk="1" latinLnBrk="0" hangingPunct="1">
              <a:buNone/>
              <a:defRPr kumimoji="0" lang="es-ES" sz="1800" b="1"/>
            </a:lvl3pPr>
            <a:lvl4pPr marL="1371600" indent="0" eaLnBrk="1" latinLnBrk="0" hangingPunct="1">
              <a:buNone/>
              <a:defRPr kumimoji="0" lang="es-ES" sz="1600" b="1"/>
            </a:lvl4pPr>
            <a:lvl5pPr marL="1828800" indent="0" eaLnBrk="1" latinLnBrk="0" hangingPunct="1">
              <a:buNone/>
              <a:defRPr kumimoji="0" lang="es-ES" sz="1600" b="1"/>
            </a:lvl5pPr>
            <a:lvl6pPr marL="2286000" indent="0" eaLnBrk="1" latinLnBrk="0" hangingPunct="1">
              <a:buNone/>
              <a:defRPr kumimoji="0" lang="es-ES" sz="1600" b="1"/>
            </a:lvl6pPr>
            <a:lvl7pPr marL="2743200" indent="0" eaLnBrk="1" latinLnBrk="0" hangingPunct="1">
              <a:buNone/>
              <a:defRPr kumimoji="0" lang="es-ES" sz="1600" b="1"/>
            </a:lvl7pPr>
            <a:lvl8pPr marL="3200400" indent="0" eaLnBrk="1" latinLnBrk="0" hangingPunct="1">
              <a:buNone/>
              <a:defRPr kumimoji="0" lang="es-ES" sz="1600" b="1"/>
            </a:lvl8pPr>
            <a:lvl9pPr marL="3657600" indent="0" eaLnBrk="1" latinLnBrk="0" hangingPunct="1">
              <a:buNone/>
              <a:defRPr kumimoji="0" lang="es-ES" sz="1600" b="1"/>
            </a:lvl9pPr>
          </a:lstStyle>
          <a:p>
            <a:pPr lvl="0" eaLnBrk="1" latinLnBrk="0" hangingPunct="1"/>
            <a:r>
              <a:rPr kumimoji="0" lang="es-ES_tradnl" smtClean="0"/>
              <a:t>Haga clic para modificar el estilo de texto del patrón</a:t>
            </a:r>
          </a:p>
        </p:txBody>
      </p:sp>
      <p:sp>
        <p:nvSpPr>
          <p:cNvPr id="7" name="Date Placeholder 6"/>
          <p:cNvSpPr>
            <a:spLocks noGrp="1"/>
          </p:cNvSpPr>
          <p:nvPr>
            <p:ph type="dt" sz="half" idx="10"/>
          </p:nvPr>
        </p:nvSpPr>
        <p:spPr/>
        <p:txBody>
          <a:bodyPr/>
          <a:lstStyle/>
          <a:p>
            <a:fld id="{757B281C-5159-4971-8228-52B9A72E9ED2}" type="datetimeFigureOut">
              <a:rPr kumimoji="0" lang="es-ES"/>
              <a:pPr/>
              <a:t>13/02/2017</a:t>
            </a:fld>
            <a:endParaRPr kumimoji="0" lang="es-ES"/>
          </a:p>
        </p:txBody>
      </p:sp>
      <p:sp>
        <p:nvSpPr>
          <p:cNvPr id="8" name="Footer Placeholder 7"/>
          <p:cNvSpPr>
            <a:spLocks noGrp="1"/>
          </p:cNvSpPr>
          <p:nvPr>
            <p:ph type="ftr" sz="quarter" idx="11"/>
          </p:nvPr>
        </p:nvSpPr>
        <p:spPr/>
        <p:txBody>
          <a:bodyPr/>
          <a:lstStyle/>
          <a:p>
            <a:endParaRPr kumimoji="0" lang="es-ES"/>
          </a:p>
        </p:txBody>
      </p:sp>
      <p:sp>
        <p:nvSpPr>
          <p:cNvPr id="9" name="Slide Number Placeholder 8"/>
          <p:cNvSpPr>
            <a:spLocks noGrp="1"/>
          </p:cNvSpPr>
          <p:nvPr>
            <p:ph type="sldNum" sz="quarter" idx="12"/>
          </p:nvPr>
        </p:nvSpPr>
        <p:spPr/>
        <p:txBody>
          <a:bodyPr/>
          <a:lstStyle/>
          <a:p>
            <a:fld id="{33D6E5A2-EC83-451F-A719-9AC1370DD5CF}" type="slidenum">
              <a:rPr kumimoji="0"/>
              <a:pPr/>
              <a:t>‹Nº›</a:t>
            </a:fld>
            <a:endParaRPr kumimoji="0" lang="es-ES"/>
          </a:p>
        </p:txBody>
      </p:sp>
      <p:sp>
        <p:nvSpPr>
          <p:cNvPr id="10" name="Content Placeholder 2"/>
          <p:cNvSpPr>
            <a:spLocks noGrp="1"/>
          </p:cNvSpPr>
          <p:nvPr>
            <p:ph sz="half" idx="13"/>
          </p:nvPr>
        </p:nvSpPr>
        <p:spPr>
          <a:xfrm>
            <a:off x="442729" y="3062515"/>
            <a:ext cx="4078377" cy="3281267"/>
          </a:xfrm>
        </p:spPr>
        <p:txBody>
          <a:bodyPr/>
          <a:lstStyle>
            <a:lvl1pPr eaLnBrk="1" latinLnBrk="0" hangingPunct="1">
              <a:defRPr kumimoji="0" lang="es-ES" sz="2800"/>
            </a:lvl1pPr>
            <a:lvl2pPr eaLnBrk="1" latinLnBrk="0" hangingPunct="1">
              <a:defRPr kumimoji="0" lang="es-ES" sz="2400"/>
            </a:lvl2pPr>
            <a:lvl3pPr eaLnBrk="1" latinLnBrk="0" hangingPunct="1">
              <a:defRPr kumimoji="0" lang="es-ES" sz="2000"/>
            </a:lvl3pPr>
            <a:lvl4pPr eaLnBrk="1" latinLnBrk="0" hangingPunct="1">
              <a:defRPr kumimoji="0" lang="es-ES" sz="1800"/>
            </a:lvl4pPr>
            <a:lvl5pPr eaLnBrk="1" latinLnBrk="0" hangingPunct="1">
              <a:defRPr kumimoji="0" lang="es-ES" sz="1800"/>
            </a:lvl5pPr>
            <a:lvl6pPr eaLnBrk="1" latinLnBrk="0" hangingPunct="1">
              <a:defRPr kumimoji="0" lang="es-ES" sz="1800"/>
            </a:lvl6pPr>
            <a:lvl7pPr eaLnBrk="1" latinLnBrk="0" hangingPunct="1">
              <a:defRPr kumimoji="0" lang="es-ES" sz="1800"/>
            </a:lvl7pPr>
            <a:lvl8pPr eaLnBrk="1" latinLnBrk="0" hangingPunct="1">
              <a:defRPr kumimoji="0" lang="es-ES" sz="1800"/>
            </a:lvl8pPr>
            <a:lvl9pPr eaLnBrk="1" latinLnBrk="0" hangingPunct="1">
              <a:defRPr kumimoji="0" lang="es-ES" sz="1800"/>
            </a:lvl9pPr>
          </a:lstStyle>
          <a:p>
            <a:pPr lvl="0" eaLnBrk="1" latinLnBrk="0" hangingPunct="1"/>
            <a:r>
              <a:rPr kumimoji="0" lang="es-ES_tradnl" smtClean="0"/>
              <a:t>Haga clic para modificar el estilo de texto del patrón</a:t>
            </a:r>
          </a:p>
          <a:p>
            <a:pPr lvl="1" eaLnBrk="1" latinLnBrk="0" hangingPunct="1"/>
            <a:r>
              <a:rPr kumimoji="0" lang="es-ES_tradnl" smtClean="0"/>
              <a:t>Segundo nivel</a:t>
            </a:r>
          </a:p>
          <a:p>
            <a:pPr lvl="2" eaLnBrk="1" latinLnBrk="0" hangingPunct="1"/>
            <a:r>
              <a:rPr kumimoji="0" lang="es-ES_tradnl" smtClean="0"/>
              <a:t>Tercer nivel</a:t>
            </a:r>
          </a:p>
          <a:p>
            <a:pPr lvl="3" eaLnBrk="1" latinLnBrk="0" hangingPunct="1"/>
            <a:r>
              <a:rPr kumimoji="0" lang="es-ES_tradnl" smtClean="0"/>
              <a:t>Cuarto nivel</a:t>
            </a:r>
          </a:p>
          <a:p>
            <a:pPr lvl="4" eaLnBrk="1" latinLnBrk="0" hangingPunct="1"/>
            <a:r>
              <a:rPr kumimoji="0" lang="es-ES_tradnl" smtClean="0"/>
              <a:t>Quinto nivel</a:t>
            </a:r>
            <a:endParaRPr kumimoji="0" dirty="0"/>
          </a:p>
        </p:txBody>
      </p:sp>
      <p:sp>
        <p:nvSpPr>
          <p:cNvPr id="11" name="Content Placeholder 3"/>
          <p:cNvSpPr>
            <a:spLocks noGrp="1"/>
          </p:cNvSpPr>
          <p:nvPr>
            <p:ph sz="half" idx="2"/>
          </p:nvPr>
        </p:nvSpPr>
        <p:spPr>
          <a:xfrm>
            <a:off x="4630489" y="3062515"/>
            <a:ext cx="4059273" cy="3281267"/>
          </a:xfrm>
        </p:spPr>
        <p:txBody>
          <a:bodyPr/>
          <a:lstStyle>
            <a:lvl1pPr eaLnBrk="1" latinLnBrk="0" hangingPunct="1">
              <a:defRPr kumimoji="0" lang="es-ES" sz="2800"/>
            </a:lvl1pPr>
            <a:lvl2pPr eaLnBrk="1" latinLnBrk="0" hangingPunct="1">
              <a:defRPr kumimoji="0" lang="es-ES" sz="2400"/>
            </a:lvl2pPr>
            <a:lvl3pPr eaLnBrk="1" latinLnBrk="0" hangingPunct="1">
              <a:defRPr kumimoji="0" lang="es-ES" sz="2000"/>
            </a:lvl3pPr>
            <a:lvl4pPr eaLnBrk="1" latinLnBrk="0" hangingPunct="1">
              <a:defRPr kumimoji="0" lang="es-ES" sz="1800"/>
            </a:lvl4pPr>
            <a:lvl5pPr eaLnBrk="1" latinLnBrk="0" hangingPunct="1">
              <a:defRPr kumimoji="0" lang="es-ES" sz="1800"/>
            </a:lvl5pPr>
            <a:lvl6pPr eaLnBrk="1" latinLnBrk="0" hangingPunct="1">
              <a:defRPr kumimoji="0" lang="es-ES" sz="1800"/>
            </a:lvl6pPr>
            <a:lvl7pPr eaLnBrk="1" latinLnBrk="0" hangingPunct="1">
              <a:defRPr kumimoji="0" lang="es-ES" sz="1800"/>
            </a:lvl7pPr>
            <a:lvl8pPr eaLnBrk="1" latinLnBrk="0" hangingPunct="1">
              <a:defRPr kumimoji="0" lang="es-ES" sz="1800"/>
            </a:lvl8pPr>
            <a:lvl9pPr eaLnBrk="1" latinLnBrk="0" hangingPunct="1">
              <a:defRPr kumimoji="0" lang="es-ES" sz="1800"/>
            </a:lvl9pPr>
          </a:lstStyle>
          <a:p>
            <a:pPr lvl="0" eaLnBrk="1" latinLnBrk="0" hangingPunct="1"/>
            <a:r>
              <a:rPr kumimoji="0" lang="es-ES_tradnl" smtClean="0"/>
              <a:t>Haga clic para modificar el estilo de texto del patrón</a:t>
            </a:r>
          </a:p>
          <a:p>
            <a:pPr lvl="1" eaLnBrk="1" latinLnBrk="0" hangingPunct="1"/>
            <a:r>
              <a:rPr kumimoji="0" lang="es-ES_tradnl" smtClean="0"/>
              <a:t>Segundo nivel</a:t>
            </a:r>
          </a:p>
          <a:p>
            <a:pPr lvl="2" eaLnBrk="1" latinLnBrk="0" hangingPunct="1"/>
            <a:r>
              <a:rPr kumimoji="0" lang="es-ES_tradnl" smtClean="0"/>
              <a:t>Tercer nivel</a:t>
            </a:r>
          </a:p>
          <a:p>
            <a:pPr lvl="3" eaLnBrk="1" latinLnBrk="0" hangingPunct="1"/>
            <a:r>
              <a:rPr kumimoji="0" lang="es-ES_tradnl" smtClean="0"/>
              <a:t>Cuarto nivel</a:t>
            </a:r>
          </a:p>
          <a:p>
            <a:pPr lvl="4" eaLnBrk="1" latinLnBrk="0" hangingPunct="1"/>
            <a:r>
              <a:rPr kumimoji="0" lang="es-ES_tradnl" smtClean="0"/>
              <a:t>Quinto nivel</a:t>
            </a:r>
            <a:endParaRPr kumimoji="0"/>
          </a:p>
        </p:txBody>
      </p:sp>
      <p:sp>
        <p:nvSpPr>
          <p:cNvPr id="12" name="Text Placeholder 2"/>
          <p:cNvSpPr>
            <a:spLocks noGrp="1"/>
          </p:cNvSpPr>
          <p:nvPr>
            <p:ph type="body" idx="14"/>
          </p:nvPr>
        </p:nvSpPr>
        <p:spPr>
          <a:xfrm>
            <a:off x="4495800" y="2471369"/>
            <a:ext cx="4071819" cy="639762"/>
          </a:xfrm>
        </p:spPr>
        <p:txBody>
          <a:bodyPr anchor="t" anchorCtr="0">
            <a:normAutofit/>
          </a:bodyPr>
          <a:lstStyle>
            <a:lvl1pPr marL="0" indent="0" eaLnBrk="1" latinLnBrk="0" hangingPunct="1">
              <a:buNone/>
              <a:defRPr kumimoji="0" lang="es-ES" sz="1800" b="1">
                <a:solidFill>
                  <a:schemeClr val="accent6"/>
                </a:solidFill>
              </a:defRPr>
            </a:lvl1pPr>
            <a:lvl2pPr marL="457200" indent="0" eaLnBrk="1" latinLnBrk="0" hangingPunct="1">
              <a:buNone/>
              <a:defRPr kumimoji="0" lang="es-ES" sz="2000" b="1"/>
            </a:lvl2pPr>
            <a:lvl3pPr marL="914400" indent="0" eaLnBrk="1" latinLnBrk="0" hangingPunct="1">
              <a:buNone/>
              <a:defRPr kumimoji="0" lang="es-ES" sz="1800" b="1"/>
            </a:lvl3pPr>
            <a:lvl4pPr marL="1371600" indent="0" eaLnBrk="1" latinLnBrk="0" hangingPunct="1">
              <a:buNone/>
              <a:defRPr kumimoji="0" lang="es-ES" sz="1600" b="1"/>
            </a:lvl4pPr>
            <a:lvl5pPr marL="1828800" indent="0" eaLnBrk="1" latinLnBrk="0" hangingPunct="1">
              <a:buNone/>
              <a:defRPr kumimoji="0" lang="es-ES" sz="1600" b="1"/>
            </a:lvl5pPr>
            <a:lvl6pPr marL="2286000" indent="0" eaLnBrk="1" latinLnBrk="0" hangingPunct="1">
              <a:buNone/>
              <a:defRPr kumimoji="0" lang="es-ES" sz="1600" b="1"/>
            </a:lvl6pPr>
            <a:lvl7pPr marL="2743200" indent="0" eaLnBrk="1" latinLnBrk="0" hangingPunct="1">
              <a:buNone/>
              <a:defRPr kumimoji="0" lang="es-ES" sz="1600" b="1"/>
            </a:lvl7pPr>
            <a:lvl8pPr marL="3200400" indent="0" eaLnBrk="1" latinLnBrk="0" hangingPunct="1">
              <a:buNone/>
              <a:defRPr kumimoji="0" lang="es-ES" sz="1600" b="1"/>
            </a:lvl8pPr>
            <a:lvl9pPr marL="3657600" indent="0" eaLnBrk="1" latinLnBrk="0" hangingPunct="1">
              <a:buNone/>
              <a:defRPr kumimoji="0" lang="es-ES" sz="1600" b="1"/>
            </a:lvl9pPr>
          </a:lstStyle>
          <a:p>
            <a:pPr lvl="0" eaLnBrk="1" latinLnBrk="0" hangingPunct="1"/>
            <a:r>
              <a:rPr kumimoji="0" lang="es-ES_tradnl" smtClean="0"/>
              <a:t>Haga clic para modificar el estilo de texto del patrón</a:t>
            </a:r>
          </a:p>
        </p:txBody>
      </p:sp>
    </p:spTree>
  </p:cSld>
  <p:clrMapOvr>
    <a:masterClrMapping/>
  </p:clrMapOvr>
  <p:transition spd="slow">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357643" y="1494799"/>
            <a:ext cx="2626046" cy="547918"/>
          </a:xfrm>
        </p:spPr>
        <p:txBody>
          <a:bodyPr anchor="b"/>
          <a:lstStyle>
            <a:lvl1pPr algn="l" eaLnBrk="1" latinLnBrk="0" hangingPunct="1">
              <a:defRPr kumimoji="0" lang="es-ES" sz="2000" b="1"/>
            </a:lvl1pPr>
          </a:lstStyle>
          <a:p>
            <a:pPr eaLnBrk="1" latinLnBrk="0" hangingPunct="1"/>
            <a:r>
              <a:rPr kumimoji="0" lang="es-ES_tradnl" smtClean="0"/>
              <a:t>Clic para editar título</a:t>
            </a:r>
            <a:endParaRPr kumimoji="0" dirty="0"/>
          </a:p>
        </p:txBody>
      </p:sp>
      <p:sp>
        <p:nvSpPr>
          <p:cNvPr id="3" name="Content Placeholder 2"/>
          <p:cNvSpPr>
            <a:spLocks noGrp="1"/>
          </p:cNvSpPr>
          <p:nvPr>
            <p:ph idx="1"/>
          </p:nvPr>
        </p:nvSpPr>
        <p:spPr>
          <a:xfrm>
            <a:off x="3257142" y="1519105"/>
            <a:ext cx="5408313" cy="4607058"/>
          </a:xfrm>
        </p:spPr>
        <p:txBody>
          <a:bodyPr/>
          <a:lstStyle>
            <a:lvl1pPr eaLnBrk="1" latinLnBrk="0" hangingPunct="1">
              <a:defRPr kumimoji="0" lang="es-ES" sz="3200"/>
            </a:lvl1pPr>
            <a:lvl2pPr eaLnBrk="1" latinLnBrk="0" hangingPunct="1">
              <a:defRPr kumimoji="0" lang="es-ES" sz="2800"/>
            </a:lvl2pPr>
            <a:lvl3pPr eaLnBrk="1" latinLnBrk="0" hangingPunct="1">
              <a:defRPr kumimoji="0" lang="es-ES" sz="2400"/>
            </a:lvl3pPr>
            <a:lvl4pPr eaLnBrk="1" latinLnBrk="0" hangingPunct="1">
              <a:defRPr kumimoji="0" lang="es-ES" sz="2000"/>
            </a:lvl4pPr>
            <a:lvl5pPr eaLnBrk="1" latinLnBrk="0" hangingPunct="1">
              <a:defRPr kumimoji="0" lang="es-ES" sz="2000"/>
            </a:lvl5pPr>
            <a:lvl6pPr eaLnBrk="1" latinLnBrk="0" hangingPunct="1">
              <a:defRPr kumimoji="0" lang="es-ES" sz="2000"/>
            </a:lvl6pPr>
            <a:lvl7pPr eaLnBrk="1" latinLnBrk="0" hangingPunct="1">
              <a:defRPr kumimoji="0" lang="es-ES" sz="2000"/>
            </a:lvl7pPr>
            <a:lvl8pPr eaLnBrk="1" latinLnBrk="0" hangingPunct="1">
              <a:defRPr kumimoji="0" lang="es-ES" sz="2000"/>
            </a:lvl8pPr>
            <a:lvl9pPr eaLnBrk="1" latinLnBrk="0" hangingPunct="1">
              <a:defRPr kumimoji="0" lang="es-ES" sz="2000"/>
            </a:lvl9pPr>
          </a:lstStyle>
          <a:p>
            <a:pPr lvl="0" eaLnBrk="1" latinLnBrk="0" hangingPunct="1"/>
            <a:r>
              <a:rPr kumimoji="0" lang="es-ES_tradnl" smtClean="0"/>
              <a:t>Haga clic para modificar el estilo de texto del patrón</a:t>
            </a:r>
          </a:p>
          <a:p>
            <a:pPr lvl="1" eaLnBrk="1" latinLnBrk="0" hangingPunct="1"/>
            <a:r>
              <a:rPr kumimoji="0" lang="es-ES_tradnl" smtClean="0"/>
              <a:t>Segundo nivel</a:t>
            </a:r>
          </a:p>
          <a:p>
            <a:pPr lvl="2" eaLnBrk="1" latinLnBrk="0" hangingPunct="1"/>
            <a:r>
              <a:rPr kumimoji="0" lang="es-ES_tradnl" smtClean="0"/>
              <a:t>Tercer nivel</a:t>
            </a:r>
          </a:p>
          <a:p>
            <a:pPr lvl="3" eaLnBrk="1" latinLnBrk="0" hangingPunct="1"/>
            <a:r>
              <a:rPr kumimoji="0" lang="es-ES_tradnl" smtClean="0"/>
              <a:t>Cuarto nivel</a:t>
            </a:r>
          </a:p>
          <a:p>
            <a:pPr lvl="4" eaLnBrk="1" latinLnBrk="0" hangingPunct="1"/>
            <a:r>
              <a:rPr kumimoji="0" lang="es-ES_tradnl" smtClean="0"/>
              <a:t>Quinto nivel</a:t>
            </a:r>
            <a:endParaRPr kumimoji="0" dirty="0"/>
          </a:p>
        </p:txBody>
      </p:sp>
      <p:sp>
        <p:nvSpPr>
          <p:cNvPr id="4" name="Text Placeholder 3"/>
          <p:cNvSpPr>
            <a:spLocks noGrp="1"/>
          </p:cNvSpPr>
          <p:nvPr>
            <p:ph type="body" sz="half" idx="2"/>
          </p:nvPr>
        </p:nvSpPr>
        <p:spPr>
          <a:xfrm>
            <a:off x="357643" y="2163206"/>
            <a:ext cx="2626046" cy="3973979"/>
          </a:xfrm>
        </p:spPr>
        <p:txBody>
          <a:bodyPr/>
          <a:lstStyle>
            <a:lvl1pPr marL="0" indent="0" eaLnBrk="1" latinLnBrk="0" hangingPunct="1">
              <a:buNone/>
              <a:defRPr kumimoji="0" lang="es-ES" sz="1400"/>
            </a:lvl1pPr>
            <a:lvl2pPr marL="457200" indent="0" eaLnBrk="1" latinLnBrk="0" hangingPunct="1">
              <a:buNone/>
              <a:defRPr kumimoji="0" lang="es-ES" sz="1200"/>
            </a:lvl2pPr>
            <a:lvl3pPr marL="914400" indent="0" eaLnBrk="1" latinLnBrk="0" hangingPunct="1">
              <a:buNone/>
              <a:defRPr kumimoji="0" lang="es-ES" sz="1000"/>
            </a:lvl3pPr>
            <a:lvl4pPr marL="1371600" indent="0" eaLnBrk="1" latinLnBrk="0" hangingPunct="1">
              <a:buNone/>
              <a:defRPr kumimoji="0" lang="es-ES" sz="900"/>
            </a:lvl4pPr>
            <a:lvl5pPr marL="1828800" indent="0" eaLnBrk="1" latinLnBrk="0" hangingPunct="1">
              <a:buNone/>
              <a:defRPr kumimoji="0" lang="es-ES" sz="900"/>
            </a:lvl5pPr>
            <a:lvl6pPr marL="2286000" indent="0" eaLnBrk="1" latinLnBrk="0" hangingPunct="1">
              <a:buNone/>
              <a:defRPr kumimoji="0" lang="es-ES" sz="900"/>
            </a:lvl6pPr>
            <a:lvl7pPr marL="2743200" indent="0" eaLnBrk="1" latinLnBrk="0" hangingPunct="1">
              <a:buNone/>
              <a:defRPr kumimoji="0" lang="es-ES" sz="900"/>
            </a:lvl7pPr>
            <a:lvl8pPr marL="3200400" indent="0" eaLnBrk="1" latinLnBrk="0" hangingPunct="1">
              <a:buNone/>
              <a:defRPr kumimoji="0" lang="es-ES" sz="900"/>
            </a:lvl8pPr>
            <a:lvl9pPr marL="3657600" indent="0" eaLnBrk="1" latinLnBrk="0" hangingPunct="1">
              <a:buNone/>
              <a:defRPr kumimoji="0" lang="es-ES" sz="900"/>
            </a:lvl9pPr>
          </a:lstStyle>
          <a:p>
            <a:pPr lvl="0" eaLnBrk="1" latinLnBrk="0" hangingPunct="1"/>
            <a:r>
              <a:rPr kumimoji="0" lang="es-ES_tradnl" smtClean="0"/>
              <a:t>Haga clic para modificar el estilo de texto del patrón</a:t>
            </a:r>
          </a:p>
        </p:txBody>
      </p:sp>
      <p:sp>
        <p:nvSpPr>
          <p:cNvPr id="5" name="Date Placeholder 4"/>
          <p:cNvSpPr>
            <a:spLocks noGrp="1"/>
          </p:cNvSpPr>
          <p:nvPr>
            <p:ph type="dt" sz="half" idx="10"/>
          </p:nvPr>
        </p:nvSpPr>
        <p:spPr/>
        <p:txBody>
          <a:bodyPr/>
          <a:lstStyle/>
          <a:p>
            <a:fld id="{757B281C-5159-4971-8228-52B9A72E9ED2}" type="datetimeFigureOut">
              <a:rPr kumimoji="0" lang="es-ES"/>
              <a:pPr/>
              <a:t>13/02/2017</a:t>
            </a:fld>
            <a:endParaRPr kumimoji="0" lang="es-ES"/>
          </a:p>
        </p:txBody>
      </p:sp>
      <p:sp>
        <p:nvSpPr>
          <p:cNvPr id="6" name="Footer Placeholder 5"/>
          <p:cNvSpPr>
            <a:spLocks noGrp="1"/>
          </p:cNvSpPr>
          <p:nvPr>
            <p:ph type="ftr" sz="quarter" idx="11"/>
          </p:nvPr>
        </p:nvSpPr>
        <p:spPr/>
        <p:txBody>
          <a:bodyPr/>
          <a:lstStyle/>
          <a:p>
            <a:endParaRPr kumimoji="0" lang="es-ES"/>
          </a:p>
        </p:txBody>
      </p:sp>
      <p:sp>
        <p:nvSpPr>
          <p:cNvPr id="7" name="Slide Number Placeholder 6"/>
          <p:cNvSpPr>
            <a:spLocks noGrp="1"/>
          </p:cNvSpPr>
          <p:nvPr>
            <p:ph type="sldNum" sz="quarter" idx="12"/>
          </p:nvPr>
        </p:nvSpPr>
        <p:spPr/>
        <p:txBody>
          <a:bodyPr/>
          <a:lstStyle/>
          <a:p>
            <a:fld id="{33D6E5A2-EC83-451F-A719-9AC1370DD5CF}" type="slidenum">
              <a:rPr kumimoji="0"/>
              <a:pPr/>
              <a:t>‹Nº›</a:t>
            </a:fld>
            <a:endParaRPr kumimoji="0" lang="es-ES"/>
          </a:p>
        </p:txBody>
      </p:sp>
    </p:spTree>
  </p:cSld>
  <p:clrMapOvr>
    <a:masterClrMapping/>
  </p:clrMapOvr>
  <p:transition spd="slow">
    <p:wipe di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352092" y="5080105"/>
            <a:ext cx="8228284" cy="566738"/>
          </a:xfrm>
        </p:spPr>
        <p:txBody>
          <a:bodyPr anchor="b"/>
          <a:lstStyle>
            <a:lvl1pPr algn="l" eaLnBrk="1" latinLnBrk="0" hangingPunct="1">
              <a:defRPr kumimoji="0" lang="es-ES" sz="2000" b="1"/>
            </a:lvl1pPr>
          </a:lstStyle>
          <a:p>
            <a:pPr eaLnBrk="1" latinLnBrk="0" hangingPunct="1"/>
            <a:r>
              <a:rPr kumimoji="0" lang="es-ES_tradnl" smtClean="0"/>
              <a:t>Clic para editar título</a:t>
            </a:r>
            <a:endParaRPr kumimoji="0" dirty="0"/>
          </a:p>
        </p:txBody>
      </p:sp>
      <p:sp>
        <p:nvSpPr>
          <p:cNvPr id="3" name="Picture Placeholder 2"/>
          <p:cNvSpPr>
            <a:spLocks noGrp="1"/>
          </p:cNvSpPr>
          <p:nvPr>
            <p:ph type="pic" idx="1"/>
          </p:nvPr>
        </p:nvSpPr>
        <p:spPr>
          <a:xfrm>
            <a:off x="437527" y="1244723"/>
            <a:ext cx="8264390" cy="3780477"/>
          </a:xfrm>
        </p:spPr>
        <p:txBody>
          <a:bodyPr/>
          <a:lstStyle>
            <a:lvl1pPr marL="0" indent="0" eaLnBrk="1" latinLnBrk="0" hangingPunct="1">
              <a:buNone/>
              <a:defRPr kumimoji="0" lang="es-ES" sz="3200"/>
            </a:lvl1pPr>
            <a:lvl2pPr marL="457200" indent="0" eaLnBrk="1" latinLnBrk="0" hangingPunct="1">
              <a:buNone/>
              <a:defRPr kumimoji="0" lang="es-ES" sz="2800"/>
            </a:lvl2pPr>
            <a:lvl3pPr marL="914400" indent="0" eaLnBrk="1" latinLnBrk="0" hangingPunct="1">
              <a:buNone/>
              <a:defRPr kumimoji="0" lang="es-ES" sz="2400"/>
            </a:lvl3pPr>
            <a:lvl4pPr marL="1371600" indent="0" eaLnBrk="1" latinLnBrk="0" hangingPunct="1">
              <a:buNone/>
              <a:defRPr kumimoji="0" lang="es-ES" sz="2000"/>
            </a:lvl4pPr>
            <a:lvl5pPr marL="1828800" indent="0" eaLnBrk="1" latinLnBrk="0" hangingPunct="1">
              <a:buNone/>
              <a:defRPr kumimoji="0" lang="es-ES" sz="2000"/>
            </a:lvl5pPr>
            <a:lvl6pPr marL="2286000" indent="0" eaLnBrk="1" latinLnBrk="0" hangingPunct="1">
              <a:buNone/>
              <a:defRPr kumimoji="0" lang="es-ES" sz="2000"/>
            </a:lvl6pPr>
            <a:lvl7pPr marL="2743200" indent="0" eaLnBrk="1" latinLnBrk="0" hangingPunct="1">
              <a:buNone/>
              <a:defRPr kumimoji="0" lang="es-ES" sz="2000"/>
            </a:lvl7pPr>
            <a:lvl8pPr marL="3200400" indent="0" eaLnBrk="1" latinLnBrk="0" hangingPunct="1">
              <a:buNone/>
              <a:defRPr kumimoji="0" lang="es-ES" sz="2000"/>
            </a:lvl8pPr>
            <a:lvl9pPr marL="3657600" indent="0" eaLnBrk="1" latinLnBrk="0" hangingPunct="1">
              <a:buNone/>
              <a:defRPr kumimoji="0" lang="es-ES" sz="2000"/>
            </a:lvl9pPr>
          </a:lstStyle>
          <a:p>
            <a:pPr eaLnBrk="1" latinLnBrk="0" hangingPunct="1"/>
            <a:r>
              <a:rPr kumimoji="0" lang="es-ES_tradnl" smtClean="0"/>
              <a:t>Arrastre la imagen al marcador de posición o haga clic en el icono para agregar</a:t>
            </a:r>
            <a:endParaRPr kumimoji="0" dirty="0"/>
          </a:p>
        </p:txBody>
      </p:sp>
      <p:sp>
        <p:nvSpPr>
          <p:cNvPr id="4" name="Text Placeholder 3"/>
          <p:cNvSpPr>
            <a:spLocks noGrp="1"/>
          </p:cNvSpPr>
          <p:nvPr>
            <p:ph type="body" sz="half" idx="2"/>
          </p:nvPr>
        </p:nvSpPr>
        <p:spPr>
          <a:xfrm>
            <a:off x="358169" y="5646843"/>
            <a:ext cx="8120269" cy="804862"/>
          </a:xfrm>
        </p:spPr>
        <p:txBody>
          <a:bodyPr/>
          <a:lstStyle>
            <a:lvl1pPr marL="0" indent="0" eaLnBrk="1" latinLnBrk="0" hangingPunct="1">
              <a:buNone/>
              <a:defRPr kumimoji="0" lang="es-ES" sz="1400"/>
            </a:lvl1pPr>
            <a:lvl2pPr marL="457200" indent="0" eaLnBrk="1" latinLnBrk="0" hangingPunct="1">
              <a:buNone/>
              <a:defRPr kumimoji="0" lang="es-ES" sz="1200"/>
            </a:lvl2pPr>
            <a:lvl3pPr marL="914400" indent="0" eaLnBrk="1" latinLnBrk="0" hangingPunct="1">
              <a:buNone/>
              <a:defRPr kumimoji="0" lang="es-ES" sz="1000"/>
            </a:lvl3pPr>
            <a:lvl4pPr marL="1371600" indent="0" eaLnBrk="1" latinLnBrk="0" hangingPunct="1">
              <a:buNone/>
              <a:defRPr kumimoji="0" lang="es-ES" sz="900"/>
            </a:lvl4pPr>
            <a:lvl5pPr marL="1828800" indent="0" eaLnBrk="1" latinLnBrk="0" hangingPunct="1">
              <a:buNone/>
              <a:defRPr kumimoji="0" lang="es-ES" sz="900"/>
            </a:lvl5pPr>
            <a:lvl6pPr marL="2286000" indent="0" eaLnBrk="1" latinLnBrk="0" hangingPunct="1">
              <a:buNone/>
              <a:defRPr kumimoji="0" lang="es-ES" sz="900"/>
            </a:lvl6pPr>
            <a:lvl7pPr marL="2743200" indent="0" eaLnBrk="1" latinLnBrk="0" hangingPunct="1">
              <a:buNone/>
              <a:defRPr kumimoji="0" lang="es-ES" sz="900"/>
            </a:lvl7pPr>
            <a:lvl8pPr marL="3200400" indent="0" eaLnBrk="1" latinLnBrk="0" hangingPunct="1">
              <a:buNone/>
              <a:defRPr kumimoji="0" lang="es-ES" sz="900"/>
            </a:lvl8pPr>
            <a:lvl9pPr marL="3657600" indent="0" eaLnBrk="1" latinLnBrk="0" hangingPunct="1">
              <a:buNone/>
              <a:defRPr kumimoji="0" lang="es-ES" sz="900"/>
            </a:lvl9pPr>
          </a:lstStyle>
          <a:p>
            <a:pPr lvl="0" eaLnBrk="1" latinLnBrk="0" hangingPunct="1"/>
            <a:r>
              <a:rPr kumimoji="0" lang="es-ES_tradnl" smtClean="0"/>
              <a:t>Haga clic para modificar el estilo de texto del patrón</a:t>
            </a:r>
          </a:p>
        </p:txBody>
      </p:sp>
      <p:sp>
        <p:nvSpPr>
          <p:cNvPr id="5" name="Date Placeholder 4"/>
          <p:cNvSpPr>
            <a:spLocks noGrp="1"/>
          </p:cNvSpPr>
          <p:nvPr>
            <p:ph type="dt" sz="half" idx="10"/>
          </p:nvPr>
        </p:nvSpPr>
        <p:spPr/>
        <p:txBody>
          <a:bodyPr/>
          <a:lstStyle/>
          <a:p>
            <a:fld id="{757B281C-5159-4971-8228-52B9A72E9ED2}" type="datetimeFigureOut">
              <a:rPr kumimoji="0" lang="es-ES"/>
              <a:pPr/>
              <a:t>13/02/2017</a:t>
            </a:fld>
            <a:endParaRPr kumimoji="0" lang="es-ES"/>
          </a:p>
        </p:txBody>
      </p:sp>
      <p:sp>
        <p:nvSpPr>
          <p:cNvPr id="6" name="Footer Placeholder 5"/>
          <p:cNvSpPr>
            <a:spLocks noGrp="1"/>
          </p:cNvSpPr>
          <p:nvPr>
            <p:ph type="ftr" sz="quarter" idx="11"/>
          </p:nvPr>
        </p:nvSpPr>
        <p:spPr/>
        <p:txBody>
          <a:bodyPr/>
          <a:lstStyle/>
          <a:p>
            <a:endParaRPr kumimoji="0" lang="es-ES"/>
          </a:p>
        </p:txBody>
      </p:sp>
      <p:sp>
        <p:nvSpPr>
          <p:cNvPr id="7" name="Slide Number Placeholder 6"/>
          <p:cNvSpPr>
            <a:spLocks noGrp="1"/>
          </p:cNvSpPr>
          <p:nvPr>
            <p:ph type="sldNum" sz="quarter" idx="12"/>
          </p:nvPr>
        </p:nvSpPr>
        <p:spPr/>
        <p:txBody>
          <a:bodyPr/>
          <a:lstStyle/>
          <a:p>
            <a:fld id="{33D6E5A2-EC83-451F-A719-9AC1370DD5CF}" type="slidenum">
              <a:rPr kumimoji="0"/>
              <a:pPr/>
              <a:t>‹Nº›</a:t>
            </a:fld>
            <a:endParaRPr kumimoji="0" lang="es-ES"/>
          </a:p>
        </p:txBody>
      </p:sp>
    </p:spTree>
  </p:cSld>
  <p:clrMapOvr>
    <a:masterClrMapping/>
  </p:clrMapOvr>
  <p:transition spd="slow">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ítulo y texto">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rot="16200000">
            <a:off x="3475963" y="-152146"/>
            <a:ext cx="2157130" cy="8416311"/>
          </a:xfrm>
        </p:spPr>
        <p:txBody>
          <a:bodyPr vert="eaVert"/>
          <a:lstStyle/>
          <a:p>
            <a:pPr lvl="0" eaLnBrk="1" latinLnBrk="0" hangingPunct="1"/>
            <a:r>
              <a:rPr kumimoji="0" lang="es-ES_tradnl" smtClean="0"/>
              <a:t>Haga clic para modificar el estilo de texto del patrón</a:t>
            </a:r>
          </a:p>
          <a:p>
            <a:pPr lvl="1" eaLnBrk="1" latinLnBrk="0" hangingPunct="1"/>
            <a:r>
              <a:rPr kumimoji="0" lang="es-ES_tradnl" smtClean="0"/>
              <a:t>Segundo nivel</a:t>
            </a:r>
          </a:p>
          <a:p>
            <a:pPr lvl="2" eaLnBrk="1" latinLnBrk="0" hangingPunct="1"/>
            <a:r>
              <a:rPr kumimoji="0" lang="es-ES_tradnl" smtClean="0"/>
              <a:t>Tercer nivel</a:t>
            </a:r>
          </a:p>
          <a:p>
            <a:pPr lvl="3" eaLnBrk="1" latinLnBrk="0" hangingPunct="1"/>
            <a:r>
              <a:rPr kumimoji="0" lang="es-ES_tradnl" smtClean="0"/>
              <a:t>Cuarto nivel</a:t>
            </a:r>
          </a:p>
          <a:p>
            <a:pPr lvl="4" eaLnBrk="1" latinLnBrk="0" hangingPunct="1"/>
            <a:r>
              <a:rPr kumimoji="0" lang="es-ES_tradnl" smtClean="0"/>
              <a:t>Quinto nivel</a:t>
            </a:r>
            <a:endParaRPr kumimoji="0" dirty="0"/>
          </a:p>
        </p:txBody>
      </p:sp>
      <p:sp>
        <p:nvSpPr>
          <p:cNvPr id="4" name="Date Placeholder 3"/>
          <p:cNvSpPr>
            <a:spLocks noGrp="1"/>
          </p:cNvSpPr>
          <p:nvPr>
            <p:ph type="dt" sz="half" idx="10"/>
          </p:nvPr>
        </p:nvSpPr>
        <p:spPr/>
        <p:txBody>
          <a:bodyPr/>
          <a:lstStyle/>
          <a:p>
            <a:fld id="{757B281C-5159-4971-8228-52B9A72E9ED2}" type="datetimeFigureOut">
              <a:rPr kumimoji="0" lang="es-ES"/>
              <a:pPr/>
              <a:t>13/02/2017</a:t>
            </a:fld>
            <a:endParaRPr kumimoji="0" lang="es-ES"/>
          </a:p>
        </p:txBody>
      </p:sp>
      <p:sp>
        <p:nvSpPr>
          <p:cNvPr id="5" name="Footer Placeholder 4"/>
          <p:cNvSpPr>
            <a:spLocks noGrp="1"/>
          </p:cNvSpPr>
          <p:nvPr>
            <p:ph type="ftr" sz="quarter" idx="11"/>
          </p:nvPr>
        </p:nvSpPr>
        <p:spPr/>
        <p:txBody>
          <a:bodyPr/>
          <a:lstStyle/>
          <a:p>
            <a:endParaRPr kumimoji="0" lang="es-ES"/>
          </a:p>
        </p:txBody>
      </p:sp>
      <p:sp>
        <p:nvSpPr>
          <p:cNvPr id="6" name="Slide Number Placeholder 5"/>
          <p:cNvSpPr>
            <a:spLocks noGrp="1"/>
          </p:cNvSpPr>
          <p:nvPr>
            <p:ph type="sldNum" sz="quarter" idx="12"/>
          </p:nvPr>
        </p:nvSpPr>
        <p:spPr/>
        <p:txBody>
          <a:bodyPr/>
          <a:lstStyle/>
          <a:p>
            <a:fld id="{33D6E5A2-EC83-451F-A719-9AC1370DD5CF}" type="slidenum">
              <a:rPr kumimoji="0"/>
              <a:pPr/>
              <a:t>‹Nº›</a:t>
            </a:fld>
            <a:endParaRPr kumimoji="0" lang="es-ES"/>
          </a:p>
        </p:txBody>
      </p:sp>
      <p:sp>
        <p:nvSpPr>
          <p:cNvPr id="7" name="Título 6"/>
          <p:cNvSpPr>
            <a:spLocks noGrp="1"/>
          </p:cNvSpPr>
          <p:nvPr>
            <p:ph type="title"/>
          </p:nvPr>
        </p:nvSpPr>
        <p:spPr/>
        <p:txBody>
          <a:bodyPr/>
          <a:lstStyle/>
          <a:p>
            <a:r>
              <a:rPr lang="es-ES_tradnl" smtClean="0"/>
              <a:t>Clic para editar título</a:t>
            </a:r>
            <a:endParaRPr lang="es-ES"/>
          </a:p>
        </p:txBody>
      </p:sp>
    </p:spTree>
  </p:cSld>
  <p:clrMapOvr>
    <a:masterClrMapping/>
  </p:clrMapOvr>
  <p:transition spd="slow">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o">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57B281C-5159-4971-8228-52B9A72E9ED2}" type="datetimeFigureOut">
              <a:rPr kumimoji="0" lang="es-ES"/>
              <a:pPr/>
              <a:t>13/02/2017</a:t>
            </a:fld>
            <a:endParaRPr kumimoji="0" lang="es-ES"/>
          </a:p>
        </p:txBody>
      </p:sp>
      <p:sp>
        <p:nvSpPr>
          <p:cNvPr id="5" name="Footer Placeholder 4"/>
          <p:cNvSpPr>
            <a:spLocks noGrp="1"/>
          </p:cNvSpPr>
          <p:nvPr>
            <p:ph type="ftr" sz="quarter" idx="11"/>
          </p:nvPr>
        </p:nvSpPr>
        <p:spPr/>
        <p:txBody>
          <a:bodyPr/>
          <a:lstStyle/>
          <a:p>
            <a:endParaRPr kumimoji="0" lang="es-ES"/>
          </a:p>
        </p:txBody>
      </p:sp>
      <p:sp>
        <p:nvSpPr>
          <p:cNvPr id="6" name="Slide Number Placeholder 5"/>
          <p:cNvSpPr>
            <a:spLocks noGrp="1"/>
          </p:cNvSpPr>
          <p:nvPr>
            <p:ph type="sldNum" sz="quarter" idx="12"/>
          </p:nvPr>
        </p:nvSpPr>
        <p:spPr/>
        <p:txBody>
          <a:bodyPr/>
          <a:lstStyle/>
          <a:p>
            <a:fld id="{33D6E5A2-EC83-451F-A719-9AC1370DD5CF}" type="slidenum">
              <a:rPr kumimoji="0"/>
              <a:pPr/>
              <a:t>‹Nº›</a:t>
            </a:fld>
            <a:endParaRPr kumimoji="0" lang="es-ES"/>
          </a:p>
        </p:txBody>
      </p:sp>
      <p:sp>
        <p:nvSpPr>
          <p:cNvPr id="8" name="Vertical Text Placeholder 2"/>
          <p:cNvSpPr>
            <a:spLocks noGrp="1"/>
          </p:cNvSpPr>
          <p:nvPr>
            <p:ph type="body" orient="vert" idx="1" hasCustomPrompt="1"/>
          </p:nvPr>
        </p:nvSpPr>
        <p:spPr>
          <a:xfrm rot="16200000">
            <a:off x="2621312" y="-216865"/>
            <a:ext cx="3901062" cy="8381685"/>
          </a:xfrm>
        </p:spPr>
        <p:txBody>
          <a:bodyPr vert="eaVert"/>
          <a:lstStyle/>
          <a:p>
            <a:pPr lvl="0" eaLnBrk="1" latinLnBrk="0" hangingPunct="1"/>
            <a:r>
              <a:rPr kumimoji="0" lang="es-ES" dirty="0" smtClean="0"/>
              <a:t> </a:t>
            </a:r>
            <a:endParaRPr kumimoji="0" dirty="0"/>
          </a:p>
          <a:p>
            <a:pPr lvl="1" eaLnBrk="1" latinLnBrk="0" hangingPunct="1"/>
            <a:endParaRPr kumimoji="0" dirty="0"/>
          </a:p>
          <a:p>
            <a:pPr lvl="2" eaLnBrk="1" latinLnBrk="0" hangingPunct="1"/>
            <a:endParaRPr kumimoji="0" dirty="0"/>
          </a:p>
          <a:p>
            <a:pPr lvl="3" eaLnBrk="1" latinLnBrk="0" hangingPunct="1"/>
            <a:endParaRPr kumimoji="0" dirty="0"/>
          </a:p>
          <a:p>
            <a:pPr lvl="4" eaLnBrk="1" latinLnBrk="0" hangingPunct="1"/>
            <a:endParaRPr kumimoji="0" dirty="0"/>
          </a:p>
        </p:txBody>
      </p:sp>
    </p:spTree>
  </p:cSld>
  <p:clrMapOvr>
    <a:masterClrMapping/>
  </p:clrMapOvr>
  <p:transition spd="slow">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1396" y="1828800"/>
            <a:ext cx="8411288" cy="914400"/>
          </a:xfrm>
          <a:prstGeom prst="rect">
            <a:avLst/>
          </a:prstGeom>
        </p:spPr>
        <p:txBody>
          <a:bodyPr vert="horz" lIns="91440" tIns="45720" rIns="91440" bIns="45720" rtlCol="0" anchor="t" anchorCtr="0">
            <a:normAutofit/>
          </a:bodyPr>
          <a:lstStyle/>
          <a:p>
            <a:pPr eaLnBrk="1" latinLnBrk="0" hangingPunct="1"/>
            <a:r>
              <a:rPr kumimoji="0" lang="es-ES_tradnl" smtClean="0"/>
              <a:t>Clic para editar título</a:t>
            </a:r>
            <a:endParaRPr kumimoji="0" lang="en-US" dirty="0" smtClean="0"/>
          </a:p>
        </p:txBody>
      </p:sp>
      <p:sp>
        <p:nvSpPr>
          <p:cNvPr id="3" name="Text Placeholder 2"/>
          <p:cNvSpPr>
            <a:spLocks noGrp="1"/>
          </p:cNvSpPr>
          <p:nvPr>
            <p:ph type="body" idx="1"/>
          </p:nvPr>
        </p:nvSpPr>
        <p:spPr>
          <a:xfrm>
            <a:off x="350397" y="2743200"/>
            <a:ext cx="8412287" cy="3581400"/>
          </a:xfrm>
          <a:prstGeom prst="rect">
            <a:avLst/>
          </a:prstGeom>
        </p:spPr>
        <p:txBody>
          <a:bodyPr vert="horz" lIns="91440" tIns="45720" rIns="91440" bIns="45720" rtlCol="0">
            <a:normAutofit/>
          </a:bodyPr>
          <a:lstStyle/>
          <a:p>
            <a:pPr lvl="0" eaLnBrk="1" latinLnBrk="0" hangingPunct="1"/>
            <a:r>
              <a:rPr kumimoji="0" lang="en-US" dirty="0" smtClean="0"/>
              <a:t>Click to edit Master text styles </a:t>
            </a:r>
          </a:p>
          <a:p>
            <a:pPr lvl="2" eaLnBrk="1" latinLnBrk="0" hangingPunct="1"/>
            <a:r>
              <a:rPr kumimoji="0" lang="en-US" dirty="0" smtClean="0"/>
              <a:t>Second level</a:t>
            </a:r>
          </a:p>
          <a:p>
            <a:pPr lvl="3" eaLnBrk="1" latinLnBrk="0" hangingPunct="1"/>
            <a:r>
              <a:rPr kumimoji="0" lang="en-US" dirty="0" smtClean="0"/>
              <a:t>Fourth level</a:t>
            </a:r>
          </a:p>
        </p:txBody>
      </p:sp>
      <p:sp>
        <p:nvSpPr>
          <p:cNvPr id="4" name="Date Placeholder 3"/>
          <p:cNvSpPr>
            <a:spLocks noGrp="1"/>
          </p:cNvSpPr>
          <p:nvPr>
            <p:ph type="dt" sz="half" idx="2"/>
          </p:nvPr>
        </p:nvSpPr>
        <p:spPr>
          <a:xfrm>
            <a:off x="6629400" y="6340475"/>
            <a:ext cx="2133600" cy="365125"/>
          </a:xfrm>
          <a:prstGeom prst="rect">
            <a:avLst/>
          </a:prstGeom>
        </p:spPr>
        <p:txBody>
          <a:bodyPr vert="horz" lIns="91440" tIns="45720" rIns="91440" bIns="45720" rtlCol="0" anchor="ctr"/>
          <a:lstStyle>
            <a:lvl1pPr marL="0" algn="r" defTabSz="914400" rtl="0" eaLnBrk="1" latinLnBrk="0" hangingPunct="1">
              <a:defRPr kumimoji="0" lang="es-ES" sz="1000" b="1" i="0" kern="1200" smtClean="0">
                <a:solidFill>
                  <a:schemeClr val="tx2"/>
                </a:solidFill>
                <a:latin typeface="Open Sans Semibold"/>
                <a:ea typeface="+mn-ea"/>
                <a:cs typeface="Open Sans"/>
              </a:defRPr>
            </a:lvl1pPr>
          </a:lstStyle>
          <a:p>
            <a:fld id="{757B281C-5159-4971-8228-52B9A72E9ED2}" type="datetimeFigureOut">
              <a:rPr lang="es-ES" smtClean="0"/>
              <a:pPr/>
              <a:t>13/02/2017</a:t>
            </a:fld>
            <a:endParaRPr lang="es-ES" dirty="0"/>
          </a:p>
        </p:txBody>
      </p:sp>
      <p:sp>
        <p:nvSpPr>
          <p:cNvPr id="5" name="Footer Placeholder 4"/>
          <p:cNvSpPr>
            <a:spLocks noGrp="1"/>
          </p:cNvSpPr>
          <p:nvPr>
            <p:ph type="ftr" sz="quarter" idx="3"/>
          </p:nvPr>
        </p:nvSpPr>
        <p:spPr>
          <a:xfrm>
            <a:off x="3139630" y="381000"/>
            <a:ext cx="2895600" cy="365125"/>
          </a:xfrm>
          <a:prstGeom prst="rect">
            <a:avLst/>
          </a:prstGeom>
        </p:spPr>
        <p:txBody>
          <a:bodyPr vert="horz" lIns="91440" tIns="45720" rIns="91440" bIns="45720" rtlCol="0" anchor="ctr"/>
          <a:lstStyle>
            <a:lvl1pPr algn="l" eaLnBrk="1" latinLnBrk="0" hangingPunct="1">
              <a:defRPr kumimoji="0" lang="es-ES" sz="1200" b="1" i="0">
                <a:solidFill>
                  <a:schemeClr val="tx2"/>
                </a:solidFill>
                <a:latin typeface="Open Sans Semibold"/>
              </a:defRPr>
            </a:lvl1pPr>
          </a:lstStyle>
          <a:p>
            <a:endParaRPr lang="es-ES" dirty="0"/>
          </a:p>
        </p:txBody>
      </p:sp>
      <p:sp>
        <p:nvSpPr>
          <p:cNvPr id="6" name="Slide Number Placeholder 5"/>
          <p:cNvSpPr>
            <a:spLocks noGrp="1"/>
          </p:cNvSpPr>
          <p:nvPr>
            <p:ph type="sldNum" sz="quarter" idx="4"/>
          </p:nvPr>
        </p:nvSpPr>
        <p:spPr>
          <a:xfrm>
            <a:off x="6629400" y="396875"/>
            <a:ext cx="2133600" cy="365125"/>
          </a:xfrm>
          <a:prstGeom prst="rect">
            <a:avLst/>
          </a:prstGeom>
        </p:spPr>
        <p:txBody>
          <a:bodyPr vert="horz" lIns="91440" tIns="45720" rIns="91440" bIns="45720" rtlCol="0" anchor="ctr"/>
          <a:lstStyle>
            <a:lvl1pPr algn="r" eaLnBrk="1" latinLnBrk="0" hangingPunct="1">
              <a:defRPr kumimoji="0" lang="es-ES" sz="1000" b="1" i="0">
                <a:solidFill>
                  <a:schemeClr val="tx2"/>
                </a:solidFill>
                <a:latin typeface="Open Sans Semibold"/>
                <a:cs typeface="Open Sans"/>
              </a:defRPr>
            </a:lvl1pPr>
          </a:lstStyle>
          <a:p>
            <a:fld id="{33D6E5A2-EC83-451F-A719-9AC1370DD5CF}" type="slidenum">
              <a:rPr lang="es-ES" smtClean="0"/>
              <a:pPr/>
              <a:t>‹Nº›</a:t>
            </a:fld>
            <a:endParaRPr lang="es-ES" dirty="0"/>
          </a:p>
        </p:txBody>
      </p:sp>
      <p:pic>
        <p:nvPicPr>
          <p:cNvPr id="15" name="Imagen 14"/>
          <p:cNvPicPr>
            <a:picLocks noChangeAspect="1"/>
          </p:cNvPicPr>
          <p:nvPr/>
        </p:nvPicPr>
        <p:blipFill rotWithShape="1">
          <a:blip r:embed="rId14"/>
          <a:srcRect t="76752"/>
          <a:stretch/>
        </p:blipFill>
        <p:spPr>
          <a:xfrm>
            <a:off x="457200" y="6453720"/>
            <a:ext cx="1752600" cy="131434"/>
          </a:xfrm>
          <a:prstGeom prst="rect">
            <a:avLst/>
          </a:prstGeom>
        </p:spPr>
      </p:pic>
      <p:pic>
        <p:nvPicPr>
          <p:cNvPr id="16" name="Imagen 15"/>
          <p:cNvPicPr>
            <a:picLocks noChangeAspect="1"/>
          </p:cNvPicPr>
          <p:nvPr/>
        </p:nvPicPr>
        <p:blipFill>
          <a:blip r:embed="rId15"/>
          <a:stretch>
            <a:fillRect/>
          </a:stretch>
        </p:blipFill>
        <p:spPr>
          <a:xfrm>
            <a:off x="457200" y="457201"/>
            <a:ext cx="1295400" cy="40163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52" r:id="rId4"/>
    <p:sldLayoutId id="2147483653" r:id="rId5"/>
    <p:sldLayoutId id="2147483656" r:id="rId6"/>
    <p:sldLayoutId id="2147483657" r:id="rId7"/>
    <p:sldLayoutId id="2147483658" r:id="rId8"/>
    <p:sldLayoutId id="2147483659" r:id="rId9"/>
    <p:sldLayoutId id="2147483654" r:id="rId10"/>
    <p:sldLayoutId id="2147483655" r:id="rId11"/>
    <p:sldLayoutId id="2147483663" r:id="rId12"/>
  </p:sldLayoutIdLst>
  <p:transition spd="slow">
    <p:wipe dir="d"/>
  </p:transition>
  <p:timing>
    <p:tnLst>
      <p:par>
        <p:cTn id="1" dur="indefinite" restart="never" nodeType="tmRoot"/>
      </p:par>
    </p:tnLst>
  </p:timing>
  <p:txStyles>
    <p:titleStyle>
      <a:lvl1pPr algn="l" defTabSz="914400" rtl="0" eaLnBrk="1" latinLnBrk="0" hangingPunct="1">
        <a:spcBef>
          <a:spcPct val="0"/>
        </a:spcBef>
        <a:buNone/>
        <a:defRPr kumimoji="0" lang="es-ES" sz="2600" b="1" i="0" kern="1200">
          <a:solidFill>
            <a:schemeClr val="tx2"/>
          </a:solidFill>
          <a:latin typeface="Open Sans Semibold"/>
          <a:ea typeface="+mj-ea"/>
          <a:cs typeface="+mj-cs"/>
        </a:defRPr>
      </a:lvl1pPr>
    </p:titleStyle>
    <p:bodyStyle>
      <a:lvl1pPr marL="0" indent="0" algn="l" defTabSz="914400" rtl="0" eaLnBrk="1" latinLnBrk="0" hangingPunct="1">
        <a:spcBef>
          <a:spcPct val="20000"/>
        </a:spcBef>
        <a:buFont typeface="Arial" pitchFamily="34" charset="0"/>
        <a:buNone/>
        <a:defRPr kumimoji="0" lang="es-ES" sz="2400" kern="1200">
          <a:solidFill>
            <a:schemeClr val="tx1"/>
          </a:solidFill>
          <a:latin typeface="Open Sans"/>
          <a:ea typeface="+mn-ea"/>
          <a:cs typeface="+mn-cs"/>
        </a:defRPr>
      </a:lvl1pPr>
      <a:lvl2pPr marL="457200" indent="0" algn="l" defTabSz="914400" rtl="0" eaLnBrk="1" latinLnBrk="0" hangingPunct="1">
        <a:spcBef>
          <a:spcPct val="20000"/>
        </a:spcBef>
        <a:buFont typeface="Arial" pitchFamily="34" charset="0"/>
        <a:buNone/>
        <a:defRPr kumimoji="0" lang="es-ES" sz="1800" kern="1200">
          <a:solidFill>
            <a:schemeClr val="tx1"/>
          </a:solidFill>
          <a:latin typeface="Open Sans"/>
          <a:ea typeface="+mn-ea"/>
          <a:cs typeface="+mn-cs"/>
        </a:defRPr>
      </a:lvl2pPr>
      <a:lvl3pPr marL="0" indent="-228600" algn="l" defTabSz="914400" rtl="0" eaLnBrk="1" latinLnBrk="0" hangingPunct="1">
        <a:spcBef>
          <a:spcPct val="20000"/>
        </a:spcBef>
        <a:buFont typeface="Arial" pitchFamily="34" charset="0"/>
        <a:buChar char="•"/>
        <a:defRPr kumimoji="0" lang="es-ES" sz="1800" kern="1200">
          <a:solidFill>
            <a:schemeClr val="tx1"/>
          </a:solidFill>
          <a:latin typeface="Open Sans"/>
          <a:ea typeface="+mn-ea"/>
          <a:cs typeface="+mn-cs"/>
        </a:defRPr>
      </a:lvl3pPr>
      <a:lvl4pPr marL="468000" indent="-228600" algn="l" defTabSz="914400" rtl="0" eaLnBrk="1" latinLnBrk="0" hangingPunct="1">
        <a:spcBef>
          <a:spcPct val="20000"/>
        </a:spcBef>
        <a:buFont typeface="Arial" pitchFamily="34" charset="0"/>
        <a:buChar char="–"/>
        <a:defRPr kumimoji="0" lang="es-ES" sz="1800" kern="1200">
          <a:solidFill>
            <a:schemeClr val="tx1"/>
          </a:solidFill>
          <a:latin typeface="Open Sans"/>
          <a:ea typeface="+mn-ea"/>
          <a:cs typeface="+mn-cs"/>
        </a:defRPr>
      </a:lvl4pPr>
      <a:lvl5pPr marL="2057400" indent="-228600" algn="l" defTabSz="914400" rtl="0" eaLnBrk="1" latinLnBrk="0" hangingPunct="1">
        <a:spcBef>
          <a:spcPct val="20000"/>
        </a:spcBef>
        <a:buFont typeface="Arial" pitchFamily="34" charset="0"/>
        <a:buChar char="»"/>
        <a:defRPr kumimoji="0" lang="es-ES" sz="1800" kern="1200">
          <a:solidFill>
            <a:schemeClr val="tx1"/>
          </a:solidFill>
          <a:latin typeface="Open Sans"/>
          <a:ea typeface="+mn-ea"/>
          <a:cs typeface="+mn-cs"/>
        </a:defRPr>
      </a:lvl5pPr>
      <a:lvl6pPr marL="2514600" indent="-228600" algn="l" defTabSz="914400" rtl="0" eaLnBrk="1" latinLnBrk="0" hangingPunct="1">
        <a:spcBef>
          <a:spcPct val="20000"/>
        </a:spcBef>
        <a:buFont typeface="Arial" pitchFamily="34" charset="0"/>
        <a:buChar char="•"/>
        <a:defRPr kumimoji="0" lang="es-ES"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es-ES"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es-ES"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es-ES" sz="2000" kern="1200">
          <a:solidFill>
            <a:schemeClr val="tx1"/>
          </a:solidFill>
          <a:latin typeface="+mn-lt"/>
          <a:ea typeface="+mn-ea"/>
          <a:cs typeface="+mn-cs"/>
        </a:defRPr>
      </a:lvl9pPr>
    </p:bodyStyle>
    <p:otherStyle>
      <a:defPPr>
        <a:defRPr kumimoji="0" lang="es-ES"/>
      </a:defPPr>
      <a:lvl1pPr marL="0" algn="l" defTabSz="914400" rtl="0" eaLnBrk="1" latinLnBrk="0" hangingPunct="1">
        <a:defRPr kumimoji="0" lang="es-ES" sz="1800" kern="1200">
          <a:solidFill>
            <a:schemeClr val="tx1"/>
          </a:solidFill>
          <a:latin typeface="+mn-lt"/>
          <a:ea typeface="+mn-ea"/>
          <a:cs typeface="+mn-cs"/>
        </a:defRPr>
      </a:lvl1pPr>
      <a:lvl2pPr marL="457200" algn="l" defTabSz="914400" rtl="0" eaLnBrk="1" latinLnBrk="0" hangingPunct="1">
        <a:defRPr kumimoji="0" lang="es-ES" sz="1800" kern="1200">
          <a:solidFill>
            <a:schemeClr val="tx1"/>
          </a:solidFill>
          <a:latin typeface="+mn-lt"/>
          <a:ea typeface="+mn-ea"/>
          <a:cs typeface="+mn-cs"/>
        </a:defRPr>
      </a:lvl2pPr>
      <a:lvl3pPr marL="914400" algn="l" defTabSz="914400" rtl="0" eaLnBrk="1" latinLnBrk="0" hangingPunct="1">
        <a:defRPr kumimoji="0" lang="es-ES" sz="1800" kern="1200">
          <a:solidFill>
            <a:schemeClr val="tx1"/>
          </a:solidFill>
          <a:latin typeface="+mn-lt"/>
          <a:ea typeface="+mn-ea"/>
          <a:cs typeface="+mn-cs"/>
        </a:defRPr>
      </a:lvl3pPr>
      <a:lvl4pPr marL="1371600" algn="l" defTabSz="914400" rtl="0" eaLnBrk="1" latinLnBrk="0" hangingPunct="1">
        <a:defRPr kumimoji="0" lang="es-ES" sz="1800" kern="1200">
          <a:solidFill>
            <a:schemeClr val="tx1"/>
          </a:solidFill>
          <a:latin typeface="+mn-lt"/>
          <a:ea typeface="+mn-ea"/>
          <a:cs typeface="+mn-cs"/>
        </a:defRPr>
      </a:lvl4pPr>
      <a:lvl5pPr marL="1828800" algn="l" defTabSz="914400" rtl="0" eaLnBrk="1" latinLnBrk="0" hangingPunct="1">
        <a:defRPr kumimoji="0" lang="es-ES" sz="1800" kern="1200">
          <a:solidFill>
            <a:schemeClr val="tx1"/>
          </a:solidFill>
          <a:latin typeface="+mn-lt"/>
          <a:ea typeface="+mn-ea"/>
          <a:cs typeface="+mn-cs"/>
        </a:defRPr>
      </a:lvl5pPr>
      <a:lvl6pPr marL="2286000" algn="l" defTabSz="914400" rtl="0" eaLnBrk="1" latinLnBrk="0" hangingPunct="1">
        <a:defRPr kumimoji="0" lang="es-ES" sz="1800" kern="1200">
          <a:solidFill>
            <a:schemeClr val="tx1"/>
          </a:solidFill>
          <a:latin typeface="+mn-lt"/>
          <a:ea typeface="+mn-ea"/>
          <a:cs typeface="+mn-cs"/>
        </a:defRPr>
      </a:lvl6pPr>
      <a:lvl7pPr marL="2743200" algn="l" defTabSz="914400" rtl="0" eaLnBrk="1" latinLnBrk="0" hangingPunct="1">
        <a:defRPr kumimoji="0" lang="es-ES" sz="1800" kern="1200">
          <a:solidFill>
            <a:schemeClr val="tx1"/>
          </a:solidFill>
          <a:latin typeface="+mn-lt"/>
          <a:ea typeface="+mn-ea"/>
          <a:cs typeface="+mn-cs"/>
        </a:defRPr>
      </a:lvl7pPr>
      <a:lvl8pPr marL="3200400" algn="l" defTabSz="914400" rtl="0" eaLnBrk="1" latinLnBrk="0" hangingPunct="1">
        <a:defRPr kumimoji="0" lang="es-ES" sz="1800" kern="1200">
          <a:solidFill>
            <a:schemeClr val="tx1"/>
          </a:solidFill>
          <a:latin typeface="+mn-lt"/>
          <a:ea typeface="+mn-ea"/>
          <a:cs typeface="+mn-cs"/>
        </a:defRPr>
      </a:lvl8pPr>
      <a:lvl9pPr marL="3657600" algn="l" defTabSz="914400" rtl="0" eaLnBrk="1" latinLnBrk="0" hangingPunct="1">
        <a:defRPr kumimoji="0" lang="es-ES"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8.xml"/><Relationship Id="rId5" Type="http://schemas.openxmlformats.org/officeDocument/2006/relationships/image" Target="../media/image15.pn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8" Type="http://schemas.openxmlformats.org/officeDocument/2006/relationships/hyperlink" Target="file:///\\192.168.0.11\comun_interregv\06_COMUNICACI&#211;N\07_EVENTOS\07_Seminario%202&#170;%20Convocatoria_febrero_2017\Presentaciones\presentaciones_20170208\02_pr&#233;sentation_ALG.pptx" TargetMode="External"/><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9.xml"/><Relationship Id="rId1" Type="http://schemas.openxmlformats.org/officeDocument/2006/relationships/slideLayout" Target="../slideLayouts/slideLayout9.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hyperlink" Target="http://www.interreg-sudoe.eu/" TargetMode="External"/><Relationship Id="rId2" Type="http://schemas.openxmlformats.org/officeDocument/2006/relationships/notesSlide" Target="../notesSlides/notesSlide24.xml"/><Relationship Id="rId1" Type="http://schemas.openxmlformats.org/officeDocument/2006/relationships/slideLayout" Target="../slideLayouts/slideLayout9.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hyperlink" Target="https://esudoe.interreg-sudoe.eu/home.jsp?idioma=pt" TargetMode="External"/></Relationships>
</file>

<file path=ppt/slides/_rels/slide5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11.xml"/><Relationship Id="rId5" Type="http://schemas.openxmlformats.org/officeDocument/2006/relationships/image" Target="../media/image30.png"/><Relationship Id="rId4" Type="http://schemas.openxmlformats.org/officeDocument/2006/relationships/image" Target="../media/image29.png"/></Relationships>
</file>

<file path=ppt/slides/_rels/slide5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11.xml"/><Relationship Id="rId4" Type="http://schemas.openxmlformats.org/officeDocument/2006/relationships/image" Target="../media/image32.png"/></Relationships>
</file>

<file path=ppt/slides/_rels/slide5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8.xml"/><Relationship Id="rId1" Type="http://schemas.openxmlformats.org/officeDocument/2006/relationships/slideLayout" Target="../slideLayouts/slideLayout11.xml"/><Relationship Id="rId5" Type="http://schemas.openxmlformats.org/officeDocument/2006/relationships/image" Target="../media/image28.png"/><Relationship Id="rId4" Type="http://schemas.openxmlformats.org/officeDocument/2006/relationships/image" Target="../media/image34.png"/></Relationships>
</file>

<file path=ppt/slides/_rels/slide5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9.xml"/><Relationship Id="rId1" Type="http://schemas.openxmlformats.org/officeDocument/2006/relationships/slideLayout" Target="../slideLayouts/slideLayout11.xml"/><Relationship Id="rId4" Type="http://schemas.openxmlformats.org/officeDocument/2006/relationships/image" Target="../media/image36.png"/></Relationships>
</file>

<file path=ppt/slides/_rels/slide5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9.xml.rels><?xml version="1.0" encoding="UTF-8" standalone="yes"?>
<Relationships xmlns="http://schemas.openxmlformats.org/package/2006/relationships"><Relationship Id="rId8" Type="http://schemas.openxmlformats.org/officeDocument/2006/relationships/hyperlink" Target="01_propuesta_proyecto_PT_14122016.docx" TargetMode="External"/><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1.xml"/><Relationship Id="rId1" Type="http://schemas.openxmlformats.org/officeDocument/2006/relationships/slideLayout" Target="../slideLayouts/slideLayout9.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 Id="rId9" Type="http://schemas.openxmlformats.org/officeDocument/2006/relationships/image" Target="../media/image38.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diagramLayout" Target="../diagrams/layout5.xml"/><Relationship Id="rId7" Type="http://schemas.openxmlformats.org/officeDocument/2006/relationships/hyperlink" Target="02_declaracion_bp_PT_14122016.docx" TargetMode="External"/><Relationship Id="rId2" Type="http://schemas.openxmlformats.org/officeDocument/2006/relationships/diagramData" Target="../diagrams/data5.xml"/><Relationship Id="rId1" Type="http://schemas.openxmlformats.org/officeDocument/2006/relationships/slideLayout" Target="../slideLayouts/slideLayout9.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61.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diagramLayout" Target="../diagrams/layout6.xml"/><Relationship Id="rId7" Type="http://schemas.openxmlformats.org/officeDocument/2006/relationships/hyperlink" Target="03_declaracion_interes_beneficiario_PT_14122016.docx" TargetMode="External"/><Relationship Id="rId2" Type="http://schemas.openxmlformats.org/officeDocument/2006/relationships/diagramData" Target="../diagrams/data6.xml"/><Relationship Id="rId1" Type="http://schemas.openxmlformats.org/officeDocument/2006/relationships/slideLayout" Target="../slideLayouts/slideLayout9.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62.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image" Target="../media/image39.png"/><Relationship Id="rId2" Type="http://schemas.openxmlformats.org/officeDocument/2006/relationships/diagramData" Target="../diagrams/data7.xml"/><Relationship Id="rId1" Type="http://schemas.openxmlformats.org/officeDocument/2006/relationships/slideLayout" Target="../slideLayouts/slideLayout9.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2" Type="http://schemas.openxmlformats.org/officeDocument/2006/relationships/image" Target="../media/image40.gif"/><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0.png"/><Relationship Id="rId7" Type="http://schemas.openxmlformats.org/officeDocument/2006/relationships/diagramColors" Target="../diagrams/colors1.xml"/><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normAutofit fontScale="90000"/>
          </a:bodyPr>
          <a:lstStyle/>
          <a:p>
            <a:r>
              <a:rPr lang="pt-BR" dirty="0" smtClean="0"/>
              <a:t>Segunda convocatória de projetos do Programa Interreg </a:t>
            </a:r>
            <a:r>
              <a:rPr lang="pt-BR" dirty="0" err="1" smtClean="0"/>
              <a:t>Sudoe</a:t>
            </a:r>
            <a:r>
              <a:rPr lang="es-ES" dirty="0"/>
              <a:t/>
            </a:r>
            <a:br>
              <a:rPr lang="es-ES" dirty="0"/>
            </a:br>
            <a:endParaRPr lang="es-ES" dirty="0"/>
          </a:p>
        </p:txBody>
      </p:sp>
      <p:sp>
        <p:nvSpPr>
          <p:cNvPr id="3" name="Subtítulo 2"/>
          <p:cNvSpPr>
            <a:spLocks noGrp="1"/>
          </p:cNvSpPr>
          <p:nvPr>
            <p:ph type="subTitle" idx="1"/>
          </p:nvPr>
        </p:nvSpPr>
        <p:spPr/>
        <p:txBody>
          <a:bodyPr>
            <a:normAutofit fontScale="85000" lnSpcReduction="10000"/>
          </a:bodyPr>
          <a:lstStyle/>
          <a:p>
            <a:r>
              <a:rPr lang="pt-BR" dirty="0" smtClean="0"/>
              <a:t>Tudo o que deseja saber sobre a segunda convocatória do Programa </a:t>
            </a:r>
            <a:r>
              <a:rPr lang="pt-BR" dirty="0"/>
              <a:t>I</a:t>
            </a:r>
            <a:r>
              <a:rPr lang="pt-BR" dirty="0" smtClean="0"/>
              <a:t>nterreg </a:t>
            </a:r>
            <a:r>
              <a:rPr lang="pt-BR" dirty="0" err="1" smtClean="0"/>
              <a:t>Sudoe</a:t>
            </a:r>
            <a:r>
              <a:rPr lang="pt-BR" dirty="0" smtClean="0"/>
              <a:t> e não se atreve a perguntar</a:t>
            </a:r>
            <a:endParaRPr lang="pt-BR" dirty="0"/>
          </a:p>
        </p:txBody>
      </p:sp>
    </p:spTree>
    <p:extLst>
      <p:ext uri="{BB962C8B-B14F-4D97-AF65-F5344CB8AC3E}">
        <p14:creationId xmlns:p14="http://schemas.microsoft.com/office/powerpoint/2010/main" val="62088491"/>
      </p:ext>
    </p:extLst>
  </p:cSld>
  <p:clrMapOvr>
    <a:masterClrMapping/>
  </p:clrMapOvr>
  <p:transition spd="slow">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lstStyle/>
          <a:p>
            <a:r>
              <a:rPr lang="pt-BR" dirty="0" smtClean="0"/>
              <a:t>Os outputs esperados do Programa </a:t>
            </a:r>
            <a:r>
              <a:rPr lang="pt-BR" dirty="0" err="1" smtClean="0"/>
              <a:t>Sudoe</a:t>
            </a:r>
            <a:endParaRPr lang="pt-BR" dirty="0"/>
          </a:p>
        </p:txBody>
      </p:sp>
      <p:sp>
        <p:nvSpPr>
          <p:cNvPr id="5" name="Rectángulo 4"/>
          <p:cNvSpPr/>
          <p:nvPr/>
        </p:nvSpPr>
        <p:spPr>
          <a:xfrm>
            <a:off x="351396" y="2571956"/>
            <a:ext cx="4343400" cy="1477328"/>
          </a:xfrm>
          <a:prstGeom prst="rect">
            <a:avLst/>
          </a:prstGeom>
          <a:ln>
            <a:noFill/>
          </a:ln>
        </p:spPr>
        <p:txBody>
          <a:bodyPr wrap="square">
            <a:spAutoFit/>
          </a:bodyPr>
          <a:lstStyle/>
          <a:p>
            <a:r>
              <a:rPr lang="pt-BR" sz="3600" dirty="0" smtClean="0">
                <a:solidFill>
                  <a:srgbClr val="FDC608"/>
                </a:solidFill>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300</a:t>
            </a:r>
            <a:r>
              <a:rPr lang="pt-BR" sz="3600"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 </a:t>
            </a:r>
            <a:r>
              <a:rPr lang="pt-BR" dirty="0" smtClean="0">
                <a:latin typeface="Open Sans" panose="020B0606030504020204" pitchFamily="34" charset="0"/>
                <a:ea typeface="Open Sans" panose="020B0606030504020204" pitchFamily="34" charset="0"/>
                <a:cs typeface="Open Sans" panose="020B0606030504020204" pitchFamily="34" charset="0"/>
              </a:rPr>
              <a:t>empresas que participam em projetos de investigação </a:t>
            </a:r>
            <a:r>
              <a:rPr lang="pt-BR" dirty="0" err="1" smtClean="0">
                <a:latin typeface="Open Sans" panose="020B0606030504020204" pitchFamily="34" charset="0"/>
                <a:ea typeface="Open Sans" panose="020B0606030504020204" pitchFamily="34" charset="0"/>
                <a:cs typeface="Open Sans" panose="020B0606030504020204" pitchFamily="34" charset="0"/>
              </a:rPr>
              <a:t>transfronteiriços</a:t>
            </a:r>
            <a:r>
              <a:rPr lang="pt-BR" dirty="0" smtClean="0">
                <a:latin typeface="Open Sans" panose="020B0606030504020204" pitchFamily="34" charset="0"/>
                <a:ea typeface="Open Sans" panose="020B0606030504020204" pitchFamily="34" charset="0"/>
                <a:cs typeface="Open Sans" panose="020B0606030504020204" pitchFamily="34" charset="0"/>
              </a:rPr>
              <a:t>, transnacionais ou</a:t>
            </a:r>
          </a:p>
          <a:p>
            <a:r>
              <a:rPr lang="pt-BR" dirty="0" err="1" smtClean="0">
                <a:latin typeface="Open Sans" panose="020B0606030504020204" pitchFamily="34" charset="0"/>
                <a:ea typeface="Open Sans" panose="020B0606030504020204" pitchFamily="34" charset="0"/>
                <a:cs typeface="Open Sans" panose="020B0606030504020204" pitchFamily="34" charset="0"/>
              </a:rPr>
              <a:t>interregionais</a:t>
            </a:r>
            <a:endParaRPr lang="pt-BR" dirty="0">
              <a:latin typeface="Open Sans" panose="020B0606030504020204" pitchFamily="34" charset="0"/>
              <a:ea typeface="Open Sans" panose="020B0606030504020204" pitchFamily="34" charset="0"/>
              <a:cs typeface="Open Sans" panose="020B0606030504020204" pitchFamily="34" charset="0"/>
            </a:endParaRPr>
          </a:p>
        </p:txBody>
      </p:sp>
      <p:sp>
        <p:nvSpPr>
          <p:cNvPr id="6" name="Rectángulo 5"/>
          <p:cNvSpPr/>
          <p:nvPr/>
        </p:nvSpPr>
        <p:spPr>
          <a:xfrm>
            <a:off x="4757737" y="2557669"/>
            <a:ext cx="4237280" cy="1754326"/>
          </a:xfrm>
          <a:prstGeom prst="rect">
            <a:avLst/>
          </a:prstGeom>
          <a:ln>
            <a:noFill/>
          </a:ln>
        </p:spPr>
        <p:txBody>
          <a:bodyPr wrap="square">
            <a:spAutoFit/>
          </a:bodyPr>
          <a:lstStyle/>
          <a:p>
            <a:r>
              <a:rPr lang="pt-BR" sz="3600" dirty="0" smtClean="0">
                <a:solidFill>
                  <a:srgbClr val="FDC608"/>
                </a:solidFill>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300</a:t>
            </a:r>
            <a:r>
              <a:rPr lang="pt-BR" sz="3600"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 </a:t>
            </a:r>
            <a:r>
              <a:rPr lang="pt-BR" dirty="0" smtClean="0">
                <a:latin typeface="Open Sans" panose="020B0606030504020204" pitchFamily="34" charset="0"/>
                <a:ea typeface="Open Sans" panose="020B0606030504020204" pitchFamily="34" charset="0"/>
                <a:cs typeface="Open Sans" panose="020B0606030504020204" pitchFamily="34" charset="0"/>
              </a:rPr>
              <a:t>centros de investigação que participam em projetos de investigação </a:t>
            </a:r>
            <a:r>
              <a:rPr lang="pt-BR" dirty="0" err="1" smtClean="0">
                <a:latin typeface="Open Sans" panose="020B0606030504020204" pitchFamily="34" charset="0"/>
                <a:ea typeface="Open Sans" panose="020B0606030504020204" pitchFamily="34" charset="0"/>
                <a:cs typeface="Open Sans" panose="020B0606030504020204" pitchFamily="34" charset="0"/>
              </a:rPr>
              <a:t>transfronteiriços</a:t>
            </a:r>
            <a:r>
              <a:rPr lang="pt-BR" dirty="0" smtClean="0">
                <a:latin typeface="Open Sans" panose="020B0606030504020204" pitchFamily="34" charset="0"/>
                <a:ea typeface="Open Sans" panose="020B0606030504020204" pitchFamily="34" charset="0"/>
                <a:cs typeface="Open Sans" panose="020B0606030504020204" pitchFamily="34" charset="0"/>
              </a:rPr>
              <a:t>, transnacionais ou</a:t>
            </a:r>
          </a:p>
          <a:p>
            <a:r>
              <a:rPr lang="pt-BR" dirty="0" err="1" smtClean="0">
                <a:latin typeface="Open Sans" panose="020B0606030504020204" pitchFamily="34" charset="0"/>
                <a:ea typeface="Open Sans" panose="020B0606030504020204" pitchFamily="34" charset="0"/>
                <a:cs typeface="Open Sans" panose="020B0606030504020204" pitchFamily="34" charset="0"/>
              </a:rPr>
              <a:t>interregionais</a:t>
            </a:r>
            <a:r>
              <a:rPr lang="pt-BR" dirty="0" smtClean="0">
                <a:latin typeface="Open Sans" panose="020B0606030504020204" pitchFamily="34" charset="0"/>
                <a:ea typeface="Open Sans" panose="020B0606030504020204" pitchFamily="34" charset="0"/>
                <a:cs typeface="Open Sans" panose="020B0606030504020204" pitchFamily="34" charset="0"/>
              </a:rPr>
              <a:t>.</a:t>
            </a:r>
            <a:endParaRPr lang="pt-BR" dirty="0">
              <a:latin typeface="Open Sans" panose="020B0606030504020204" pitchFamily="34" charset="0"/>
              <a:ea typeface="Open Sans" panose="020B0606030504020204" pitchFamily="34" charset="0"/>
              <a:cs typeface="Open Sans" panose="020B0606030504020204" pitchFamily="34" charset="0"/>
            </a:endParaRPr>
          </a:p>
        </p:txBody>
      </p:sp>
      <p:sp>
        <p:nvSpPr>
          <p:cNvPr id="7" name="Rectángulo 6"/>
          <p:cNvSpPr/>
          <p:nvPr/>
        </p:nvSpPr>
        <p:spPr>
          <a:xfrm>
            <a:off x="351396" y="4209868"/>
            <a:ext cx="4572000" cy="2031325"/>
          </a:xfrm>
          <a:prstGeom prst="rect">
            <a:avLst/>
          </a:prstGeom>
          <a:ln>
            <a:noFill/>
          </a:ln>
        </p:spPr>
        <p:txBody>
          <a:bodyPr>
            <a:spAutoFit/>
          </a:bodyPr>
          <a:lstStyle/>
          <a:p>
            <a:r>
              <a:rPr lang="pt-BR" sz="3600" dirty="0" smtClean="0">
                <a:solidFill>
                  <a:srgbClr val="98C222"/>
                </a:solidFill>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50</a:t>
            </a:r>
            <a:r>
              <a:rPr lang="pt-BR" sz="3600"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 </a:t>
            </a:r>
            <a:r>
              <a:rPr lang="pt-BR" dirty="0" smtClean="0">
                <a:latin typeface="Open Sans" panose="020B0606030504020204" pitchFamily="34" charset="0"/>
                <a:ea typeface="Open Sans" panose="020B0606030504020204" pitchFamily="34" charset="0"/>
                <a:cs typeface="Open Sans" panose="020B0606030504020204" pitchFamily="34" charset="0"/>
              </a:rPr>
              <a:t>locais apoiados/ valorizados inscritos em processos de gestão de desenvolvimento sustentável ou de preservação do meio ambiente e mitigação do impacto das atividades humanas</a:t>
            </a:r>
            <a:endParaRPr lang="pt-BR" dirty="0">
              <a:latin typeface="Open Sans" panose="020B0606030504020204" pitchFamily="34" charset="0"/>
              <a:ea typeface="Open Sans" panose="020B0606030504020204" pitchFamily="34" charset="0"/>
              <a:cs typeface="Open Sans" panose="020B0606030504020204" pitchFamily="34" charset="0"/>
            </a:endParaRPr>
          </a:p>
        </p:txBody>
      </p:sp>
      <p:sp>
        <p:nvSpPr>
          <p:cNvPr id="8" name="Rectángulo 7"/>
          <p:cNvSpPr/>
          <p:nvPr/>
        </p:nvSpPr>
        <p:spPr>
          <a:xfrm>
            <a:off x="4692700" y="4460174"/>
            <a:ext cx="4572000" cy="1477328"/>
          </a:xfrm>
          <a:prstGeom prst="rect">
            <a:avLst/>
          </a:prstGeom>
          <a:ln>
            <a:noFill/>
          </a:ln>
        </p:spPr>
        <p:txBody>
          <a:bodyPr>
            <a:spAutoFit/>
          </a:bodyPr>
          <a:lstStyle/>
          <a:p>
            <a:r>
              <a:rPr lang="pt-BR" sz="3600" dirty="0" smtClean="0">
                <a:solidFill>
                  <a:srgbClr val="98C222"/>
                </a:solidFill>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12</a:t>
            </a:r>
            <a:r>
              <a:rPr lang="pt-BR" sz="3600"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 </a:t>
            </a:r>
            <a:r>
              <a:rPr lang="pt-BR" dirty="0" smtClean="0">
                <a:latin typeface="Open Sans" panose="020B0606030504020204" pitchFamily="34" charset="0"/>
                <a:ea typeface="Open Sans" panose="020B0606030504020204" pitchFamily="34" charset="0"/>
                <a:cs typeface="Open Sans" panose="020B0606030504020204" pitchFamily="34" charset="0"/>
              </a:rPr>
              <a:t>ferramentas e modelos desenvolvidos para melhorar o conhecimento, gestão e qualidade ecológica dos espaços </a:t>
            </a:r>
            <a:r>
              <a:rPr lang="pt-BR" dirty="0" err="1" smtClean="0">
                <a:latin typeface="Open Sans" panose="020B0606030504020204" pitchFamily="34" charset="0"/>
                <a:ea typeface="Open Sans" panose="020B0606030504020204" pitchFamily="34" charset="0"/>
                <a:cs typeface="Open Sans" panose="020B0606030504020204" pitchFamily="34" charset="0"/>
              </a:rPr>
              <a:t>Sudoe</a:t>
            </a:r>
            <a:endParaRPr lang="pt-BR" dirty="0">
              <a:latin typeface="Open Sans" panose="020B0606030504020204" pitchFamily="34" charset="0"/>
              <a:ea typeface="Open Sans" panose="020B0606030504020204" pitchFamily="34" charset="0"/>
              <a:cs typeface="Open Sans" panose="020B0606030504020204" pitchFamily="34" charset="0"/>
            </a:endParaRPr>
          </a:p>
        </p:txBody>
      </p:sp>
      <p:pic>
        <p:nvPicPr>
          <p:cNvPr id="9" name="Marcador de contenido 8"/>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698251" y="944017"/>
            <a:ext cx="741407" cy="689277"/>
          </a:xfrm>
          <a:prstGeom prst="rect">
            <a:avLst/>
          </a:prstGeom>
        </p:spPr>
      </p:pic>
      <p:sp>
        <p:nvSpPr>
          <p:cNvPr id="10" name="CuadroTexto 9"/>
          <p:cNvSpPr txBox="1"/>
          <p:nvPr/>
        </p:nvSpPr>
        <p:spPr>
          <a:xfrm>
            <a:off x="1799195" y="1023421"/>
            <a:ext cx="1706828" cy="400110"/>
          </a:xfrm>
          <a:prstGeom prst="rect">
            <a:avLst/>
          </a:prstGeom>
          <a:noFill/>
        </p:spPr>
        <p:txBody>
          <a:bodyPr wrap="square" rtlCol="0">
            <a:spAutoFit/>
          </a:bodyPr>
          <a:lstStyle/>
          <a:p>
            <a:pPr algn="ctr"/>
            <a:r>
              <a:rPr lang="es-ES" sz="2000" b="1" dirty="0" smtClean="0">
                <a:solidFill>
                  <a:srgbClr val="C16023"/>
                </a:solidFill>
                <a:latin typeface="Open Sans" panose="020B0606030504020204" pitchFamily="34" charset="0"/>
                <a:ea typeface="Open Sans" panose="020B0606030504020204" pitchFamily="34" charset="0"/>
                <a:cs typeface="Open Sans" panose="020B0606030504020204" pitchFamily="34" charset="0"/>
              </a:rPr>
              <a:t>Ficha 3.2</a:t>
            </a:r>
            <a:endParaRPr lang="fr-FR" sz="2000" b="1" dirty="0">
              <a:solidFill>
                <a:srgbClr val="C16023"/>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695994602"/>
      </p:ext>
    </p:extLst>
  </p:cSld>
  <p:clrMapOvr>
    <a:masterClrMapping/>
  </p:clrMapOvr>
  <mc:AlternateContent xmlns:mc="http://schemas.openxmlformats.org/markup-compatibility/2006" xmlns:p14="http://schemas.microsoft.com/office/powerpoint/2010/main">
    <mc:Choice Requires="p14">
      <p:transition spd="slow" p14:dur="1500">
        <p:split orient="vert" dir="in"/>
      </p:transition>
    </mc:Choice>
    <mc:Fallback xmlns="">
      <p:transition spd="slow">
        <p:split orient="vert" dir="in"/>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A segunda </a:t>
            </a:r>
            <a:r>
              <a:rPr lang="es-ES" dirty="0" err="1" smtClean="0"/>
              <a:t>convocatória</a:t>
            </a:r>
            <a:r>
              <a:rPr lang="es-ES" dirty="0" smtClean="0"/>
              <a:t> de </a:t>
            </a:r>
            <a:r>
              <a:rPr lang="es-ES" dirty="0" err="1" smtClean="0"/>
              <a:t>projetos</a:t>
            </a:r>
            <a:endParaRPr lang="fr-FR" dirty="0"/>
          </a:p>
        </p:txBody>
      </p:sp>
    </p:spTree>
    <p:extLst>
      <p:ext uri="{BB962C8B-B14F-4D97-AF65-F5344CB8AC3E}">
        <p14:creationId xmlns:p14="http://schemas.microsoft.com/office/powerpoint/2010/main" val="3743499339"/>
      </p:ext>
    </p:extLst>
  </p:cSld>
  <p:clrMapOvr>
    <a:masterClrMapping/>
  </p:clrMapOvr>
  <p:transition spd="slow">
    <p:wipe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ES" dirty="0" smtClean="0"/>
              <a:t>Texto oficial</a:t>
            </a:r>
            <a:endParaRPr lang="fr-FR" dirty="0"/>
          </a:p>
        </p:txBody>
      </p:sp>
      <p:sp>
        <p:nvSpPr>
          <p:cNvPr id="4" name="Marcador de texto 3"/>
          <p:cNvSpPr>
            <a:spLocks noGrp="1"/>
          </p:cNvSpPr>
          <p:nvPr>
            <p:ph type="body" sz="half" idx="2"/>
          </p:nvPr>
        </p:nvSpPr>
        <p:spPr>
          <a:xfrm>
            <a:off x="357642" y="2163206"/>
            <a:ext cx="3528558" cy="3973979"/>
          </a:xfrm>
        </p:spPr>
        <p:txBody>
          <a:bodyPr>
            <a:normAutofit/>
          </a:bodyPr>
          <a:lstStyle/>
          <a:p>
            <a:endParaRPr lang="pt-BR" sz="1800" dirty="0" smtClean="0"/>
          </a:p>
          <a:p>
            <a:r>
              <a:rPr lang="pt-BR" sz="1800" dirty="0" smtClean="0"/>
              <a:t>Publicado na página de Internet do Programa Interreg </a:t>
            </a:r>
            <a:r>
              <a:rPr lang="pt-BR" sz="1800" dirty="0" err="1" smtClean="0"/>
              <a:t>Sudoe</a:t>
            </a:r>
            <a:endParaRPr lang="pt-BR" sz="1800" dirty="0" smtClean="0"/>
          </a:p>
          <a:p>
            <a:r>
              <a:rPr lang="pt-BR" sz="1800" dirty="0" smtClean="0">
                <a:hlinkClick r:id=""/>
              </a:rPr>
              <a:t>www.interreg-sudoe.eu</a:t>
            </a:r>
            <a:endParaRPr lang="pt-BR" sz="1800" dirty="0" smtClean="0"/>
          </a:p>
          <a:p>
            <a:endParaRPr lang="pt-BR" sz="1800" dirty="0" smtClean="0"/>
          </a:p>
          <a:p>
            <a:r>
              <a:rPr lang="pt-BR" sz="1800" dirty="0" smtClean="0"/>
              <a:t>Disponível em:</a:t>
            </a:r>
          </a:p>
          <a:p>
            <a:pPr marL="285750" indent="-285750">
              <a:buFont typeface="Arial" panose="020B0604020202020204" pitchFamily="34" charset="0"/>
              <a:buChar char="•"/>
            </a:pPr>
            <a:r>
              <a:rPr lang="pt-BR" sz="1800" dirty="0" smtClean="0"/>
              <a:t>Espanhol</a:t>
            </a:r>
          </a:p>
          <a:p>
            <a:pPr marL="285750" indent="-285750">
              <a:buFont typeface="Arial" panose="020B0604020202020204" pitchFamily="34" charset="0"/>
              <a:buChar char="•"/>
            </a:pPr>
            <a:r>
              <a:rPr lang="pt-BR" sz="1800" dirty="0" smtClean="0"/>
              <a:t>Francês</a:t>
            </a:r>
          </a:p>
          <a:p>
            <a:pPr marL="285750" indent="-285750">
              <a:buFont typeface="Arial" panose="020B0604020202020204" pitchFamily="34" charset="0"/>
              <a:buChar char="•"/>
            </a:pPr>
            <a:r>
              <a:rPr lang="pt-BR" sz="1800" dirty="0" smtClean="0"/>
              <a:t>Português</a:t>
            </a:r>
          </a:p>
          <a:p>
            <a:endParaRPr lang="pt-BR" sz="1800" dirty="0" smtClean="0"/>
          </a:p>
          <a:p>
            <a:endParaRPr lang="pt-BR" sz="1800" dirty="0"/>
          </a:p>
        </p:txBody>
      </p:sp>
      <p:pic>
        <p:nvPicPr>
          <p:cNvPr id="3" name="Imagen 2"/>
          <p:cNvPicPr>
            <a:picLocks noChangeAspect="1"/>
          </p:cNvPicPr>
          <p:nvPr/>
        </p:nvPicPr>
        <p:blipFill rotWithShape="1">
          <a:blip r:embed="rId3"/>
          <a:srcRect l="34522" t="17544" r="35887" b="5264"/>
          <a:stretch/>
        </p:blipFill>
        <p:spPr>
          <a:xfrm>
            <a:off x="4648200" y="1219200"/>
            <a:ext cx="3886200" cy="5699760"/>
          </a:xfrm>
          <a:prstGeom prst="rect">
            <a:avLst/>
          </a:prstGeom>
          <a:ln>
            <a:solidFill>
              <a:srgbClr val="0070C0"/>
            </a:solidFill>
          </a:ln>
        </p:spPr>
      </p:pic>
    </p:spTree>
    <p:extLst>
      <p:ext uri="{BB962C8B-B14F-4D97-AF65-F5344CB8AC3E}">
        <p14:creationId xmlns:p14="http://schemas.microsoft.com/office/powerpoint/2010/main" val="2478814981"/>
      </p:ext>
    </p:extLst>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Prioridades abertas e orçamento </a:t>
            </a:r>
            <a:r>
              <a:rPr lang="pt-BR" sz="2000" dirty="0" smtClean="0"/>
              <a:t>(em euros)</a:t>
            </a:r>
            <a:endParaRPr lang="pt-BR" dirty="0"/>
          </a:p>
        </p:txBody>
      </p:sp>
      <p:sp>
        <p:nvSpPr>
          <p:cNvPr id="3" name="Marcador de contenido 2"/>
          <p:cNvSpPr>
            <a:spLocks noGrp="1"/>
          </p:cNvSpPr>
          <p:nvPr>
            <p:ph sz="half" idx="1"/>
          </p:nvPr>
        </p:nvSpPr>
        <p:spPr>
          <a:xfrm>
            <a:off x="442729" y="2503485"/>
            <a:ext cx="3670539" cy="3456268"/>
          </a:xfrm>
          <a:prstGeom prst="ellipse">
            <a:avLst/>
          </a:prstGeom>
          <a:solidFill>
            <a:srgbClr val="FDC608"/>
          </a:solidFill>
        </p:spPr>
        <p:txBody>
          <a:bodyPr>
            <a:normAutofit fontScale="70000" lnSpcReduction="20000"/>
          </a:bodyPr>
          <a:lstStyle/>
          <a:p>
            <a:pPr algn="ctr"/>
            <a:r>
              <a:rPr lang="pt-BR" b="1" dirty="0" smtClean="0">
                <a:solidFill>
                  <a:schemeClr val="bg1"/>
                </a:solidFill>
              </a:rPr>
              <a:t>Eixo 1 – Inovação</a:t>
            </a:r>
          </a:p>
          <a:p>
            <a:pPr algn="ctr"/>
            <a:endParaRPr lang="pt-BR" b="1" dirty="0" smtClean="0">
              <a:solidFill>
                <a:schemeClr val="bg1"/>
              </a:solidFill>
            </a:endParaRPr>
          </a:p>
          <a:p>
            <a:pPr algn="ctr"/>
            <a:endParaRPr lang="pt-BR" b="1" dirty="0" smtClean="0">
              <a:solidFill>
                <a:schemeClr val="bg1"/>
              </a:solidFill>
            </a:endParaRPr>
          </a:p>
          <a:p>
            <a:pPr algn="ctr"/>
            <a:endParaRPr lang="pt-BR" b="1" dirty="0" smtClean="0">
              <a:solidFill>
                <a:schemeClr val="bg1"/>
              </a:solidFill>
            </a:endParaRPr>
          </a:p>
          <a:p>
            <a:pPr algn="ctr"/>
            <a:endParaRPr lang="pt-BR" b="1" dirty="0" smtClean="0">
              <a:solidFill>
                <a:schemeClr val="bg1"/>
              </a:solidFill>
            </a:endParaRPr>
          </a:p>
          <a:p>
            <a:pPr algn="ctr"/>
            <a:endParaRPr lang="pt-BR" b="1" dirty="0" smtClean="0">
              <a:solidFill>
                <a:schemeClr val="bg1"/>
              </a:solidFill>
            </a:endParaRPr>
          </a:p>
          <a:p>
            <a:pPr algn="ctr"/>
            <a:r>
              <a:rPr lang="pt-BR" b="1" dirty="0" smtClean="0">
                <a:solidFill>
                  <a:schemeClr val="bg1"/>
                </a:solidFill>
              </a:rPr>
              <a:t>16 milhões</a:t>
            </a:r>
            <a:endParaRPr lang="pt-BR" b="1" dirty="0">
              <a:solidFill>
                <a:schemeClr val="bg1"/>
              </a:solidFill>
            </a:endParaRPr>
          </a:p>
        </p:txBody>
      </p:sp>
      <p:sp>
        <p:nvSpPr>
          <p:cNvPr id="4" name="Marcador de contenido 3"/>
          <p:cNvSpPr>
            <a:spLocks noGrp="1"/>
          </p:cNvSpPr>
          <p:nvPr>
            <p:ph sz="half" idx="2"/>
          </p:nvPr>
        </p:nvSpPr>
        <p:spPr>
          <a:xfrm>
            <a:off x="5033454" y="2503485"/>
            <a:ext cx="3653346" cy="3456268"/>
          </a:xfrm>
          <a:prstGeom prst="ellipse">
            <a:avLst/>
          </a:prstGeom>
          <a:solidFill>
            <a:srgbClr val="98C222"/>
          </a:solidFill>
        </p:spPr>
        <p:txBody>
          <a:bodyPr>
            <a:normAutofit fontScale="70000" lnSpcReduction="20000"/>
          </a:bodyPr>
          <a:lstStyle/>
          <a:p>
            <a:pPr algn="ctr"/>
            <a:r>
              <a:rPr lang="pt-BR" b="1" dirty="0" smtClean="0">
                <a:solidFill>
                  <a:schemeClr val="bg1"/>
                </a:solidFill>
              </a:rPr>
              <a:t>Eixo5 – Património</a:t>
            </a:r>
          </a:p>
          <a:p>
            <a:pPr algn="ctr"/>
            <a:endParaRPr lang="pt-BR" b="1" dirty="0" smtClean="0">
              <a:solidFill>
                <a:schemeClr val="bg1"/>
              </a:solidFill>
            </a:endParaRPr>
          </a:p>
          <a:p>
            <a:pPr algn="ctr"/>
            <a:endParaRPr lang="pt-BR" b="1" dirty="0" smtClean="0">
              <a:solidFill>
                <a:schemeClr val="bg1"/>
              </a:solidFill>
            </a:endParaRPr>
          </a:p>
          <a:p>
            <a:pPr algn="ctr"/>
            <a:endParaRPr lang="pt-BR" b="1" dirty="0" smtClean="0">
              <a:solidFill>
                <a:schemeClr val="bg1"/>
              </a:solidFill>
            </a:endParaRPr>
          </a:p>
          <a:p>
            <a:pPr algn="ctr"/>
            <a:endParaRPr lang="pt-BR" b="1" dirty="0" smtClean="0">
              <a:solidFill>
                <a:schemeClr val="bg1"/>
              </a:solidFill>
            </a:endParaRPr>
          </a:p>
          <a:p>
            <a:pPr algn="ctr"/>
            <a:endParaRPr lang="pt-BR" b="1" dirty="0" smtClean="0">
              <a:solidFill>
                <a:schemeClr val="bg1"/>
              </a:solidFill>
            </a:endParaRPr>
          </a:p>
          <a:p>
            <a:pPr algn="ctr"/>
            <a:r>
              <a:rPr lang="pt-BR" b="1" dirty="0" smtClean="0">
                <a:solidFill>
                  <a:schemeClr val="bg1"/>
                </a:solidFill>
              </a:rPr>
              <a:t>9 milhões</a:t>
            </a:r>
            <a:endParaRPr lang="pt-BR" b="1" dirty="0">
              <a:solidFill>
                <a:schemeClr val="bg1"/>
              </a:solidFill>
            </a:endParaRPr>
          </a:p>
        </p:txBody>
      </p:sp>
      <p:pic>
        <p:nvPicPr>
          <p:cNvPr id="5" name="Imagen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582812" y="3417885"/>
            <a:ext cx="1390371" cy="1390371"/>
          </a:xfrm>
          <a:prstGeom prst="rect">
            <a:avLst/>
          </a:prstGeom>
        </p:spPr>
      </p:pic>
      <p:pic>
        <p:nvPicPr>
          <p:cNvPr id="7" name="Imagen 6"/>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230400" y="3429000"/>
            <a:ext cx="1389600" cy="1389600"/>
          </a:xfrm>
          <a:prstGeom prst="rect">
            <a:avLst/>
          </a:prstGeom>
        </p:spPr>
      </p:pic>
      <p:sp>
        <p:nvSpPr>
          <p:cNvPr id="8" name="CuadroTexto 7"/>
          <p:cNvSpPr txBox="1"/>
          <p:nvPr/>
        </p:nvSpPr>
        <p:spPr>
          <a:xfrm>
            <a:off x="4253444" y="3771561"/>
            <a:ext cx="457200" cy="1015663"/>
          </a:xfrm>
          <a:prstGeom prst="rect">
            <a:avLst/>
          </a:prstGeom>
          <a:noFill/>
        </p:spPr>
        <p:txBody>
          <a:bodyPr wrap="square" rtlCol="0">
            <a:spAutoFit/>
          </a:bodyPr>
          <a:lstStyle/>
          <a:p>
            <a:r>
              <a:rPr lang="es-ES" sz="6000" b="1" dirty="0">
                <a:solidFill>
                  <a:schemeClr val="tx2"/>
                </a:solidFill>
                <a:latin typeface="Open Sans Semibold"/>
                <a:ea typeface="+mj-ea"/>
                <a:cs typeface="+mj-cs"/>
              </a:rPr>
              <a:t>+</a:t>
            </a:r>
            <a:endParaRPr lang="fr-FR" sz="6000" b="1" dirty="0">
              <a:solidFill>
                <a:schemeClr val="tx2"/>
              </a:solidFill>
              <a:latin typeface="Open Sans Semibold"/>
              <a:ea typeface="+mj-ea"/>
              <a:cs typeface="+mj-cs"/>
            </a:endParaRPr>
          </a:p>
        </p:txBody>
      </p:sp>
      <p:sp>
        <p:nvSpPr>
          <p:cNvPr id="9" name="CuadroTexto 8"/>
          <p:cNvSpPr txBox="1"/>
          <p:nvPr/>
        </p:nvSpPr>
        <p:spPr>
          <a:xfrm>
            <a:off x="4226550" y="5451921"/>
            <a:ext cx="771353" cy="1015663"/>
          </a:xfrm>
          <a:prstGeom prst="rect">
            <a:avLst/>
          </a:prstGeom>
          <a:noFill/>
        </p:spPr>
        <p:txBody>
          <a:bodyPr wrap="square" rtlCol="0">
            <a:spAutoFit/>
          </a:bodyPr>
          <a:lstStyle/>
          <a:p>
            <a:r>
              <a:rPr lang="es-ES" sz="6000" b="1" dirty="0">
                <a:solidFill>
                  <a:schemeClr val="tx2"/>
                </a:solidFill>
                <a:effectLst>
                  <a:outerShdw blurRad="38100" dist="38100" dir="2700000" algn="tl">
                    <a:srgbClr val="000000">
                      <a:alpha val="43137"/>
                    </a:srgbClr>
                  </a:outerShdw>
                </a:effectLst>
                <a:latin typeface="Open Sans Semibold"/>
                <a:ea typeface="+mj-ea"/>
                <a:cs typeface="+mj-cs"/>
              </a:rPr>
              <a:t>=</a:t>
            </a:r>
            <a:endParaRPr lang="fr-FR" sz="6000" b="1" dirty="0">
              <a:solidFill>
                <a:schemeClr val="tx2"/>
              </a:solidFill>
              <a:effectLst>
                <a:outerShdw blurRad="38100" dist="38100" dir="2700000" algn="tl">
                  <a:srgbClr val="000000">
                    <a:alpha val="43137"/>
                  </a:srgbClr>
                </a:outerShdw>
              </a:effectLst>
              <a:latin typeface="Open Sans Semibold"/>
              <a:ea typeface="+mj-ea"/>
              <a:cs typeface="+mj-cs"/>
            </a:endParaRPr>
          </a:p>
        </p:txBody>
      </p:sp>
      <p:sp>
        <p:nvSpPr>
          <p:cNvPr id="10" name="Rectángulo 9"/>
          <p:cNvSpPr/>
          <p:nvPr/>
        </p:nvSpPr>
        <p:spPr>
          <a:xfrm>
            <a:off x="3596680" y="6092380"/>
            <a:ext cx="1927131" cy="492443"/>
          </a:xfrm>
          <a:prstGeom prst="rect">
            <a:avLst/>
          </a:prstGeom>
        </p:spPr>
        <p:txBody>
          <a:bodyPr wrap="none">
            <a:spAutoFit/>
          </a:bodyPr>
          <a:lstStyle/>
          <a:p>
            <a:r>
              <a:rPr lang="es-ES" sz="2600" b="1" dirty="0">
                <a:solidFill>
                  <a:schemeClr val="tx2"/>
                </a:solidFill>
                <a:latin typeface="Open Sans Semibold"/>
                <a:ea typeface="+mj-ea"/>
                <a:cs typeface="+mj-cs"/>
              </a:rPr>
              <a:t>25 </a:t>
            </a:r>
            <a:r>
              <a:rPr lang="es-ES" sz="2600" b="1" dirty="0" err="1" smtClean="0">
                <a:solidFill>
                  <a:schemeClr val="tx2"/>
                </a:solidFill>
                <a:latin typeface="Open Sans Semibold"/>
                <a:ea typeface="+mj-ea"/>
                <a:cs typeface="+mj-cs"/>
              </a:rPr>
              <a:t>milhões</a:t>
            </a:r>
            <a:endParaRPr lang="es-ES" sz="2600" b="1" dirty="0">
              <a:solidFill>
                <a:schemeClr val="tx2"/>
              </a:solidFill>
              <a:latin typeface="Open Sans Semibold"/>
              <a:ea typeface="+mj-ea"/>
              <a:cs typeface="+mj-cs"/>
            </a:endParaRPr>
          </a:p>
        </p:txBody>
      </p:sp>
    </p:spTree>
    <p:extLst>
      <p:ext uri="{BB962C8B-B14F-4D97-AF65-F5344CB8AC3E}">
        <p14:creationId xmlns:p14="http://schemas.microsoft.com/office/powerpoint/2010/main" val="1890538797"/>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heel(1)">
                                      <p:cBhvr>
                                        <p:cTn id="7" dur="2000"/>
                                        <p:tgtEl>
                                          <p:spTgt spid="3">
                                            <p:bg/>
                                          </p:spTgt>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heel(1)">
                                      <p:cBhvr>
                                        <p:cTn id="10" dur="2000"/>
                                        <p:tgtEl>
                                          <p:spTgt spid="3">
                                            <p:txEl>
                                              <p:pRg st="0" end="0"/>
                                            </p:txEl>
                                          </p:spTgt>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Effect transition="in" filter="wheel(1)">
                                      <p:cBhvr>
                                        <p:cTn id="13" dur="2000"/>
                                        <p:tgtEl>
                                          <p:spTgt spid="3">
                                            <p:txEl>
                                              <p:pRg st="6" end="6"/>
                                            </p:txEl>
                                          </p:spTgt>
                                        </p:tgtEl>
                                      </p:cBhvr>
                                    </p:animEffect>
                                  </p:childTnLst>
                                </p:cTn>
                              </p:par>
                              <p:par>
                                <p:cTn id="14" presetID="21" presetClass="entr" presetSubtype="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heel(1)">
                                      <p:cBhvr>
                                        <p:cTn id="16" dur="2000"/>
                                        <p:tgtEl>
                                          <p:spTgt spid="5"/>
                                        </p:tgtEl>
                                      </p:cBhvr>
                                    </p:animEffect>
                                  </p:childTnLst>
                                </p:cTn>
                              </p:par>
                            </p:childTnLst>
                          </p:cTn>
                        </p:par>
                        <p:par>
                          <p:cTn id="17" fill="hold">
                            <p:stCondLst>
                              <p:cond delay="2000"/>
                            </p:stCondLst>
                            <p:childTnLst>
                              <p:par>
                                <p:cTn id="18" presetID="21" presetClass="entr" presetSubtype="1" fill="hold" grpId="0" nodeType="afterEffect">
                                  <p:stCondLst>
                                    <p:cond delay="0"/>
                                  </p:stCondLst>
                                  <p:childTnLst>
                                    <p:set>
                                      <p:cBhvr>
                                        <p:cTn id="19" dur="1" fill="hold">
                                          <p:stCondLst>
                                            <p:cond delay="0"/>
                                          </p:stCondLst>
                                        </p:cTn>
                                        <p:tgtEl>
                                          <p:spTgt spid="4">
                                            <p:bg/>
                                          </p:spTgt>
                                        </p:tgtEl>
                                        <p:attrNameLst>
                                          <p:attrName>style.visibility</p:attrName>
                                        </p:attrNameLst>
                                      </p:cBhvr>
                                      <p:to>
                                        <p:strVal val="visible"/>
                                      </p:to>
                                    </p:set>
                                    <p:animEffect transition="in" filter="wheel(1)">
                                      <p:cBhvr>
                                        <p:cTn id="20" dur="2000"/>
                                        <p:tgtEl>
                                          <p:spTgt spid="4">
                                            <p:bg/>
                                          </p:spTgt>
                                        </p:tgtEl>
                                      </p:cBhvr>
                                    </p:animEffect>
                                  </p:childTnLst>
                                </p:cTn>
                              </p:par>
                              <p:par>
                                <p:cTn id="21" presetID="21" presetClass="entr" presetSubtype="1" fill="hold" grpId="0" nodeType="withEffect">
                                  <p:stCondLst>
                                    <p:cond delay="0"/>
                                  </p:stCondLst>
                                  <p:childTnLst>
                                    <p:set>
                                      <p:cBhvr>
                                        <p:cTn id="22" dur="1" fill="hold">
                                          <p:stCondLst>
                                            <p:cond delay="0"/>
                                          </p:stCondLst>
                                        </p:cTn>
                                        <p:tgtEl>
                                          <p:spTgt spid="4">
                                            <p:txEl>
                                              <p:pRg st="0" end="0"/>
                                            </p:txEl>
                                          </p:spTgt>
                                        </p:tgtEl>
                                        <p:attrNameLst>
                                          <p:attrName>style.visibility</p:attrName>
                                        </p:attrNameLst>
                                      </p:cBhvr>
                                      <p:to>
                                        <p:strVal val="visible"/>
                                      </p:to>
                                    </p:set>
                                    <p:animEffect transition="in" filter="wheel(1)">
                                      <p:cBhvr>
                                        <p:cTn id="23" dur="2000"/>
                                        <p:tgtEl>
                                          <p:spTgt spid="4">
                                            <p:txEl>
                                              <p:pRg st="0" end="0"/>
                                            </p:txEl>
                                          </p:spTgt>
                                        </p:tgtEl>
                                      </p:cBhvr>
                                    </p:animEffect>
                                  </p:childTnLst>
                                </p:cTn>
                              </p:par>
                              <p:par>
                                <p:cTn id="24" presetID="21" presetClass="entr" presetSubtype="1" fill="hold" grpId="0" nodeType="withEffect">
                                  <p:stCondLst>
                                    <p:cond delay="0"/>
                                  </p:stCondLst>
                                  <p:childTnLst>
                                    <p:set>
                                      <p:cBhvr>
                                        <p:cTn id="25" dur="1" fill="hold">
                                          <p:stCondLst>
                                            <p:cond delay="0"/>
                                          </p:stCondLst>
                                        </p:cTn>
                                        <p:tgtEl>
                                          <p:spTgt spid="4">
                                            <p:txEl>
                                              <p:pRg st="6" end="6"/>
                                            </p:txEl>
                                          </p:spTgt>
                                        </p:tgtEl>
                                        <p:attrNameLst>
                                          <p:attrName>style.visibility</p:attrName>
                                        </p:attrNameLst>
                                      </p:cBhvr>
                                      <p:to>
                                        <p:strVal val="visible"/>
                                      </p:to>
                                    </p:set>
                                    <p:animEffect transition="in" filter="wheel(1)">
                                      <p:cBhvr>
                                        <p:cTn id="26" dur="2000"/>
                                        <p:tgtEl>
                                          <p:spTgt spid="4">
                                            <p:txEl>
                                              <p:pRg st="6" end="6"/>
                                            </p:txEl>
                                          </p:spTgt>
                                        </p:tgtEl>
                                      </p:cBhvr>
                                    </p:animEffect>
                                  </p:childTnLst>
                                </p:cTn>
                              </p:par>
                              <p:par>
                                <p:cTn id="27" presetID="21" presetClass="entr" presetSubtype="1"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heel(1)">
                                      <p:cBhvr>
                                        <p:cTn id="29" dur="2000"/>
                                        <p:tgtEl>
                                          <p:spTgt spid="7"/>
                                        </p:tgtEl>
                                      </p:cBhvr>
                                    </p:animEffect>
                                  </p:childTnLst>
                                </p:cTn>
                              </p:par>
                            </p:childTnLst>
                          </p:cTn>
                        </p:par>
                        <p:par>
                          <p:cTn id="30" fill="hold">
                            <p:stCondLst>
                              <p:cond delay="4000"/>
                            </p:stCondLst>
                            <p:childTnLst>
                              <p:par>
                                <p:cTn id="31" presetID="53" presetClass="entr" presetSubtype="16"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childTnLst>
                          </p:cTn>
                        </p:par>
                        <p:par>
                          <p:cTn id="36" fill="hold">
                            <p:stCondLst>
                              <p:cond delay="4500"/>
                            </p:stCondLst>
                            <p:childTnLst>
                              <p:par>
                                <p:cTn id="37" presetID="53" presetClass="entr" presetSubtype="16"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fltVal val="0"/>
                                          </p:val>
                                        </p:tav>
                                        <p:tav tm="100000">
                                          <p:val>
                                            <p:strVal val="#ppt_w"/>
                                          </p:val>
                                        </p:tav>
                                      </p:tavLst>
                                    </p:anim>
                                    <p:anim calcmode="lin" valueType="num">
                                      <p:cBhvr>
                                        <p:cTn id="40" dur="500" fill="hold"/>
                                        <p:tgtEl>
                                          <p:spTgt spid="9"/>
                                        </p:tgtEl>
                                        <p:attrNameLst>
                                          <p:attrName>ppt_h</p:attrName>
                                        </p:attrNameLst>
                                      </p:cBhvr>
                                      <p:tavLst>
                                        <p:tav tm="0">
                                          <p:val>
                                            <p:fltVal val="0"/>
                                          </p:val>
                                        </p:tav>
                                        <p:tav tm="100000">
                                          <p:val>
                                            <p:strVal val="#ppt_h"/>
                                          </p:val>
                                        </p:tav>
                                      </p:tavLst>
                                    </p:anim>
                                    <p:animEffect transition="in" filter="fade">
                                      <p:cBhvr>
                                        <p:cTn id="41" dur="500"/>
                                        <p:tgtEl>
                                          <p:spTgt spid="9"/>
                                        </p:tgtEl>
                                      </p:cBhvr>
                                    </p:animEffect>
                                  </p:childTnLst>
                                </p:cTn>
                              </p:par>
                            </p:childTnLst>
                          </p:cTn>
                        </p:par>
                        <p:par>
                          <p:cTn id="42" fill="hold">
                            <p:stCondLst>
                              <p:cond delay="5000"/>
                            </p:stCondLst>
                            <p:childTnLst>
                              <p:par>
                                <p:cTn id="43" presetID="23" presetClass="entr" presetSubtype="16"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8" grpId="0"/>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4280637" y="-1281648"/>
            <a:ext cx="547784" cy="8416311"/>
          </a:xfrm>
        </p:spPr>
        <p:txBody>
          <a:bodyPr>
            <a:noAutofit/>
          </a:bodyPr>
          <a:lstStyle/>
          <a:p>
            <a:r>
              <a:rPr lang="pt-BR" dirty="0" smtClean="0"/>
              <a:t>Primeira fase: do dia 13 ao 31 de março de 2017</a:t>
            </a:r>
          </a:p>
        </p:txBody>
      </p:sp>
      <p:sp>
        <p:nvSpPr>
          <p:cNvPr id="3" name="Título 2"/>
          <p:cNvSpPr>
            <a:spLocks noGrp="1"/>
          </p:cNvSpPr>
          <p:nvPr>
            <p:ph type="title"/>
          </p:nvPr>
        </p:nvSpPr>
        <p:spPr/>
        <p:txBody>
          <a:bodyPr/>
          <a:lstStyle/>
          <a:p>
            <a:r>
              <a:rPr lang="es-ES" dirty="0" err="1" smtClean="0"/>
              <a:t>Calendário</a:t>
            </a:r>
            <a:r>
              <a:rPr dirty="0" smtClean="0"/>
              <a:t> </a:t>
            </a:r>
            <a:endParaRPr lang="fr-FR" dirty="0"/>
          </a:p>
        </p:txBody>
      </p:sp>
      <p:sp>
        <p:nvSpPr>
          <p:cNvPr id="9" name="Rectángulo 8"/>
          <p:cNvSpPr/>
          <p:nvPr/>
        </p:nvSpPr>
        <p:spPr>
          <a:xfrm>
            <a:off x="2145724" y="3148469"/>
            <a:ext cx="6998276" cy="1569660"/>
          </a:xfrm>
          <a:prstGeom prst="rect">
            <a:avLst/>
          </a:prstGeom>
        </p:spPr>
        <p:txBody>
          <a:bodyPr wrap="square">
            <a:spAutoFit/>
          </a:bodyPr>
          <a:lstStyle/>
          <a:p>
            <a:pPr algn="r"/>
            <a:r>
              <a:rPr lang="pt-BR" sz="2400" dirty="0" smtClean="0">
                <a:latin typeface="Open Sans" panose="020B0606030504020204" pitchFamily="34" charset="0"/>
                <a:ea typeface="Open Sans" panose="020B0606030504020204" pitchFamily="34" charset="0"/>
                <a:cs typeface="Open Sans" panose="020B0606030504020204" pitchFamily="34" charset="0"/>
              </a:rPr>
              <a:t>… abertura de </a:t>
            </a:r>
            <a:r>
              <a:rPr lang="pt-BR" sz="2400" dirty="0" err="1" smtClean="0">
                <a:latin typeface="Open Sans" panose="020B0606030504020204" pitchFamily="34" charset="0"/>
                <a:ea typeface="Open Sans" panose="020B0606030504020204" pitchFamily="34" charset="0"/>
                <a:cs typeface="Open Sans" panose="020B0606030504020204" pitchFamily="34" charset="0"/>
              </a:rPr>
              <a:t>Sudoe</a:t>
            </a:r>
            <a:r>
              <a:rPr lang="pt-BR" sz="2400" dirty="0" smtClean="0">
                <a:latin typeface="Open Sans" panose="020B0606030504020204" pitchFamily="34" charset="0"/>
                <a:ea typeface="Open Sans" panose="020B0606030504020204" pitchFamily="34" charset="0"/>
                <a:cs typeface="Open Sans" panose="020B0606030504020204" pitchFamily="34" charset="0"/>
              </a:rPr>
              <a:t> para apresentar o </a:t>
            </a:r>
            <a:r>
              <a:rPr lang="pt-BR" sz="2400" dirty="0" err="1" smtClean="0">
                <a:latin typeface="Open Sans" panose="020B0606030504020204" pitchFamily="34" charset="0"/>
                <a:ea typeface="Open Sans" panose="020B0606030504020204" pitchFamily="34" charset="0"/>
                <a:cs typeface="Open Sans" panose="020B0606030504020204" pitchFamily="34" charset="0"/>
              </a:rPr>
              <a:t>dossier</a:t>
            </a:r>
            <a:endParaRPr lang="pt-BR" sz="2400" dirty="0" smtClean="0">
              <a:latin typeface="Open Sans" panose="020B0606030504020204" pitchFamily="34" charset="0"/>
              <a:ea typeface="Open Sans" panose="020B0606030504020204" pitchFamily="34" charset="0"/>
              <a:cs typeface="Open Sans" panose="020B0606030504020204" pitchFamily="34" charset="0"/>
            </a:endParaRPr>
          </a:p>
          <a:p>
            <a:pPr algn="ctr"/>
            <a:r>
              <a:rPr lang="pt-BR" sz="2400" dirty="0" smtClean="0">
                <a:latin typeface="Open Sans" panose="020B0606030504020204" pitchFamily="34" charset="0"/>
                <a:ea typeface="Open Sans" panose="020B0606030504020204" pitchFamily="34" charset="0"/>
                <a:cs typeface="Open Sans" panose="020B0606030504020204" pitchFamily="34" charset="0"/>
              </a:rPr>
              <a:t>UTC/GMT +1 hora</a:t>
            </a:r>
          </a:p>
          <a:p>
            <a:pPr algn="ctr"/>
            <a:r>
              <a:rPr lang="pt-BR" sz="2400" dirty="0" smtClean="0">
                <a:latin typeface="Open Sans" panose="020B0606030504020204" pitchFamily="34" charset="0"/>
                <a:ea typeface="Open Sans" panose="020B0606030504020204" pitchFamily="34" charset="0"/>
                <a:cs typeface="Open Sans" panose="020B0606030504020204" pitchFamily="34" charset="0"/>
              </a:rPr>
              <a:t>     13 março 2017 às 00:00:00 </a:t>
            </a:r>
          </a:p>
          <a:p>
            <a:pPr algn="ctr"/>
            <a:r>
              <a:rPr lang="pt-BR" sz="2400" dirty="0" smtClean="0">
                <a:latin typeface="Open Sans" panose="020B0606030504020204" pitchFamily="34" charset="0"/>
                <a:ea typeface="Open Sans" panose="020B0606030504020204" pitchFamily="34" charset="0"/>
                <a:cs typeface="Open Sans" panose="020B0606030504020204" pitchFamily="34" charset="0"/>
              </a:rPr>
              <a:t>     31 março 2017 às 12:00:00 </a:t>
            </a:r>
            <a:endParaRPr lang="pt-BR"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10" name="Rectángulo 9"/>
          <p:cNvSpPr/>
          <p:nvPr/>
        </p:nvSpPr>
        <p:spPr>
          <a:xfrm>
            <a:off x="3733800" y="5213983"/>
            <a:ext cx="5410200" cy="1569660"/>
          </a:xfrm>
          <a:prstGeom prst="rect">
            <a:avLst/>
          </a:prstGeom>
        </p:spPr>
        <p:txBody>
          <a:bodyPr wrap="square">
            <a:spAutoFit/>
          </a:bodyPr>
          <a:lstStyle/>
          <a:p>
            <a:pPr algn="r"/>
            <a:r>
              <a:rPr lang="pt-BR" sz="2400" dirty="0" smtClean="0">
                <a:latin typeface="Open Sans" panose="020B0606030504020204" pitchFamily="34" charset="0"/>
                <a:ea typeface="Open Sans" panose="020B0606030504020204" pitchFamily="34" charset="0"/>
                <a:cs typeface="Open Sans" panose="020B0606030504020204" pitchFamily="34" charset="0"/>
              </a:rPr>
              <a:t>… montagem das candidaturas possível desde a publicação do lançamento, dia15 de dezembro de 2016</a:t>
            </a:r>
            <a:endParaRPr lang="pt-BR" sz="2400" dirty="0">
              <a:latin typeface="Open Sans" panose="020B0606030504020204" pitchFamily="34" charset="0"/>
              <a:ea typeface="Open Sans" panose="020B0606030504020204" pitchFamily="34" charset="0"/>
              <a:cs typeface="Open Sans" panose="020B0606030504020204" pitchFamily="34" charset="0"/>
            </a:endParaRPr>
          </a:p>
        </p:txBody>
      </p:sp>
      <p:pic>
        <p:nvPicPr>
          <p:cNvPr id="11" name="Marcador de contenido 8"/>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698251" y="944017"/>
            <a:ext cx="741407" cy="689277"/>
          </a:xfrm>
          <a:prstGeom prst="rect">
            <a:avLst/>
          </a:prstGeom>
        </p:spPr>
      </p:pic>
      <p:sp>
        <p:nvSpPr>
          <p:cNvPr id="12" name="CuadroTexto 11"/>
          <p:cNvSpPr txBox="1"/>
          <p:nvPr/>
        </p:nvSpPr>
        <p:spPr>
          <a:xfrm>
            <a:off x="1799195" y="1023421"/>
            <a:ext cx="1706828" cy="400110"/>
          </a:xfrm>
          <a:prstGeom prst="rect">
            <a:avLst/>
          </a:prstGeom>
          <a:noFill/>
        </p:spPr>
        <p:txBody>
          <a:bodyPr wrap="square" rtlCol="0">
            <a:spAutoFit/>
          </a:bodyPr>
          <a:lstStyle/>
          <a:p>
            <a:pPr algn="ctr"/>
            <a:r>
              <a:rPr lang="es-ES" sz="2000" b="1" dirty="0" smtClean="0">
                <a:solidFill>
                  <a:srgbClr val="C16023"/>
                </a:solidFill>
                <a:latin typeface="Open Sans" panose="020B0606030504020204" pitchFamily="34" charset="0"/>
                <a:ea typeface="Open Sans" panose="020B0606030504020204" pitchFamily="34" charset="0"/>
                <a:cs typeface="Open Sans" panose="020B0606030504020204" pitchFamily="34" charset="0"/>
              </a:rPr>
              <a:t>Ficha 5</a:t>
            </a:r>
            <a:endParaRPr lang="fr-FR" sz="2000" b="1" dirty="0">
              <a:solidFill>
                <a:srgbClr val="C16023"/>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4" name="Imagen 3"/>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73164" y="3652975"/>
            <a:ext cx="3567724" cy="2626163"/>
          </a:xfrm>
          <a:prstGeom prst="rect">
            <a:avLst/>
          </a:prstGeom>
          <a:ln>
            <a:noFill/>
          </a:ln>
          <a:effectLst>
            <a:outerShdw blurRad="292100" dist="139700" dir="2700000" algn="tl" rotWithShape="0">
              <a:srgbClr val="333333">
                <a:alpha val="65000"/>
              </a:srgbClr>
            </a:outerShdw>
          </a:effectLst>
        </p:spPr>
      </p:pic>
      <p:sp>
        <p:nvSpPr>
          <p:cNvPr id="5" name="CuadroTexto 4"/>
          <p:cNvSpPr txBox="1"/>
          <p:nvPr/>
        </p:nvSpPr>
        <p:spPr>
          <a:xfrm>
            <a:off x="1249758" y="3685661"/>
            <a:ext cx="1402851" cy="338554"/>
          </a:xfrm>
          <a:prstGeom prst="rect">
            <a:avLst/>
          </a:prstGeom>
          <a:solidFill>
            <a:srgbClr val="00B0F0"/>
          </a:solidFill>
        </p:spPr>
        <p:txBody>
          <a:bodyPr wrap="square" rtlCol="0">
            <a:spAutoFit/>
          </a:bodyPr>
          <a:lstStyle/>
          <a:p>
            <a:r>
              <a:rPr lang="pt-BR" sz="1600" dirty="0" smtClean="0">
                <a:solidFill>
                  <a:schemeClr val="bg1"/>
                </a:solidFill>
              </a:rPr>
              <a:t>Março 2017</a:t>
            </a:r>
            <a:endParaRPr lang="pt-BR" sz="1600" dirty="0">
              <a:solidFill>
                <a:schemeClr val="bg1"/>
              </a:solidFill>
            </a:endParaRPr>
          </a:p>
        </p:txBody>
      </p:sp>
      <p:pic>
        <p:nvPicPr>
          <p:cNvPr id="6" name="Imagen 5"/>
          <p:cNvPicPr>
            <a:picLocks noChangeAspect="1"/>
          </p:cNvPicPr>
          <p:nvPr/>
        </p:nvPicPr>
        <p:blipFill rotWithShape="1">
          <a:blip r:embed="rId5"/>
          <a:srcRect l="29633" t="28680" r="28820" b="30074"/>
          <a:stretch/>
        </p:blipFill>
        <p:spPr>
          <a:xfrm>
            <a:off x="4876800" y="372721"/>
            <a:ext cx="3733800" cy="2083981"/>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val="31598792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repeatCount="indefinite" fill="remove" nodeType="afterEffect">
                                  <p:stCondLst>
                                    <p:cond delay="0"/>
                                  </p:stCondLst>
                                  <p:endCondLst>
                                    <p:cond evt="onNext" delay="0">
                                      <p:tgtEl>
                                        <p:sldTgt/>
                                      </p:tgtEl>
                                    </p:cond>
                                  </p:endCondLst>
                                  <p:childTnLst>
                                    <p:anim calcmode="discrete" valueType="str">
                                      <p:cBhvr override="childStyle">
                                        <p:cTn id="6" dur="500" fill="hold"/>
                                        <p:tgtEl>
                                          <p:spTgt spid="9">
                                            <p:txEl>
                                              <p:pRg st="1" end="1"/>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par>
                                <p:cTn id="7" presetID="10" presetClass="emph" presetSubtype="0" repeatCount="indefinite" fill="remove" nodeType="withEffect">
                                  <p:stCondLst>
                                    <p:cond delay="0"/>
                                  </p:stCondLst>
                                  <p:endCondLst>
                                    <p:cond evt="onNext" delay="0">
                                      <p:tgtEl>
                                        <p:sldTgt/>
                                      </p:tgtEl>
                                    </p:cond>
                                  </p:endCondLst>
                                  <p:childTnLst>
                                    <p:anim calcmode="discrete" valueType="str">
                                      <p:cBhvr override="childStyle">
                                        <p:cTn id="8" dur="500" fill="hold"/>
                                        <p:tgtEl>
                                          <p:spTgt spid="9">
                                            <p:txEl>
                                              <p:pRg st="2" end="2"/>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par>
                                <p:cTn id="9" presetID="10" presetClass="emph" presetSubtype="0" repeatCount="indefinite" fill="remove" nodeType="withEffect">
                                  <p:stCondLst>
                                    <p:cond delay="0"/>
                                  </p:stCondLst>
                                  <p:endCondLst>
                                    <p:cond evt="onNext" delay="0">
                                      <p:tgtEl>
                                        <p:sldTgt/>
                                      </p:tgtEl>
                                    </p:cond>
                                  </p:endCondLst>
                                  <p:childTnLst>
                                    <p:anim calcmode="discrete" valueType="str">
                                      <p:cBhvr override="childStyle">
                                        <p:cTn id="10" dur="500" fill="hold"/>
                                        <p:tgtEl>
                                          <p:spTgt spid="9">
                                            <p:txEl>
                                              <p:pRg st="3" end="3"/>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A seleção dos projetos</a:t>
            </a:r>
            <a:endParaRPr lang="pt-BR" dirty="0"/>
          </a:p>
        </p:txBody>
      </p:sp>
    </p:spTree>
    <p:extLst>
      <p:ext uri="{BB962C8B-B14F-4D97-AF65-F5344CB8AC3E}">
        <p14:creationId xmlns:p14="http://schemas.microsoft.com/office/powerpoint/2010/main" val="2645957432"/>
      </p:ext>
    </p:extLst>
  </p:cSld>
  <p:clrMapOvr>
    <a:masterClrMapping/>
  </p:clrMapOvr>
  <p:transition spd="slow">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2400300" y="723900"/>
            <a:ext cx="1447801" cy="4572001"/>
          </a:xfrm>
        </p:spPr>
        <p:txBody>
          <a:bodyPr>
            <a:noAutofit/>
          </a:bodyPr>
          <a:lstStyle/>
          <a:p>
            <a:r>
              <a:rPr lang="pt-BR" sz="2600" b="1" dirty="0" smtClean="0">
                <a:solidFill>
                  <a:schemeClr val="tx2"/>
                </a:solidFill>
                <a:latin typeface="Open Sans Semibold"/>
                <a:ea typeface="+mj-ea"/>
                <a:cs typeface="+mj-cs"/>
              </a:rPr>
              <a:t>A minha proposta de projeto responde aos critérios de admissibilidade e de seleção do Programa </a:t>
            </a:r>
            <a:r>
              <a:rPr lang="pt-BR" sz="2600" b="1" dirty="0" err="1" smtClean="0">
                <a:solidFill>
                  <a:schemeClr val="tx2"/>
                </a:solidFill>
                <a:latin typeface="Open Sans Semibold"/>
                <a:ea typeface="+mj-ea"/>
                <a:cs typeface="+mj-cs"/>
              </a:rPr>
              <a:t>Sudoe</a:t>
            </a:r>
            <a:r>
              <a:rPr lang="pt-BR" sz="2600" b="1" dirty="0" smtClean="0">
                <a:solidFill>
                  <a:schemeClr val="tx2"/>
                </a:solidFill>
                <a:latin typeface="Open Sans Semibold"/>
                <a:ea typeface="+mj-ea"/>
                <a:cs typeface="+mj-cs"/>
              </a:rPr>
              <a:t>?</a:t>
            </a:r>
            <a:endParaRPr lang="pt-BR" sz="2600" b="1" dirty="0">
              <a:solidFill>
                <a:schemeClr val="tx2"/>
              </a:solidFill>
              <a:latin typeface="Open Sans Semibold"/>
              <a:ea typeface="+mj-ea"/>
              <a:cs typeface="+mj-cs"/>
            </a:endParaRPr>
          </a:p>
        </p:txBody>
      </p:sp>
      <p:pic>
        <p:nvPicPr>
          <p:cNvPr id="4" name="Imagen 3"/>
          <p:cNvPicPr>
            <a:picLocks noChangeAspect="1"/>
          </p:cNvPicPr>
          <p:nvPr/>
        </p:nvPicPr>
        <p:blipFill rotWithShape="1">
          <a:blip r:embed="rId3" cstate="email">
            <a:duotone>
              <a:schemeClr val="accent5">
                <a:shade val="45000"/>
                <a:satMod val="135000"/>
              </a:schemeClr>
              <a:prstClr val="white"/>
            </a:duotone>
            <a:extLst>
              <a:ext uri="{28A0092B-C50C-407E-A947-70E740481C1C}">
                <a14:useLocalDpi xmlns:a14="http://schemas.microsoft.com/office/drawing/2010/main" val="0"/>
              </a:ext>
            </a:extLst>
          </a:blip>
          <a:srcRect/>
          <a:stretch/>
        </p:blipFill>
        <p:spPr>
          <a:xfrm rot="5400000">
            <a:off x="5473533" y="2451267"/>
            <a:ext cx="3473391" cy="1466457"/>
          </a:xfrm>
          <a:prstGeom prst="rect">
            <a:avLst/>
          </a:prstGeom>
        </p:spPr>
      </p:pic>
    </p:spTree>
    <p:extLst>
      <p:ext uri="{BB962C8B-B14F-4D97-AF65-F5344CB8AC3E}">
        <p14:creationId xmlns:p14="http://schemas.microsoft.com/office/powerpoint/2010/main" val="3673068998"/>
      </p:ext>
    </p:extLst>
  </p:cSld>
  <p:clrMapOvr>
    <a:masterClrMapping/>
  </p:clrMapOvr>
  <mc:AlternateContent xmlns:mc="http://schemas.openxmlformats.org/markup-compatibility/2006" xmlns:p14="http://schemas.microsoft.com/office/powerpoint/2010/main">
    <mc:Choice Requires="p14">
      <p:transition spd="slow" p14:dur="1500">
        <p14:ripple dir="l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Os critérios de admissibilidade</a:t>
            </a:r>
            <a:endParaRPr lang="pt-BR" dirty="0"/>
          </a:p>
        </p:txBody>
      </p:sp>
      <p:sp>
        <p:nvSpPr>
          <p:cNvPr id="3" name="Marcador de texto 2"/>
          <p:cNvSpPr>
            <a:spLocks noGrp="1"/>
          </p:cNvSpPr>
          <p:nvPr>
            <p:ph type="body" idx="1"/>
          </p:nvPr>
        </p:nvSpPr>
        <p:spPr/>
        <p:txBody>
          <a:bodyPr>
            <a:noAutofit/>
          </a:bodyPr>
          <a:lstStyle/>
          <a:p>
            <a:pPr algn="ctr"/>
            <a:r>
              <a:rPr lang="pt-BR" sz="2400" dirty="0" smtClean="0"/>
              <a:t>6 critérios corrigíveis</a:t>
            </a:r>
            <a:endParaRPr lang="pt-BR" sz="2400" dirty="0"/>
          </a:p>
        </p:txBody>
      </p:sp>
      <p:sp>
        <p:nvSpPr>
          <p:cNvPr id="4" name="Marcador de contenido 3"/>
          <p:cNvSpPr>
            <a:spLocks noGrp="1"/>
          </p:cNvSpPr>
          <p:nvPr>
            <p:ph sz="half" idx="13"/>
          </p:nvPr>
        </p:nvSpPr>
        <p:spPr/>
        <p:txBody>
          <a:bodyPr>
            <a:normAutofit/>
          </a:bodyPr>
          <a:lstStyle/>
          <a:p>
            <a:pPr algn="ctr">
              <a:lnSpc>
                <a:spcPct val="150000"/>
              </a:lnSpc>
            </a:pPr>
            <a:r>
              <a:rPr lang="pt-BR" sz="2000" dirty="0" smtClean="0"/>
              <a:t>É pedido para apresentar a documentação num prazo de </a:t>
            </a:r>
            <a:r>
              <a:rPr lang="pt-BR" sz="2000" dirty="0" smtClean="0">
                <a:solidFill>
                  <a:srgbClr val="C16023"/>
                </a:solidFill>
              </a:rPr>
              <a:t>20 dias de calendário</a:t>
            </a:r>
          </a:p>
          <a:p>
            <a:pPr algn="ctr">
              <a:lnSpc>
                <a:spcPct val="150000"/>
              </a:lnSpc>
            </a:pPr>
            <a:r>
              <a:rPr lang="pt-BR" sz="2000" u="sng" dirty="0" smtClean="0"/>
              <a:t>Cumprimento do prazo</a:t>
            </a:r>
            <a:endParaRPr lang="pt-BR" sz="2000" u="sng" dirty="0"/>
          </a:p>
        </p:txBody>
      </p:sp>
      <p:sp>
        <p:nvSpPr>
          <p:cNvPr id="5" name="Marcador de contenido 4"/>
          <p:cNvSpPr>
            <a:spLocks noGrp="1"/>
          </p:cNvSpPr>
          <p:nvPr>
            <p:ph sz="half" idx="2"/>
          </p:nvPr>
        </p:nvSpPr>
        <p:spPr/>
        <p:txBody>
          <a:bodyPr>
            <a:normAutofit/>
          </a:bodyPr>
          <a:lstStyle/>
          <a:p>
            <a:pPr algn="ctr">
              <a:lnSpc>
                <a:spcPct val="150000"/>
              </a:lnSpc>
            </a:pPr>
            <a:r>
              <a:rPr lang="pt-BR" sz="2000" dirty="0" smtClean="0"/>
              <a:t>A candidatura não é instruída e é proposta como inelegível</a:t>
            </a:r>
            <a:endParaRPr lang="pt-BR" sz="2000" dirty="0"/>
          </a:p>
        </p:txBody>
      </p:sp>
      <p:sp>
        <p:nvSpPr>
          <p:cNvPr id="6" name="Marcador de texto 5"/>
          <p:cNvSpPr>
            <a:spLocks noGrp="1"/>
          </p:cNvSpPr>
          <p:nvPr>
            <p:ph type="body" idx="14"/>
          </p:nvPr>
        </p:nvSpPr>
        <p:spPr/>
        <p:txBody>
          <a:bodyPr>
            <a:normAutofit/>
          </a:bodyPr>
          <a:lstStyle/>
          <a:p>
            <a:pPr algn="ctr"/>
            <a:r>
              <a:rPr lang="pt-BR" sz="2400" dirty="0" smtClean="0"/>
              <a:t>6 critérios de exclusão</a:t>
            </a:r>
            <a:endParaRPr lang="pt-BR" sz="2400" dirty="0"/>
          </a:p>
        </p:txBody>
      </p:sp>
      <p:sp>
        <p:nvSpPr>
          <p:cNvPr id="7" name="Rectángulo 6"/>
          <p:cNvSpPr/>
          <p:nvPr/>
        </p:nvSpPr>
        <p:spPr>
          <a:xfrm>
            <a:off x="442729" y="5029200"/>
            <a:ext cx="1393227" cy="646331"/>
          </a:xfrm>
          <a:prstGeom prst="rect">
            <a:avLst/>
          </a:prstGeom>
        </p:spPr>
        <p:txBody>
          <a:bodyPr wrap="square">
            <a:spAutoFit/>
          </a:bodyPr>
          <a:lstStyle/>
          <a:p>
            <a:pPr algn="ctr"/>
            <a:r>
              <a:rPr lang="pt-BR" dirty="0" err="1" smtClean="0">
                <a:latin typeface="Open Sans" panose="020B0606030504020204" pitchFamily="34" charset="0"/>
                <a:ea typeface="Open Sans" panose="020B0606030504020204" pitchFamily="34" charset="0"/>
                <a:cs typeface="Open Sans" panose="020B0606030504020204" pitchFamily="34" charset="0"/>
              </a:rPr>
              <a:t>dossier</a:t>
            </a:r>
            <a:r>
              <a:rPr lang="pt-BR" dirty="0" smtClean="0">
                <a:latin typeface="Open Sans" panose="020B0606030504020204" pitchFamily="34" charset="0"/>
                <a:ea typeface="Open Sans" panose="020B0606030504020204" pitchFamily="34" charset="0"/>
                <a:cs typeface="Open Sans" panose="020B0606030504020204" pitchFamily="34" charset="0"/>
              </a:rPr>
              <a:t> corrigido</a:t>
            </a:r>
            <a:endParaRPr lang="pt-BR" dirty="0">
              <a:latin typeface="Open Sans" panose="020B0606030504020204" pitchFamily="34" charset="0"/>
              <a:ea typeface="Open Sans" panose="020B0606030504020204" pitchFamily="34" charset="0"/>
              <a:cs typeface="Open Sans" panose="020B0606030504020204" pitchFamily="34" charset="0"/>
            </a:endParaRPr>
          </a:p>
        </p:txBody>
      </p:sp>
      <p:sp>
        <p:nvSpPr>
          <p:cNvPr id="8" name="Rectángulo 7"/>
          <p:cNvSpPr/>
          <p:nvPr/>
        </p:nvSpPr>
        <p:spPr>
          <a:xfrm>
            <a:off x="2778597" y="5017168"/>
            <a:ext cx="1447800" cy="646331"/>
          </a:xfrm>
          <a:prstGeom prst="rect">
            <a:avLst/>
          </a:prstGeom>
        </p:spPr>
        <p:txBody>
          <a:bodyPr wrap="square">
            <a:spAutoFit/>
          </a:bodyPr>
          <a:lstStyle/>
          <a:p>
            <a:pPr algn="ctr"/>
            <a:r>
              <a:rPr lang="pt-BR" dirty="0" err="1" smtClean="0">
                <a:latin typeface="Open Sans" panose="020B0606030504020204" pitchFamily="34" charset="0"/>
                <a:ea typeface="Open Sans" panose="020B0606030504020204" pitchFamily="34" charset="0"/>
                <a:cs typeface="Open Sans" panose="020B0606030504020204" pitchFamily="34" charset="0"/>
              </a:rPr>
              <a:t>dossier</a:t>
            </a:r>
            <a:r>
              <a:rPr lang="pt-BR" dirty="0" smtClean="0">
                <a:latin typeface="Open Sans" panose="020B0606030504020204" pitchFamily="34" charset="0"/>
                <a:ea typeface="Open Sans" panose="020B0606030504020204" pitchFamily="34" charset="0"/>
                <a:cs typeface="Open Sans" panose="020B0606030504020204" pitchFamily="34" charset="0"/>
              </a:rPr>
              <a:t> não corrigido</a:t>
            </a:r>
            <a:endParaRPr lang="pt-BR" dirty="0">
              <a:latin typeface="Open Sans" panose="020B0606030504020204" pitchFamily="34" charset="0"/>
              <a:ea typeface="Open Sans" panose="020B0606030504020204" pitchFamily="34" charset="0"/>
              <a:cs typeface="Open Sans" panose="020B0606030504020204" pitchFamily="34" charset="0"/>
            </a:endParaRPr>
          </a:p>
        </p:txBody>
      </p:sp>
      <p:sp>
        <p:nvSpPr>
          <p:cNvPr id="9" name="CuadroTexto 8"/>
          <p:cNvSpPr txBox="1"/>
          <p:nvPr/>
        </p:nvSpPr>
        <p:spPr>
          <a:xfrm>
            <a:off x="465068" y="5995885"/>
            <a:ext cx="1189749" cy="369332"/>
          </a:xfrm>
          <a:prstGeom prst="rect">
            <a:avLst/>
          </a:prstGeom>
          <a:noFill/>
        </p:spPr>
        <p:txBody>
          <a:bodyPr wrap="none" rtlCol="0">
            <a:spAutoFit/>
          </a:bodyPr>
          <a:lstStyle/>
          <a:p>
            <a:r>
              <a:rPr lang="pt-BR" dirty="0" smtClean="0">
                <a:latin typeface="Open Sans" panose="020B0606030504020204" pitchFamily="34" charset="0"/>
                <a:ea typeface="Open Sans" panose="020B0606030504020204" pitchFamily="34" charset="0"/>
                <a:cs typeface="Open Sans" panose="020B0606030504020204" pitchFamily="34" charset="0"/>
              </a:rPr>
              <a:t>instrução</a:t>
            </a:r>
            <a:endParaRPr lang="pt-BR" dirty="0">
              <a:latin typeface="Open Sans" panose="020B0606030504020204" pitchFamily="34" charset="0"/>
              <a:ea typeface="Open Sans" panose="020B0606030504020204" pitchFamily="34" charset="0"/>
              <a:cs typeface="Open Sans" panose="020B0606030504020204" pitchFamily="34" charset="0"/>
            </a:endParaRPr>
          </a:p>
        </p:txBody>
      </p:sp>
      <p:sp>
        <p:nvSpPr>
          <p:cNvPr id="10" name="CuadroTexto 9"/>
          <p:cNvSpPr txBox="1"/>
          <p:nvPr/>
        </p:nvSpPr>
        <p:spPr>
          <a:xfrm>
            <a:off x="2895600" y="6012647"/>
            <a:ext cx="1188146" cy="369332"/>
          </a:xfrm>
          <a:prstGeom prst="rect">
            <a:avLst/>
          </a:prstGeom>
          <a:noFill/>
        </p:spPr>
        <p:txBody>
          <a:bodyPr wrap="none" rtlCol="0">
            <a:spAutoFit/>
          </a:bodyPr>
          <a:lstStyle/>
          <a:p>
            <a:r>
              <a:rPr lang="pt-BR" dirty="0" smtClean="0">
                <a:latin typeface="Open Sans" panose="020B0606030504020204" pitchFamily="34" charset="0"/>
                <a:ea typeface="Open Sans" panose="020B0606030504020204" pitchFamily="34" charset="0"/>
                <a:cs typeface="Open Sans" panose="020B0606030504020204" pitchFamily="34" charset="0"/>
              </a:rPr>
              <a:t>inelegível</a:t>
            </a:r>
            <a:endParaRPr lang="pt-BR" dirty="0">
              <a:latin typeface="Open Sans" panose="020B0606030504020204" pitchFamily="34" charset="0"/>
              <a:ea typeface="Open Sans" panose="020B0606030504020204" pitchFamily="34" charset="0"/>
              <a:cs typeface="Open Sans" panose="020B0606030504020204" pitchFamily="34" charset="0"/>
            </a:endParaRPr>
          </a:p>
        </p:txBody>
      </p:sp>
      <p:sp>
        <p:nvSpPr>
          <p:cNvPr id="11" name="Flecha derecha 10"/>
          <p:cNvSpPr/>
          <p:nvPr/>
        </p:nvSpPr>
        <p:spPr>
          <a:xfrm rot="5400000">
            <a:off x="958183" y="5661322"/>
            <a:ext cx="384658" cy="327336"/>
          </a:xfrm>
          <a:prstGeom prst="rightArrow">
            <a:avLst/>
          </a:prstGeom>
          <a:solidFill>
            <a:srgbClr val="C160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Flecha derecha 11"/>
          <p:cNvSpPr/>
          <p:nvPr/>
        </p:nvSpPr>
        <p:spPr>
          <a:xfrm rot="5400000">
            <a:off x="3388715" y="5612281"/>
            <a:ext cx="384658" cy="327336"/>
          </a:xfrm>
          <a:prstGeom prst="rightArrow">
            <a:avLst/>
          </a:prstGeom>
          <a:solidFill>
            <a:srgbClr val="C160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3" name="Marcador de contenido 8"/>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336228" y="14434"/>
            <a:ext cx="741407" cy="689277"/>
          </a:xfrm>
          <a:prstGeom prst="rect">
            <a:avLst/>
          </a:prstGeom>
        </p:spPr>
      </p:pic>
      <p:sp>
        <p:nvSpPr>
          <p:cNvPr id="14" name="CuadroTexto 13"/>
          <p:cNvSpPr txBox="1"/>
          <p:nvPr/>
        </p:nvSpPr>
        <p:spPr>
          <a:xfrm>
            <a:off x="7437172" y="93838"/>
            <a:ext cx="1706828" cy="400110"/>
          </a:xfrm>
          <a:prstGeom prst="rect">
            <a:avLst/>
          </a:prstGeom>
          <a:noFill/>
        </p:spPr>
        <p:txBody>
          <a:bodyPr wrap="square" rtlCol="0">
            <a:spAutoFit/>
          </a:bodyPr>
          <a:lstStyle/>
          <a:p>
            <a:pPr algn="ctr"/>
            <a:r>
              <a:rPr lang="es-ES" sz="2000" b="1" dirty="0" smtClean="0">
                <a:solidFill>
                  <a:srgbClr val="C16023"/>
                </a:solidFill>
                <a:latin typeface="Open Sans" panose="020B0606030504020204" pitchFamily="34" charset="0"/>
                <a:ea typeface="Open Sans" panose="020B0606030504020204" pitchFamily="34" charset="0"/>
                <a:cs typeface="Open Sans" panose="020B0606030504020204" pitchFamily="34" charset="0"/>
              </a:rPr>
              <a:t>Fiche 6</a:t>
            </a:r>
            <a:endParaRPr lang="fr-FR" sz="2000" b="1" dirty="0">
              <a:solidFill>
                <a:srgbClr val="C16023"/>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025129233"/>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4206112" y="5168108"/>
            <a:ext cx="720000" cy="1283184"/>
          </a:xfrm>
          <a:prstGeom prst="rect">
            <a:avLst/>
          </a:prstGeom>
          <a:solidFill>
            <a:srgbClr val="9FAEE5"/>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smtClean="0">
                <a:latin typeface="Open Sans" panose="020B0606030504020204" pitchFamily="34" charset="0"/>
                <a:ea typeface="Open Sans" panose="020B0606030504020204" pitchFamily="34" charset="0"/>
                <a:cs typeface="Open Sans" panose="020B0606030504020204" pitchFamily="34" charset="0"/>
              </a:rPr>
              <a:t>30%</a:t>
            </a:r>
            <a:endParaRPr lang="fr-FR"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5" name="Rectángulo 4"/>
          <p:cNvSpPr/>
          <p:nvPr/>
        </p:nvSpPr>
        <p:spPr>
          <a:xfrm>
            <a:off x="4221800" y="4240129"/>
            <a:ext cx="720000" cy="838200"/>
          </a:xfrm>
          <a:prstGeom prst="rect">
            <a:avLst/>
          </a:prstGeom>
          <a:solidFill>
            <a:srgbClr val="9FAEE5"/>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smtClean="0">
                <a:latin typeface="Open Sans" panose="020B0606030504020204" pitchFamily="34" charset="0"/>
                <a:ea typeface="Open Sans" panose="020B0606030504020204" pitchFamily="34" charset="0"/>
                <a:cs typeface="Open Sans" panose="020B0606030504020204" pitchFamily="34" charset="0"/>
              </a:rPr>
              <a:t>17%</a:t>
            </a:r>
            <a:endParaRPr lang="fr-FR"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6" name="Rectángulo 5"/>
          <p:cNvSpPr/>
          <p:nvPr/>
        </p:nvSpPr>
        <p:spPr>
          <a:xfrm>
            <a:off x="4221800" y="3020929"/>
            <a:ext cx="720000" cy="1114644"/>
          </a:xfrm>
          <a:prstGeom prst="rect">
            <a:avLst/>
          </a:prstGeom>
          <a:solidFill>
            <a:srgbClr val="9FAEE5"/>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smtClean="0">
                <a:latin typeface="Open Sans" panose="020B0606030504020204" pitchFamily="34" charset="0"/>
                <a:ea typeface="Open Sans" panose="020B0606030504020204" pitchFamily="34" charset="0"/>
                <a:cs typeface="Open Sans" panose="020B0606030504020204" pitchFamily="34" charset="0"/>
              </a:rPr>
              <a:t>26%</a:t>
            </a:r>
            <a:endParaRPr lang="fr-FR"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10" name="Rectángulo 9"/>
          <p:cNvSpPr/>
          <p:nvPr/>
        </p:nvSpPr>
        <p:spPr>
          <a:xfrm flipH="1">
            <a:off x="4221800" y="2182729"/>
            <a:ext cx="720000" cy="784919"/>
          </a:xfrm>
          <a:prstGeom prst="rect">
            <a:avLst/>
          </a:prstGeom>
          <a:solidFill>
            <a:srgbClr val="9FAEE5"/>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smtClean="0">
                <a:latin typeface="Open Sans" panose="020B0606030504020204" pitchFamily="34" charset="0"/>
                <a:ea typeface="Open Sans" panose="020B0606030504020204" pitchFamily="34" charset="0"/>
                <a:cs typeface="Open Sans" panose="020B0606030504020204" pitchFamily="34" charset="0"/>
              </a:rPr>
              <a:t>19%</a:t>
            </a:r>
            <a:endParaRPr lang="fr-FR"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11" name="Rectángulo 10"/>
          <p:cNvSpPr/>
          <p:nvPr/>
        </p:nvSpPr>
        <p:spPr>
          <a:xfrm>
            <a:off x="4221800" y="1674256"/>
            <a:ext cx="720000" cy="432273"/>
          </a:xfrm>
          <a:prstGeom prst="rect">
            <a:avLst/>
          </a:prstGeom>
          <a:solidFill>
            <a:srgbClr val="9FAEE5"/>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latin typeface="Open Sans" panose="020B0606030504020204" pitchFamily="34" charset="0"/>
                <a:ea typeface="Open Sans" panose="020B0606030504020204" pitchFamily="34" charset="0"/>
                <a:cs typeface="Open Sans" panose="020B0606030504020204" pitchFamily="34" charset="0"/>
              </a:rPr>
              <a:t>8</a:t>
            </a:r>
            <a:r>
              <a:rPr lang="es-ES" sz="1600" dirty="0" smtClean="0">
                <a:latin typeface="Open Sans" panose="020B0606030504020204" pitchFamily="34" charset="0"/>
                <a:ea typeface="Open Sans" panose="020B0606030504020204" pitchFamily="34" charset="0"/>
                <a:cs typeface="Open Sans" panose="020B0606030504020204" pitchFamily="34" charset="0"/>
              </a:rPr>
              <a:t>%</a:t>
            </a:r>
            <a:endParaRPr lang="fr-FR"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13" name="Rectángulo 12"/>
          <p:cNvSpPr/>
          <p:nvPr/>
        </p:nvSpPr>
        <p:spPr>
          <a:xfrm>
            <a:off x="7689482" y="5560456"/>
            <a:ext cx="720000" cy="879267"/>
          </a:xfrm>
          <a:prstGeom prst="rect">
            <a:avLst/>
          </a:prstGeom>
          <a:solidFill>
            <a:srgbClr val="C16023">
              <a:alpha val="25098"/>
            </a:srgbClr>
          </a:solidFill>
          <a:ln>
            <a:solidFill>
              <a:srgbClr val="C160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smtClean="0">
                <a:solidFill>
                  <a:srgbClr val="C16023"/>
                </a:solidFill>
                <a:latin typeface="Open Sans" panose="020B0606030504020204" pitchFamily="34" charset="0"/>
                <a:ea typeface="Open Sans" panose="020B0606030504020204" pitchFamily="34" charset="0"/>
                <a:cs typeface="Open Sans" panose="020B0606030504020204" pitchFamily="34" charset="0"/>
              </a:rPr>
              <a:t>18%</a:t>
            </a:r>
            <a:endParaRPr lang="fr-FR" sz="1600" dirty="0">
              <a:solidFill>
                <a:srgbClr val="C16023"/>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Rectángulo 14"/>
          <p:cNvSpPr/>
          <p:nvPr/>
        </p:nvSpPr>
        <p:spPr>
          <a:xfrm>
            <a:off x="7685000" y="4469661"/>
            <a:ext cx="720000" cy="594883"/>
          </a:xfrm>
          <a:prstGeom prst="rect">
            <a:avLst/>
          </a:prstGeom>
          <a:solidFill>
            <a:srgbClr val="C16023">
              <a:alpha val="25098"/>
            </a:srgbClr>
          </a:solidFill>
          <a:ln>
            <a:solidFill>
              <a:srgbClr val="C160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smtClean="0">
                <a:solidFill>
                  <a:srgbClr val="C16023"/>
                </a:solidFill>
                <a:latin typeface="Open Sans" panose="020B0606030504020204" pitchFamily="34" charset="0"/>
                <a:ea typeface="Open Sans" panose="020B0606030504020204" pitchFamily="34" charset="0"/>
                <a:cs typeface="Open Sans" panose="020B0606030504020204" pitchFamily="34" charset="0"/>
              </a:rPr>
              <a:t>14%</a:t>
            </a:r>
            <a:endParaRPr lang="fr-FR" sz="1600" dirty="0">
              <a:solidFill>
                <a:srgbClr val="C16023"/>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7" name="Rectángulo 16"/>
          <p:cNvSpPr/>
          <p:nvPr/>
        </p:nvSpPr>
        <p:spPr>
          <a:xfrm>
            <a:off x="7685000" y="3366020"/>
            <a:ext cx="720000" cy="700517"/>
          </a:xfrm>
          <a:prstGeom prst="rect">
            <a:avLst/>
          </a:prstGeom>
          <a:solidFill>
            <a:srgbClr val="C16023">
              <a:alpha val="25098"/>
            </a:srgbClr>
          </a:solidFill>
          <a:ln>
            <a:solidFill>
              <a:srgbClr val="C160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smtClean="0">
                <a:solidFill>
                  <a:srgbClr val="C16023"/>
                </a:solidFill>
                <a:latin typeface="Open Sans" panose="020B0606030504020204" pitchFamily="34" charset="0"/>
                <a:ea typeface="Open Sans" panose="020B0606030504020204" pitchFamily="34" charset="0"/>
                <a:cs typeface="Open Sans" panose="020B0606030504020204" pitchFamily="34" charset="0"/>
              </a:rPr>
              <a:t>22%</a:t>
            </a:r>
            <a:endParaRPr lang="fr-FR" sz="1600" dirty="0">
              <a:solidFill>
                <a:srgbClr val="C16023"/>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9" name="Rectángulo 18"/>
          <p:cNvSpPr/>
          <p:nvPr/>
        </p:nvSpPr>
        <p:spPr>
          <a:xfrm>
            <a:off x="7685000" y="2286723"/>
            <a:ext cx="720000" cy="685800"/>
          </a:xfrm>
          <a:prstGeom prst="rect">
            <a:avLst/>
          </a:prstGeom>
          <a:solidFill>
            <a:srgbClr val="C16023">
              <a:alpha val="25098"/>
            </a:srgbClr>
          </a:solidFill>
          <a:ln>
            <a:solidFill>
              <a:srgbClr val="C160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smtClean="0">
                <a:solidFill>
                  <a:srgbClr val="C16023"/>
                </a:solidFill>
                <a:latin typeface="Open Sans" panose="020B0606030504020204" pitchFamily="34" charset="0"/>
                <a:ea typeface="Open Sans" panose="020B0606030504020204" pitchFamily="34" charset="0"/>
                <a:cs typeface="Open Sans" panose="020B0606030504020204" pitchFamily="34" charset="0"/>
              </a:rPr>
              <a:t>14%</a:t>
            </a:r>
            <a:endParaRPr lang="fr-FR" sz="1600" dirty="0">
              <a:solidFill>
                <a:srgbClr val="C16023"/>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1" name="Rectángulo 20"/>
          <p:cNvSpPr/>
          <p:nvPr/>
        </p:nvSpPr>
        <p:spPr>
          <a:xfrm>
            <a:off x="7685000" y="1628418"/>
            <a:ext cx="720000" cy="428844"/>
          </a:xfrm>
          <a:prstGeom prst="rect">
            <a:avLst/>
          </a:prstGeom>
          <a:solidFill>
            <a:srgbClr val="C16023">
              <a:alpha val="25098"/>
            </a:srgbClr>
          </a:solidFill>
          <a:ln>
            <a:solidFill>
              <a:srgbClr val="C160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smtClean="0">
                <a:solidFill>
                  <a:srgbClr val="C16023"/>
                </a:solidFill>
                <a:latin typeface="Open Sans" panose="020B0606030504020204" pitchFamily="34" charset="0"/>
                <a:ea typeface="Open Sans" panose="020B0606030504020204" pitchFamily="34" charset="0"/>
                <a:cs typeface="Open Sans" panose="020B0606030504020204" pitchFamily="34" charset="0"/>
              </a:rPr>
              <a:t>10%</a:t>
            </a:r>
            <a:endParaRPr lang="fr-FR" sz="1600" dirty="0">
              <a:solidFill>
                <a:srgbClr val="C16023"/>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2" name="Rectángulo 21"/>
          <p:cNvSpPr/>
          <p:nvPr/>
        </p:nvSpPr>
        <p:spPr>
          <a:xfrm>
            <a:off x="7685000" y="618020"/>
            <a:ext cx="720000" cy="203674"/>
          </a:xfrm>
          <a:prstGeom prst="rect">
            <a:avLst/>
          </a:prstGeom>
          <a:solidFill>
            <a:srgbClr val="C16023">
              <a:alpha val="25098"/>
            </a:srgbClr>
          </a:solidFill>
          <a:ln>
            <a:solidFill>
              <a:srgbClr val="C160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smtClean="0">
                <a:solidFill>
                  <a:srgbClr val="C16023"/>
                </a:solidFill>
                <a:latin typeface="Open Sans" panose="020B0606030504020204" pitchFamily="34" charset="0"/>
                <a:ea typeface="Open Sans" panose="020B0606030504020204" pitchFamily="34" charset="0"/>
                <a:cs typeface="Open Sans" panose="020B0606030504020204" pitchFamily="34" charset="0"/>
              </a:rPr>
              <a:t>4%</a:t>
            </a:r>
            <a:endParaRPr lang="fr-FR" sz="1600" dirty="0">
              <a:solidFill>
                <a:srgbClr val="C16023"/>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 name="Rectángulo 22"/>
          <p:cNvSpPr/>
          <p:nvPr/>
        </p:nvSpPr>
        <p:spPr>
          <a:xfrm>
            <a:off x="7685000" y="936424"/>
            <a:ext cx="720000" cy="566528"/>
          </a:xfrm>
          <a:prstGeom prst="rect">
            <a:avLst/>
          </a:prstGeom>
          <a:solidFill>
            <a:srgbClr val="C16023">
              <a:alpha val="25098"/>
            </a:srgbClr>
          </a:solidFill>
          <a:ln>
            <a:solidFill>
              <a:srgbClr val="C160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rgbClr val="C16023"/>
                </a:solidFill>
                <a:latin typeface="Open Sans" panose="020B0606030504020204" pitchFamily="34" charset="0"/>
                <a:ea typeface="Open Sans" panose="020B0606030504020204" pitchFamily="34" charset="0"/>
                <a:cs typeface="Open Sans" panose="020B0606030504020204" pitchFamily="34" charset="0"/>
              </a:rPr>
              <a:t>8</a:t>
            </a:r>
            <a:r>
              <a:rPr lang="es-ES" sz="1600" dirty="0" smtClean="0">
                <a:solidFill>
                  <a:srgbClr val="C16023"/>
                </a:solidFill>
                <a:latin typeface="Open Sans" panose="020B0606030504020204" pitchFamily="34" charset="0"/>
                <a:ea typeface="Open Sans" panose="020B0606030504020204" pitchFamily="34" charset="0"/>
                <a:cs typeface="Open Sans" panose="020B0606030504020204" pitchFamily="34" charset="0"/>
              </a:rPr>
              <a:t>%</a:t>
            </a:r>
            <a:endParaRPr lang="fr-FR" sz="1600" dirty="0">
              <a:solidFill>
                <a:srgbClr val="C16023"/>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Rectángulo 25"/>
          <p:cNvSpPr/>
          <p:nvPr/>
        </p:nvSpPr>
        <p:spPr>
          <a:xfrm>
            <a:off x="7685000" y="76200"/>
            <a:ext cx="720000" cy="432273"/>
          </a:xfrm>
          <a:prstGeom prst="rect">
            <a:avLst/>
          </a:prstGeom>
          <a:solidFill>
            <a:srgbClr val="C16023">
              <a:alpha val="25098"/>
            </a:srgbClr>
          </a:solidFill>
          <a:ln>
            <a:solidFill>
              <a:srgbClr val="C160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smtClean="0">
                <a:solidFill>
                  <a:srgbClr val="C16023"/>
                </a:solidFill>
                <a:latin typeface="Open Sans" panose="020B0606030504020204" pitchFamily="34" charset="0"/>
                <a:ea typeface="Open Sans" panose="020B0606030504020204" pitchFamily="34" charset="0"/>
                <a:cs typeface="Open Sans" panose="020B0606030504020204" pitchFamily="34" charset="0"/>
              </a:rPr>
              <a:t>10%</a:t>
            </a:r>
            <a:endParaRPr lang="fr-FR" sz="1600" dirty="0">
              <a:solidFill>
                <a:srgbClr val="C16023"/>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8" name="Rectángulo 27"/>
          <p:cNvSpPr/>
          <p:nvPr/>
        </p:nvSpPr>
        <p:spPr>
          <a:xfrm>
            <a:off x="5273959" y="5513041"/>
            <a:ext cx="2063194" cy="461665"/>
          </a:xfrm>
          <a:prstGeom prst="rect">
            <a:avLst/>
          </a:prstGeom>
        </p:spPr>
        <p:txBody>
          <a:bodyPr wrap="none">
            <a:spAutoFit/>
          </a:bodyPr>
          <a:lstStyle/>
          <a:p>
            <a:pPr algn="ctr">
              <a:lnSpc>
                <a:spcPct val="150000"/>
              </a:lnSpc>
            </a:pPr>
            <a:r>
              <a:rPr lang="pt-BR" sz="1600" dirty="0" smtClean="0">
                <a:latin typeface="Open Sans" panose="020B0606030504020204" pitchFamily="34" charset="0"/>
                <a:ea typeface="Open Sans" panose="020B0606030504020204" pitchFamily="34" charset="0"/>
                <a:cs typeface="Open Sans" panose="020B0606030504020204" pitchFamily="34" charset="0"/>
              </a:rPr>
              <a:t>contexto do projeto</a:t>
            </a:r>
            <a:endParaRPr lang="pt-BR"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30" name="Rectángulo 29"/>
          <p:cNvSpPr/>
          <p:nvPr/>
        </p:nvSpPr>
        <p:spPr>
          <a:xfrm>
            <a:off x="5410565" y="4398869"/>
            <a:ext cx="1594218" cy="422360"/>
          </a:xfrm>
          <a:prstGeom prst="rect">
            <a:avLst/>
          </a:prstGeom>
        </p:spPr>
        <p:txBody>
          <a:bodyPr wrap="none">
            <a:spAutoFit/>
          </a:bodyPr>
          <a:lstStyle/>
          <a:p>
            <a:pPr algn="ctr">
              <a:lnSpc>
                <a:spcPct val="150000"/>
              </a:lnSpc>
            </a:pPr>
            <a:r>
              <a:rPr lang="pt-BR" sz="1600" dirty="0" smtClean="0">
                <a:latin typeface="Open Sans" panose="020B0606030504020204" pitchFamily="34" charset="0"/>
                <a:ea typeface="Open Sans" panose="020B0606030504020204" pitchFamily="34" charset="0"/>
                <a:cs typeface="Open Sans" panose="020B0606030504020204" pitchFamily="34" charset="0"/>
              </a:rPr>
              <a:t>VA cooperação</a:t>
            </a:r>
            <a:endParaRPr lang="pt-BR"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32" name="Rectángulo 31"/>
          <p:cNvSpPr/>
          <p:nvPr/>
        </p:nvSpPr>
        <p:spPr>
          <a:xfrm>
            <a:off x="5330810" y="3298917"/>
            <a:ext cx="2100960" cy="422360"/>
          </a:xfrm>
          <a:prstGeom prst="rect">
            <a:avLst/>
          </a:prstGeom>
        </p:spPr>
        <p:txBody>
          <a:bodyPr wrap="none">
            <a:spAutoFit/>
          </a:bodyPr>
          <a:lstStyle/>
          <a:p>
            <a:pPr algn="ctr">
              <a:lnSpc>
                <a:spcPct val="150000"/>
              </a:lnSpc>
            </a:pPr>
            <a:r>
              <a:rPr lang="pt-BR" sz="1600" dirty="0" smtClean="0">
                <a:latin typeface="Open Sans" panose="020B0606030504020204" pitchFamily="34" charset="0"/>
                <a:ea typeface="Open Sans" panose="020B0606030504020204" pitchFamily="34" charset="0"/>
                <a:cs typeface="Open Sans" panose="020B0606030504020204" pitchFamily="34" charset="0"/>
              </a:rPr>
              <a:t>outputs+ resultados</a:t>
            </a:r>
            <a:endParaRPr lang="pt-BR"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34" name="Rectángulo 33"/>
          <p:cNvSpPr/>
          <p:nvPr/>
        </p:nvSpPr>
        <p:spPr>
          <a:xfrm>
            <a:off x="5579936" y="2491667"/>
            <a:ext cx="964431" cy="338554"/>
          </a:xfrm>
          <a:prstGeom prst="rect">
            <a:avLst/>
          </a:prstGeom>
        </p:spPr>
        <p:txBody>
          <a:bodyPr wrap="none">
            <a:spAutoFit/>
          </a:bodyPr>
          <a:lstStyle/>
          <a:p>
            <a:r>
              <a:rPr lang="pt-BR" sz="1600" dirty="0" smtClean="0">
                <a:latin typeface="Open Sans" panose="020B0606030504020204" pitchFamily="34" charset="0"/>
                <a:ea typeface="Open Sans" panose="020B0606030504020204" pitchFamily="34" charset="0"/>
                <a:cs typeface="Open Sans" panose="020B0606030504020204" pitchFamily="34" charset="0"/>
              </a:rPr>
              <a:t>parceria</a:t>
            </a:r>
            <a:endParaRPr lang="pt-BR"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36" name="Rectángulo 35"/>
          <p:cNvSpPr/>
          <p:nvPr/>
        </p:nvSpPr>
        <p:spPr>
          <a:xfrm>
            <a:off x="5269407" y="1605280"/>
            <a:ext cx="1876539" cy="422360"/>
          </a:xfrm>
          <a:prstGeom prst="rect">
            <a:avLst/>
          </a:prstGeom>
        </p:spPr>
        <p:txBody>
          <a:bodyPr wrap="none">
            <a:spAutoFit/>
          </a:bodyPr>
          <a:lstStyle/>
          <a:p>
            <a:pPr algn="ctr">
              <a:lnSpc>
                <a:spcPct val="150000"/>
              </a:lnSpc>
            </a:pPr>
            <a:r>
              <a:rPr lang="pt-BR" sz="1600" dirty="0" smtClean="0">
                <a:latin typeface="Open Sans" panose="020B0606030504020204" pitchFamily="34" charset="0"/>
                <a:ea typeface="Open Sans" panose="020B0606030504020204" pitchFamily="34" charset="0"/>
                <a:cs typeface="Open Sans" panose="020B0606030504020204" pitchFamily="34" charset="0"/>
              </a:rPr>
              <a:t>plano de trabalho</a:t>
            </a:r>
            <a:endParaRPr lang="pt-BR"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38" name="Rectángulo 37"/>
          <p:cNvSpPr/>
          <p:nvPr/>
        </p:nvSpPr>
        <p:spPr>
          <a:xfrm>
            <a:off x="5879456" y="1122246"/>
            <a:ext cx="819455" cy="338554"/>
          </a:xfrm>
          <a:prstGeom prst="rect">
            <a:avLst/>
          </a:prstGeom>
        </p:spPr>
        <p:txBody>
          <a:bodyPr wrap="none">
            <a:spAutoFit/>
          </a:bodyPr>
          <a:lstStyle/>
          <a:p>
            <a:r>
              <a:rPr lang="pt-BR" sz="1600" dirty="0" smtClean="0">
                <a:latin typeface="Open Sans" panose="020B0606030504020204" pitchFamily="34" charset="0"/>
                <a:ea typeface="Open Sans" panose="020B0606030504020204" pitchFamily="34" charset="0"/>
                <a:cs typeface="Open Sans" panose="020B0606030504020204" pitchFamily="34" charset="0"/>
              </a:rPr>
              <a:t>gestão</a:t>
            </a:r>
            <a:endParaRPr lang="pt-BR"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39" name="Rectángulo 38"/>
          <p:cNvSpPr/>
          <p:nvPr/>
        </p:nvSpPr>
        <p:spPr>
          <a:xfrm>
            <a:off x="5542757" y="497502"/>
            <a:ext cx="1447832" cy="338554"/>
          </a:xfrm>
          <a:prstGeom prst="rect">
            <a:avLst/>
          </a:prstGeom>
        </p:spPr>
        <p:txBody>
          <a:bodyPr wrap="none">
            <a:spAutoFit/>
          </a:bodyPr>
          <a:lstStyle/>
          <a:p>
            <a:r>
              <a:rPr lang="es-ES" sz="1600" dirty="0" err="1" smtClean="0">
                <a:latin typeface="Open Sans" panose="020B0606030504020204" pitchFamily="34" charset="0"/>
                <a:ea typeface="Open Sans" panose="020B0606030504020204" pitchFamily="34" charset="0"/>
                <a:cs typeface="Open Sans" panose="020B0606030504020204" pitchFamily="34" charset="0"/>
              </a:rPr>
              <a:t>comunicação</a:t>
            </a:r>
            <a:endParaRPr lang="fr-FR"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40" name="Rectángulo 39"/>
          <p:cNvSpPr/>
          <p:nvPr/>
        </p:nvSpPr>
        <p:spPr>
          <a:xfrm>
            <a:off x="5579936" y="117722"/>
            <a:ext cx="1227324" cy="338554"/>
          </a:xfrm>
          <a:prstGeom prst="rect">
            <a:avLst/>
          </a:prstGeom>
        </p:spPr>
        <p:txBody>
          <a:bodyPr wrap="none">
            <a:spAutoFit/>
          </a:bodyPr>
          <a:lstStyle/>
          <a:p>
            <a:r>
              <a:rPr lang="es-ES" sz="1600" dirty="0" err="1" smtClean="0">
                <a:latin typeface="Open Sans" panose="020B0606030504020204" pitchFamily="34" charset="0"/>
                <a:ea typeface="Open Sans" panose="020B0606030504020204" pitchFamily="34" charset="0"/>
                <a:cs typeface="Open Sans" panose="020B0606030504020204" pitchFamily="34" charset="0"/>
              </a:rPr>
              <a:t>orçamento</a:t>
            </a:r>
            <a:endParaRPr lang="fr-FR" sz="160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12" name="Conector recto 11"/>
          <p:cNvCxnSpPr/>
          <p:nvPr/>
        </p:nvCxnSpPr>
        <p:spPr>
          <a:xfrm>
            <a:off x="4941800" y="4240129"/>
            <a:ext cx="2743200" cy="225718"/>
          </a:xfrm>
          <a:prstGeom prst="line">
            <a:avLst/>
          </a:prstGeom>
          <a:ln w="25400">
            <a:gradFill flip="none" rotWithShape="1">
              <a:gsLst>
                <a:gs pos="20000">
                  <a:srgbClr val="003399"/>
                </a:gs>
                <a:gs pos="50000">
                  <a:schemeClr val="accent6">
                    <a:lumMod val="45000"/>
                    <a:lumOff val="55000"/>
                  </a:schemeClr>
                </a:gs>
                <a:gs pos="83000">
                  <a:schemeClr val="accent6">
                    <a:lumMod val="45000"/>
                    <a:lumOff val="55000"/>
                  </a:schemeClr>
                </a:gs>
                <a:gs pos="100000">
                  <a:srgbClr val="C16023"/>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sp>
        <p:nvSpPr>
          <p:cNvPr id="43" name="CuadroTexto 42"/>
          <p:cNvSpPr txBox="1"/>
          <p:nvPr/>
        </p:nvSpPr>
        <p:spPr>
          <a:xfrm>
            <a:off x="4011547" y="6477000"/>
            <a:ext cx="822661" cy="338554"/>
          </a:xfrm>
          <a:prstGeom prst="rect">
            <a:avLst/>
          </a:prstGeom>
          <a:noFill/>
        </p:spPr>
        <p:txBody>
          <a:bodyPr wrap="none" rtlCol="0">
            <a:spAutoFit/>
          </a:bodyPr>
          <a:lstStyle/>
          <a:p>
            <a:r>
              <a:rPr lang="es-ES" sz="1600" dirty="0" smtClean="0">
                <a:latin typeface="Open Sans" panose="020B0606030504020204" pitchFamily="34" charset="0"/>
                <a:ea typeface="Open Sans" panose="020B0606030504020204" pitchFamily="34" charset="0"/>
                <a:cs typeface="Open Sans" panose="020B0606030504020204" pitchFamily="34" charset="0"/>
              </a:rPr>
              <a:t>1ª fase</a:t>
            </a:r>
            <a:endParaRPr lang="fr-FR"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44" name="CuadroTexto 43"/>
          <p:cNvSpPr txBox="1"/>
          <p:nvPr/>
        </p:nvSpPr>
        <p:spPr>
          <a:xfrm>
            <a:off x="7509875" y="6477000"/>
            <a:ext cx="822661" cy="338554"/>
          </a:xfrm>
          <a:prstGeom prst="rect">
            <a:avLst/>
          </a:prstGeom>
          <a:noFill/>
        </p:spPr>
        <p:txBody>
          <a:bodyPr wrap="none" rtlCol="0">
            <a:spAutoFit/>
          </a:bodyPr>
          <a:lstStyle/>
          <a:p>
            <a:r>
              <a:rPr lang="es-ES" sz="1600" dirty="0" smtClean="0">
                <a:latin typeface="Open Sans" panose="020B0606030504020204" pitchFamily="34" charset="0"/>
                <a:ea typeface="Open Sans" panose="020B0606030504020204" pitchFamily="34" charset="0"/>
                <a:cs typeface="Open Sans" panose="020B0606030504020204" pitchFamily="34" charset="0"/>
              </a:rPr>
              <a:t>2ª fase</a:t>
            </a:r>
            <a:endParaRPr lang="fr-FR" sz="160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48" name="Conector recto 47"/>
          <p:cNvCxnSpPr/>
          <p:nvPr/>
        </p:nvCxnSpPr>
        <p:spPr>
          <a:xfrm>
            <a:off x="4957488" y="5068358"/>
            <a:ext cx="2727512" cy="9971"/>
          </a:xfrm>
          <a:prstGeom prst="line">
            <a:avLst/>
          </a:prstGeom>
          <a:ln w="25400">
            <a:gradFill flip="none" rotWithShape="1">
              <a:gsLst>
                <a:gs pos="20000">
                  <a:srgbClr val="003399"/>
                </a:gs>
                <a:gs pos="50000">
                  <a:schemeClr val="accent6">
                    <a:lumMod val="45000"/>
                    <a:lumOff val="55000"/>
                  </a:schemeClr>
                </a:gs>
                <a:gs pos="83000">
                  <a:schemeClr val="accent6">
                    <a:lumMod val="45000"/>
                    <a:lumOff val="55000"/>
                  </a:schemeClr>
                </a:gs>
                <a:gs pos="100000">
                  <a:srgbClr val="C16023"/>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cxnSp>
        <p:nvCxnSpPr>
          <p:cNvPr id="51" name="Conector recto 50"/>
          <p:cNvCxnSpPr/>
          <p:nvPr/>
        </p:nvCxnSpPr>
        <p:spPr>
          <a:xfrm>
            <a:off x="4927008" y="6429752"/>
            <a:ext cx="2727512" cy="9971"/>
          </a:xfrm>
          <a:prstGeom prst="line">
            <a:avLst/>
          </a:prstGeom>
          <a:ln w="25400">
            <a:gradFill flip="none" rotWithShape="1">
              <a:gsLst>
                <a:gs pos="20000">
                  <a:srgbClr val="003399"/>
                </a:gs>
                <a:gs pos="50000">
                  <a:schemeClr val="accent6">
                    <a:lumMod val="45000"/>
                    <a:lumOff val="55000"/>
                  </a:schemeClr>
                </a:gs>
                <a:gs pos="83000">
                  <a:schemeClr val="accent6">
                    <a:lumMod val="45000"/>
                    <a:lumOff val="55000"/>
                  </a:schemeClr>
                </a:gs>
                <a:gs pos="100000">
                  <a:srgbClr val="C16023"/>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cxnSp>
        <p:nvCxnSpPr>
          <p:cNvPr id="52" name="Conector recto 51"/>
          <p:cNvCxnSpPr/>
          <p:nvPr/>
        </p:nvCxnSpPr>
        <p:spPr>
          <a:xfrm>
            <a:off x="4921974" y="5168341"/>
            <a:ext cx="2763026" cy="354059"/>
          </a:xfrm>
          <a:prstGeom prst="line">
            <a:avLst/>
          </a:prstGeom>
          <a:ln w="25400">
            <a:gradFill flip="none" rotWithShape="1">
              <a:gsLst>
                <a:gs pos="20000">
                  <a:srgbClr val="003399"/>
                </a:gs>
                <a:gs pos="50000">
                  <a:schemeClr val="accent6">
                    <a:lumMod val="45000"/>
                    <a:lumOff val="55000"/>
                  </a:schemeClr>
                </a:gs>
                <a:gs pos="83000">
                  <a:schemeClr val="accent6">
                    <a:lumMod val="45000"/>
                    <a:lumOff val="55000"/>
                  </a:schemeClr>
                </a:gs>
                <a:gs pos="100000">
                  <a:srgbClr val="C16023"/>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cxnSp>
        <p:nvCxnSpPr>
          <p:cNvPr id="54" name="Conector recto 53"/>
          <p:cNvCxnSpPr/>
          <p:nvPr/>
        </p:nvCxnSpPr>
        <p:spPr>
          <a:xfrm flipV="1">
            <a:off x="4957488" y="4081542"/>
            <a:ext cx="2697032" cy="41914"/>
          </a:xfrm>
          <a:prstGeom prst="line">
            <a:avLst/>
          </a:prstGeom>
          <a:ln w="25400">
            <a:gradFill flip="none" rotWithShape="1">
              <a:gsLst>
                <a:gs pos="20000">
                  <a:srgbClr val="003399"/>
                </a:gs>
                <a:gs pos="50000">
                  <a:schemeClr val="accent6">
                    <a:lumMod val="45000"/>
                    <a:lumOff val="55000"/>
                  </a:schemeClr>
                </a:gs>
                <a:gs pos="83000">
                  <a:schemeClr val="accent6">
                    <a:lumMod val="45000"/>
                    <a:lumOff val="55000"/>
                  </a:schemeClr>
                </a:gs>
                <a:gs pos="100000">
                  <a:srgbClr val="C16023"/>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cxnSp>
        <p:nvCxnSpPr>
          <p:cNvPr id="56" name="Conector recto 55"/>
          <p:cNvCxnSpPr/>
          <p:nvPr/>
        </p:nvCxnSpPr>
        <p:spPr>
          <a:xfrm>
            <a:off x="4911320" y="3017115"/>
            <a:ext cx="2773680" cy="348905"/>
          </a:xfrm>
          <a:prstGeom prst="line">
            <a:avLst/>
          </a:prstGeom>
          <a:ln w="25400">
            <a:gradFill flip="none" rotWithShape="1">
              <a:gsLst>
                <a:gs pos="20000">
                  <a:srgbClr val="003399"/>
                </a:gs>
                <a:gs pos="50000">
                  <a:schemeClr val="accent6">
                    <a:lumMod val="45000"/>
                    <a:lumOff val="55000"/>
                  </a:schemeClr>
                </a:gs>
                <a:gs pos="83000">
                  <a:schemeClr val="accent6">
                    <a:lumMod val="45000"/>
                    <a:lumOff val="55000"/>
                  </a:schemeClr>
                </a:gs>
                <a:gs pos="100000">
                  <a:srgbClr val="C16023"/>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cxnSp>
        <p:nvCxnSpPr>
          <p:cNvPr id="58" name="Conector recto 57"/>
          <p:cNvCxnSpPr/>
          <p:nvPr/>
        </p:nvCxnSpPr>
        <p:spPr>
          <a:xfrm>
            <a:off x="4957488" y="2960363"/>
            <a:ext cx="2727512" cy="12160"/>
          </a:xfrm>
          <a:prstGeom prst="line">
            <a:avLst/>
          </a:prstGeom>
          <a:ln w="25400">
            <a:gradFill flip="none" rotWithShape="1">
              <a:gsLst>
                <a:gs pos="20000">
                  <a:srgbClr val="003399"/>
                </a:gs>
                <a:gs pos="50000">
                  <a:schemeClr val="accent6">
                    <a:lumMod val="45000"/>
                    <a:lumOff val="55000"/>
                  </a:schemeClr>
                </a:gs>
                <a:gs pos="83000">
                  <a:schemeClr val="accent6">
                    <a:lumMod val="45000"/>
                    <a:lumOff val="55000"/>
                  </a:schemeClr>
                </a:gs>
                <a:gs pos="100000">
                  <a:srgbClr val="C16023"/>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cxnSp>
        <p:nvCxnSpPr>
          <p:cNvPr id="60" name="Conector recto 59"/>
          <p:cNvCxnSpPr/>
          <p:nvPr/>
        </p:nvCxnSpPr>
        <p:spPr>
          <a:xfrm>
            <a:off x="4926560" y="2194748"/>
            <a:ext cx="2758440" cy="101834"/>
          </a:xfrm>
          <a:prstGeom prst="line">
            <a:avLst/>
          </a:prstGeom>
          <a:ln w="25400">
            <a:gradFill flip="none" rotWithShape="1">
              <a:gsLst>
                <a:gs pos="20000">
                  <a:srgbClr val="003399"/>
                </a:gs>
                <a:gs pos="50000">
                  <a:schemeClr val="accent6">
                    <a:lumMod val="45000"/>
                    <a:lumOff val="55000"/>
                  </a:schemeClr>
                </a:gs>
                <a:gs pos="83000">
                  <a:schemeClr val="accent6">
                    <a:lumMod val="45000"/>
                    <a:lumOff val="55000"/>
                  </a:schemeClr>
                </a:gs>
                <a:gs pos="100000">
                  <a:srgbClr val="C16023"/>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cxnSp>
        <p:nvCxnSpPr>
          <p:cNvPr id="62" name="Conector recto 61"/>
          <p:cNvCxnSpPr/>
          <p:nvPr/>
        </p:nvCxnSpPr>
        <p:spPr>
          <a:xfrm flipV="1">
            <a:off x="4957488" y="2061076"/>
            <a:ext cx="2727512" cy="24904"/>
          </a:xfrm>
          <a:prstGeom prst="line">
            <a:avLst/>
          </a:prstGeom>
          <a:ln w="25400">
            <a:gradFill flip="none" rotWithShape="1">
              <a:gsLst>
                <a:gs pos="20000">
                  <a:srgbClr val="003399"/>
                </a:gs>
                <a:gs pos="50000">
                  <a:schemeClr val="accent6">
                    <a:lumMod val="45000"/>
                    <a:lumOff val="55000"/>
                  </a:schemeClr>
                </a:gs>
                <a:gs pos="83000">
                  <a:schemeClr val="accent6">
                    <a:lumMod val="45000"/>
                    <a:lumOff val="55000"/>
                  </a:schemeClr>
                </a:gs>
                <a:gs pos="100000">
                  <a:srgbClr val="C16023"/>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cxnSp>
        <p:nvCxnSpPr>
          <p:cNvPr id="64" name="Conector recto 63"/>
          <p:cNvCxnSpPr/>
          <p:nvPr/>
        </p:nvCxnSpPr>
        <p:spPr>
          <a:xfrm flipV="1">
            <a:off x="4942024" y="1638854"/>
            <a:ext cx="2742976" cy="45382"/>
          </a:xfrm>
          <a:prstGeom prst="line">
            <a:avLst/>
          </a:prstGeom>
          <a:ln w="25400">
            <a:gradFill flip="none" rotWithShape="1">
              <a:gsLst>
                <a:gs pos="20000">
                  <a:srgbClr val="003399"/>
                </a:gs>
                <a:gs pos="50000">
                  <a:schemeClr val="accent6">
                    <a:lumMod val="45000"/>
                    <a:lumOff val="55000"/>
                  </a:schemeClr>
                </a:gs>
                <a:gs pos="83000">
                  <a:schemeClr val="accent6">
                    <a:lumMod val="45000"/>
                    <a:lumOff val="55000"/>
                  </a:schemeClr>
                </a:gs>
                <a:gs pos="100000">
                  <a:srgbClr val="C16023"/>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sp>
        <p:nvSpPr>
          <p:cNvPr id="67" name="Título 1"/>
          <p:cNvSpPr txBox="1">
            <a:spLocks/>
          </p:cNvSpPr>
          <p:nvPr/>
        </p:nvSpPr>
        <p:spPr>
          <a:xfrm>
            <a:off x="351396" y="1828800"/>
            <a:ext cx="3534804" cy="914400"/>
          </a:xfrm>
          <a:prstGeom prst="rect">
            <a:avLst/>
          </a:prstGeom>
        </p:spPr>
        <p:txBody>
          <a:bodyPr/>
          <a:lstStyle>
            <a:lvl1pPr algn="l" defTabSz="914400" rtl="0" eaLnBrk="1" latinLnBrk="0" hangingPunct="1">
              <a:spcBef>
                <a:spcPct val="0"/>
              </a:spcBef>
              <a:buNone/>
              <a:defRPr kumimoji="0" lang="es-ES" sz="2600" b="1" i="0" kern="1200">
                <a:solidFill>
                  <a:schemeClr val="tx2"/>
                </a:solidFill>
                <a:latin typeface="Open Sans Semibold"/>
                <a:ea typeface="+mj-ea"/>
                <a:cs typeface="+mj-cs"/>
              </a:defRPr>
            </a:lvl1pPr>
          </a:lstStyle>
          <a:p>
            <a:r>
              <a:rPr lang="pt-BR" dirty="0" smtClean="0"/>
              <a:t>Os critérios de seleção e a sua ponderação nas duas fases</a:t>
            </a:r>
            <a:endParaRPr lang="pt-BR" dirty="0"/>
          </a:p>
        </p:txBody>
      </p:sp>
      <p:pic>
        <p:nvPicPr>
          <p:cNvPr id="37" name="Marcador de contenido 8"/>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661056" y="4490134"/>
            <a:ext cx="741407" cy="689277"/>
          </a:xfrm>
          <a:prstGeom prst="rect">
            <a:avLst/>
          </a:prstGeom>
        </p:spPr>
      </p:pic>
      <p:sp>
        <p:nvSpPr>
          <p:cNvPr id="41" name="CuadroTexto 40"/>
          <p:cNvSpPr txBox="1"/>
          <p:nvPr/>
        </p:nvSpPr>
        <p:spPr>
          <a:xfrm>
            <a:off x="762000" y="4569538"/>
            <a:ext cx="1706828" cy="400110"/>
          </a:xfrm>
          <a:prstGeom prst="rect">
            <a:avLst/>
          </a:prstGeom>
          <a:noFill/>
        </p:spPr>
        <p:txBody>
          <a:bodyPr wrap="square" rtlCol="0">
            <a:spAutoFit/>
          </a:bodyPr>
          <a:lstStyle/>
          <a:p>
            <a:pPr algn="ctr"/>
            <a:r>
              <a:rPr lang="es-ES" sz="2000" b="1" dirty="0" smtClean="0">
                <a:solidFill>
                  <a:srgbClr val="C16023"/>
                </a:solidFill>
                <a:latin typeface="Open Sans" panose="020B0606030504020204" pitchFamily="34" charset="0"/>
                <a:ea typeface="Open Sans" panose="020B0606030504020204" pitchFamily="34" charset="0"/>
                <a:cs typeface="Open Sans" panose="020B0606030504020204" pitchFamily="34" charset="0"/>
              </a:rPr>
              <a:t>Ficha 6</a:t>
            </a:r>
            <a:endParaRPr lang="fr-FR" sz="2000" b="1" dirty="0">
              <a:solidFill>
                <a:srgbClr val="C16023"/>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993514240"/>
      </p:ext>
    </p:extLst>
  </p:cSld>
  <p:clrMapOvr>
    <a:masterClrMapping/>
  </p:clrMapOvr>
  <p:transition spd="slow">
    <p:comb/>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a 7"/>
          <p:cNvGraphicFramePr/>
          <p:nvPr>
            <p:extLst>
              <p:ext uri="{D42A27DB-BD31-4B8C-83A1-F6EECF244321}">
                <p14:modId xmlns:p14="http://schemas.microsoft.com/office/powerpoint/2010/main" val="2682277787"/>
              </p:ext>
            </p:extLst>
          </p:nvPr>
        </p:nvGraphicFramePr>
        <p:xfrm>
          <a:off x="381000" y="1295400"/>
          <a:ext cx="8382000" cy="533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ítulo 1"/>
          <p:cNvSpPr txBox="1">
            <a:spLocks/>
          </p:cNvSpPr>
          <p:nvPr/>
        </p:nvSpPr>
        <p:spPr>
          <a:xfrm>
            <a:off x="2590800" y="381000"/>
            <a:ext cx="5486400" cy="381000"/>
          </a:xfrm>
          <a:prstGeom prst="rect">
            <a:avLst/>
          </a:prstGeom>
        </p:spPr>
        <p:txBody>
          <a:bodyPr/>
          <a:lstStyle>
            <a:lvl1pPr algn="l" defTabSz="914400" rtl="0" eaLnBrk="1" latinLnBrk="0" hangingPunct="1">
              <a:spcBef>
                <a:spcPct val="0"/>
              </a:spcBef>
              <a:buNone/>
              <a:defRPr kumimoji="0" lang="es-ES" sz="2600" b="1" i="0" kern="1200">
                <a:solidFill>
                  <a:schemeClr val="tx2"/>
                </a:solidFill>
                <a:latin typeface="Open Sans Semibold"/>
                <a:ea typeface="+mj-ea"/>
                <a:cs typeface="+mj-cs"/>
              </a:defRPr>
            </a:lvl1pPr>
          </a:lstStyle>
          <a:p>
            <a:r>
              <a:rPr lang="pt-BR" dirty="0" smtClean="0"/>
              <a:t>A pontuação das candidaturas</a:t>
            </a:r>
            <a:endParaRPr lang="pt-BR" dirty="0"/>
          </a:p>
        </p:txBody>
      </p:sp>
      <p:sp>
        <p:nvSpPr>
          <p:cNvPr id="2" name="Flecha derecha 1">
            <a:hlinkClick r:id="rId8" action="ppaction://hlinkpres?slideindex=1&amp;slidetitle="/>
          </p:cNvPr>
          <p:cNvSpPr/>
          <p:nvPr/>
        </p:nvSpPr>
        <p:spPr>
          <a:xfrm>
            <a:off x="8126955" y="6373368"/>
            <a:ext cx="978408" cy="484632"/>
          </a:xfrm>
          <a:prstGeom prst="rightArrow">
            <a:avLst/>
          </a:prstGeom>
          <a:solidFill>
            <a:schemeClr val="accent1">
              <a:lumMod val="40000"/>
              <a:lumOff val="6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3676199002"/>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graphicEl>
                                              <a:dgm id="{551DA360-CF2C-48A6-82AD-D18B85C4B0A5}"/>
                                            </p:graphicEl>
                                          </p:spTgt>
                                        </p:tgtEl>
                                        <p:attrNameLst>
                                          <p:attrName>style.visibility</p:attrName>
                                        </p:attrNameLst>
                                      </p:cBhvr>
                                      <p:to>
                                        <p:strVal val="visible"/>
                                      </p:to>
                                    </p:set>
                                    <p:animEffect transition="in" filter="wipe(up)">
                                      <p:cBhvr>
                                        <p:cTn id="7" dur="500"/>
                                        <p:tgtEl>
                                          <p:spTgt spid="8">
                                            <p:graphicEl>
                                              <a:dgm id="{551DA360-CF2C-48A6-82AD-D18B85C4B0A5}"/>
                                            </p:graphicEl>
                                          </p:spTgt>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graphicEl>
                                              <a:dgm id="{837272A8-5388-4BBC-A39D-18C8C61645CA}"/>
                                            </p:graphicEl>
                                          </p:spTgt>
                                        </p:tgtEl>
                                        <p:attrNameLst>
                                          <p:attrName>style.visibility</p:attrName>
                                        </p:attrNameLst>
                                      </p:cBhvr>
                                      <p:to>
                                        <p:strVal val="visible"/>
                                      </p:to>
                                    </p:set>
                                    <p:animEffect transition="in" filter="wipe(up)">
                                      <p:cBhvr>
                                        <p:cTn id="11" dur="500"/>
                                        <p:tgtEl>
                                          <p:spTgt spid="8">
                                            <p:graphicEl>
                                              <a:dgm id="{837272A8-5388-4BBC-A39D-18C8C61645CA}"/>
                                            </p:graphic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8">
                                            <p:graphicEl>
                                              <a:dgm id="{9DAB6F64-E47F-4FB7-8B4E-B856C73D03DD}"/>
                                            </p:graphicEl>
                                          </p:spTgt>
                                        </p:tgtEl>
                                        <p:attrNameLst>
                                          <p:attrName>style.visibility</p:attrName>
                                        </p:attrNameLst>
                                      </p:cBhvr>
                                      <p:to>
                                        <p:strVal val="visible"/>
                                      </p:to>
                                    </p:set>
                                    <p:animEffect transition="in" filter="wipe(up)">
                                      <p:cBhvr>
                                        <p:cTn id="16" dur="500"/>
                                        <p:tgtEl>
                                          <p:spTgt spid="8">
                                            <p:graphicEl>
                                              <a:dgm id="{9DAB6F64-E47F-4FB7-8B4E-B856C73D03DD}"/>
                                            </p:graphicEl>
                                          </p:spTgt>
                                        </p:tgtEl>
                                      </p:cBhvr>
                                    </p:animEffect>
                                  </p:childTnLst>
                                </p:cTn>
                              </p:par>
                            </p:childTnLst>
                          </p:cTn>
                        </p:par>
                        <p:par>
                          <p:cTn id="17" fill="hold">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8">
                                            <p:graphicEl>
                                              <a:dgm id="{3D59D19E-09FE-4393-8A2C-C8F0F7E485CE}"/>
                                            </p:graphicEl>
                                          </p:spTgt>
                                        </p:tgtEl>
                                        <p:attrNameLst>
                                          <p:attrName>style.visibility</p:attrName>
                                        </p:attrNameLst>
                                      </p:cBhvr>
                                      <p:to>
                                        <p:strVal val="visible"/>
                                      </p:to>
                                    </p:set>
                                    <p:animEffect transition="in" filter="wipe(up)">
                                      <p:cBhvr>
                                        <p:cTn id="20" dur="500"/>
                                        <p:tgtEl>
                                          <p:spTgt spid="8">
                                            <p:graphicEl>
                                              <a:dgm id="{3D59D19E-09FE-4393-8A2C-C8F0F7E485CE}"/>
                                            </p:graphic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8">
                                            <p:graphicEl>
                                              <a:dgm id="{111CF2A8-D1BD-428D-8585-2C3E8BBD4841}"/>
                                            </p:graphicEl>
                                          </p:spTgt>
                                        </p:tgtEl>
                                        <p:attrNameLst>
                                          <p:attrName>style.visibility</p:attrName>
                                        </p:attrNameLst>
                                      </p:cBhvr>
                                      <p:to>
                                        <p:strVal val="visible"/>
                                      </p:to>
                                    </p:set>
                                    <p:animEffect transition="in" filter="wipe(up)">
                                      <p:cBhvr>
                                        <p:cTn id="25" dur="500"/>
                                        <p:tgtEl>
                                          <p:spTgt spid="8">
                                            <p:graphicEl>
                                              <a:dgm id="{111CF2A8-D1BD-428D-8585-2C3E8BBD4841}"/>
                                            </p:graphicEl>
                                          </p:spTgt>
                                        </p:tgtEl>
                                      </p:cBhvr>
                                    </p:animEffect>
                                  </p:childTnLst>
                                </p:cTn>
                              </p:par>
                            </p:childTnLst>
                          </p:cTn>
                        </p:par>
                        <p:par>
                          <p:cTn id="26" fill="hold">
                            <p:stCondLst>
                              <p:cond delay="500"/>
                            </p:stCondLst>
                            <p:childTnLst>
                              <p:par>
                                <p:cTn id="27" presetID="22" presetClass="entr" presetSubtype="1" fill="hold" grpId="0" nodeType="afterEffect">
                                  <p:stCondLst>
                                    <p:cond delay="0"/>
                                  </p:stCondLst>
                                  <p:childTnLst>
                                    <p:set>
                                      <p:cBhvr>
                                        <p:cTn id="28" dur="1" fill="hold">
                                          <p:stCondLst>
                                            <p:cond delay="0"/>
                                          </p:stCondLst>
                                        </p:cTn>
                                        <p:tgtEl>
                                          <p:spTgt spid="8">
                                            <p:graphicEl>
                                              <a:dgm id="{5C6EF629-CBC2-4B3F-B1A8-213004F59361}"/>
                                            </p:graphicEl>
                                          </p:spTgt>
                                        </p:tgtEl>
                                        <p:attrNameLst>
                                          <p:attrName>style.visibility</p:attrName>
                                        </p:attrNameLst>
                                      </p:cBhvr>
                                      <p:to>
                                        <p:strVal val="visible"/>
                                      </p:to>
                                    </p:set>
                                    <p:animEffect transition="in" filter="wipe(up)">
                                      <p:cBhvr>
                                        <p:cTn id="29" dur="500"/>
                                        <p:tgtEl>
                                          <p:spTgt spid="8">
                                            <p:graphicEl>
                                              <a:dgm id="{5C6EF629-CBC2-4B3F-B1A8-213004F59361}"/>
                                            </p:graphic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8">
                                            <p:graphicEl>
                                              <a:dgm id="{8BF404CF-F6B9-4B76-A9DA-29E3E1077BC2}"/>
                                            </p:graphicEl>
                                          </p:spTgt>
                                        </p:tgtEl>
                                        <p:attrNameLst>
                                          <p:attrName>style.visibility</p:attrName>
                                        </p:attrNameLst>
                                      </p:cBhvr>
                                      <p:to>
                                        <p:strVal val="visible"/>
                                      </p:to>
                                    </p:set>
                                    <p:animEffect transition="in" filter="wipe(up)">
                                      <p:cBhvr>
                                        <p:cTn id="34" dur="500"/>
                                        <p:tgtEl>
                                          <p:spTgt spid="8">
                                            <p:graphicEl>
                                              <a:dgm id="{8BF404CF-F6B9-4B76-A9DA-29E3E1077BC2}"/>
                                            </p:graphicEl>
                                          </p:spTgt>
                                        </p:tgtEl>
                                      </p:cBhvr>
                                    </p:animEffect>
                                  </p:childTnLst>
                                </p:cTn>
                              </p:par>
                            </p:childTnLst>
                          </p:cTn>
                        </p:par>
                        <p:par>
                          <p:cTn id="35" fill="hold">
                            <p:stCondLst>
                              <p:cond delay="500"/>
                            </p:stCondLst>
                            <p:childTnLst>
                              <p:par>
                                <p:cTn id="36" presetID="22" presetClass="entr" presetSubtype="1" fill="hold" grpId="0" nodeType="afterEffect">
                                  <p:stCondLst>
                                    <p:cond delay="0"/>
                                  </p:stCondLst>
                                  <p:childTnLst>
                                    <p:set>
                                      <p:cBhvr>
                                        <p:cTn id="37" dur="1" fill="hold">
                                          <p:stCondLst>
                                            <p:cond delay="0"/>
                                          </p:stCondLst>
                                        </p:cTn>
                                        <p:tgtEl>
                                          <p:spTgt spid="8">
                                            <p:graphicEl>
                                              <a:dgm id="{A849B147-FB33-406E-AC25-71828FD05EE8}"/>
                                            </p:graphicEl>
                                          </p:spTgt>
                                        </p:tgtEl>
                                        <p:attrNameLst>
                                          <p:attrName>style.visibility</p:attrName>
                                        </p:attrNameLst>
                                      </p:cBhvr>
                                      <p:to>
                                        <p:strVal val="visible"/>
                                      </p:to>
                                    </p:set>
                                    <p:animEffect transition="in" filter="wipe(up)">
                                      <p:cBhvr>
                                        <p:cTn id="38" dur="500"/>
                                        <p:tgtEl>
                                          <p:spTgt spid="8">
                                            <p:graphicEl>
                                              <a:dgm id="{A849B147-FB33-406E-AC25-71828FD05EE8}"/>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uiExpand="1">
        <p:bldSub>
          <a:bldDgm bld="one"/>
        </p:bldSub>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51396" y="990600"/>
            <a:ext cx="8411288" cy="914400"/>
          </a:xfrm>
        </p:spPr>
        <p:txBody>
          <a:bodyPr/>
          <a:lstStyle/>
          <a:p>
            <a:r>
              <a:rPr lang="pt-BR" dirty="0" smtClean="0"/>
              <a:t>Vamos falar de…</a:t>
            </a:r>
            <a:endParaRPr lang="pt-BR" dirty="0"/>
          </a:p>
        </p:txBody>
      </p:sp>
      <p:pic>
        <p:nvPicPr>
          <p:cNvPr id="3" name="Imagen 2"/>
          <p:cNvPicPr>
            <a:picLocks noChangeAspect="1"/>
          </p:cNvPicPr>
          <p:nvPr/>
        </p:nvPicPr>
        <p:blipFill>
          <a:blip r:embed="rId3" cstate="email">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722641" y="2329715"/>
            <a:ext cx="3525759" cy="3173183"/>
          </a:xfrm>
          <a:prstGeom prst="rect">
            <a:avLst/>
          </a:prstGeom>
        </p:spPr>
      </p:pic>
      <p:sp>
        <p:nvSpPr>
          <p:cNvPr id="4" name="CuadroTexto 3"/>
          <p:cNvSpPr txBox="1"/>
          <p:nvPr/>
        </p:nvSpPr>
        <p:spPr>
          <a:xfrm>
            <a:off x="2612986" y="1651158"/>
            <a:ext cx="2787943" cy="369332"/>
          </a:xfrm>
          <a:prstGeom prst="rect">
            <a:avLst/>
          </a:prstGeom>
          <a:noFill/>
        </p:spPr>
        <p:txBody>
          <a:bodyPr wrap="none" rtlCol="0">
            <a:spAutoFit/>
          </a:bodyPr>
          <a:lstStyle/>
          <a:p>
            <a:r>
              <a:rPr lang="pt-BR" dirty="0" smtClean="0"/>
              <a:t>Programa de cooperação</a:t>
            </a:r>
            <a:endParaRPr lang="pt-BR" dirty="0"/>
          </a:p>
        </p:txBody>
      </p:sp>
      <p:sp>
        <p:nvSpPr>
          <p:cNvPr id="5" name="CuadroTexto 4"/>
          <p:cNvSpPr txBox="1"/>
          <p:nvPr/>
        </p:nvSpPr>
        <p:spPr>
          <a:xfrm>
            <a:off x="6232071" y="4972783"/>
            <a:ext cx="1402948" cy="369332"/>
          </a:xfrm>
          <a:prstGeom prst="rect">
            <a:avLst/>
          </a:prstGeom>
          <a:noFill/>
        </p:spPr>
        <p:txBody>
          <a:bodyPr wrap="none" rtlCol="0">
            <a:spAutoFit/>
          </a:bodyPr>
          <a:lstStyle/>
          <a:p>
            <a:r>
              <a:rPr lang="pt-BR" dirty="0" smtClean="0"/>
              <a:t>Guia </a:t>
            </a:r>
            <a:r>
              <a:rPr lang="pt-BR" dirty="0" err="1" smtClean="0"/>
              <a:t>Sudoe</a:t>
            </a:r>
            <a:endParaRPr lang="pt-BR" dirty="0"/>
          </a:p>
        </p:txBody>
      </p:sp>
      <p:sp>
        <p:nvSpPr>
          <p:cNvPr id="6" name="CuadroTexto 5"/>
          <p:cNvSpPr txBox="1"/>
          <p:nvPr/>
        </p:nvSpPr>
        <p:spPr>
          <a:xfrm>
            <a:off x="3913705" y="6175195"/>
            <a:ext cx="979755" cy="369332"/>
          </a:xfrm>
          <a:prstGeom prst="rect">
            <a:avLst/>
          </a:prstGeom>
          <a:noFill/>
        </p:spPr>
        <p:txBody>
          <a:bodyPr wrap="none" rtlCol="0">
            <a:spAutoFit/>
          </a:bodyPr>
          <a:lstStyle/>
          <a:p>
            <a:r>
              <a:rPr lang="pt-BR" dirty="0" err="1" smtClean="0"/>
              <a:t>eSudoe</a:t>
            </a:r>
            <a:endParaRPr lang="pt-BR" dirty="0"/>
          </a:p>
        </p:txBody>
      </p:sp>
      <p:sp>
        <p:nvSpPr>
          <p:cNvPr id="7" name="CuadroTexto 6"/>
          <p:cNvSpPr txBox="1"/>
          <p:nvPr/>
        </p:nvSpPr>
        <p:spPr>
          <a:xfrm>
            <a:off x="5868161" y="2087744"/>
            <a:ext cx="2441694" cy="369332"/>
          </a:xfrm>
          <a:prstGeom prst="rect">
            <a:avLst/>
          </a:prstGeom>
          <a:noFill/>
        </p:spPr>
        <p:txBody>
          <a:bodyPr wrap="none" rtlCol="0">
            <a:spAutoFit/>
          </a:bodyPr>
          <a:lstStyle/>
          <a:p>
            <a:r>
              <a:rPr lang="pt-BR" dirty="0" smtClean="0"/>
              <a:t>Lógica de intervenção</a:t>
            </a:r>
            <a:endParaRPr lang="pt-BR" dirty="0"/>
          </a:p>
        </p:txBody>
      </p:sp>
      <p:sp>
        <p:nvSpPr>
          <p:cNvPr id="8" name="CuadroTexto 7"/>
          <p:cNvSpPr txBox="1"/>
          <p:nvPr/>
        </p:nvSpPr>
        <p:spPr>
          <a:xfrm>
            <a:off x="863015" y="4451352"/>
            <a:ext cx="1377300" cy="369332"/>
          </a:xfrm>
          <a:prstGeom prst="rect">
            <a:avLst/>
          </a:prstGeom>
          <a:noFill/>
        </p:spPr>
        <p:txBody>
          <a:bodyPr wrap="none" rtlCol="0">
            <a:spAutoFit/>
          </a:bodyPr>
          <a:lstStyle/>
          <a:p>
            <a:r>
              <a:rPr lang="pt-BR" dirty="0" smtClean="0"/>
              <a:t>Indicadores</a:t>
            </a:r>
            <a:endParaRPr lang="pt-BR" dirty="0"/>
          </a:p>
        </p:txBody>
      </p:sp>
      <p:sp>
        <p:nvSpPr>
          <p:cNvPr id="9" name="CuadroTexto 8"/>
          <p:cNvSpPr txBox="1"/>
          <p:nvPr/>
        </p:nvSpPr>
        <p:spPr>
          <a:xfrm>
            <a:off x="1026886" y="3706259"/>
            <a:ext cx="1338828" cy="369332"/>
          </a:xfrm>
          <a:prstGeom prst="rect">
            <a:avLst/>
          </a:prstGeom>
          <a:noFill/>
        </p:spPr>
        <p:txBody>
          <a:bodyPr wrap="none" rtlCol="0">
            <a:spAutoFit/>
          </a:bodyPr>
          <a:lstStyle/>
          <a:p>
            <a:r>
              <a:rPr lang="pt-BR" dirty="0" smtClean="0"/>
              <a:t>Resultados</a:t>
            </a:r>
            <a:endParaRPr lang="pt-BR" dirty="0"/>
          </a:p>
        </p:txBody>
      </p:sp>
      <p:sp>
        <p:nvSpPr>
          <p:cNvPr id="10" name="CuadroTexto 9"/>
          <p:cNvSpPr txBox="1"/>
          <p:nvPr/>
        </p:nvSpPr>
        <p:spPr>
          <a:xfrm>
            <a:off x="863015" y="5763888"/>
            <a:ext cx="2223686" cy="369332"/>
          </a:xfrm>
          <a:prstGeom prst="rect">
            <a:avLst/>
          </a:prstGeom>
          <a:noFill/>
        </p:spPr>
        <p:txBody>
          <a:bodyPr wrap="none" rtlCol="0">
            <a:spAutoFit/>
          </a:bodyPr>
          <a:lstStyle/>
          <a:p>
            <a:r>
              <a:rPr lang="pt-BR" dirty="0" smtClean="0"/>
              <a:t>Critérios de seleção</a:t>
            </a:r>
            <a:endParaRPr lang="pt-BR" dirty="0"/>
          </a:p>
        </p:txBody>
      </p:sp>
      <p:sp>
        <p:nvSpPr>
          <p:cNvPr id="11" name="CuadroTexto 10"/>
          <p:cNvSpPr txBox="1"/>
          <p:nvPr/>
        </p:nvSpPr>
        <p:spPr>
          <a:xfrm>
            <a:off x="5699110" y="5697857"/>
            <a:ext cx="3005951" cy="369332"/>
          </a:xfrm>
          <a:prstGeom prst="rect">
            <a:avLst/>
          </a:prstGeom>
          <a:noFill/>
        </p:spPr>
        <p:txBody>
          <a:bodyPr wrap="none" rtlCol="0">
            <a:spAutoFit/>
          </a:bodyPr>
          <a:lstStyle/>
          <a:p>
            <a:r>
              <a:rPr lang="pt-BR" dirty="0" smtClean="0"/>
              <a:t>Critérios de admissibilidade</a:t>
            </a:r>
            <a:endParaRPr lang="pt-BR" dirty="0"/>
          </a:p>
        </p:txBody>
      </p:sp>
      <p:sp>
        <p:nvSpPr>
          <p:cNvPr id="12" name="CuadroTexto 11"/>
          <p:cNvSpPr txBox="1"/>
          <p:nvPr/>
        </p:nvSpPr>
        <p:spPr>
          <a:xfrm>
            <a:off x="792107" y="2152576"/>
            <a:ext cx="1300356" cy="369332"/>
          </a:xfrm>
          <a:prstGeom prst="rect">
            <a:avLst/>
          </a:prstGeom>
          <a:noFill/>
        </p:spPr>
        <p:txBody>
          <a:bodyPr wrap="none" rtlCol="0">
            <a:spAutoFit/>
          </a:bodyPr>
          <a:lstStyle/>
          <a:p>
            <a:r>
              <a:rPr lang="pt-BR" dirty="0" smtClean="0"/>
              <a:t>Normativa </a:t>
            </a:r>
            <a:endParaRPr lang="pt-BR" dirty="0"/>
          </a:p>
        </p:txBody>
      </p:sp>
      <p:sp>
        <p:nvSpPr>
          <p:cNvPr id="13" name="CuadroTexto 12"/>
          <p:cNvSpPr txBox="1"/>
          <p:nvPr/>
        </p:nvSpPr>
        <p:spPr>
          <a:xfrm>
            <a:off x="6396027" y="3989687"/>
            <a:ext cx="2493055" cy="646331"/>
          </a:xfrm>
          <a:prstGeom prst="rect">
            <a:avLst/>
          </a:prstGeom>
          <a:noFill/>
        </p:spPr>
        <p:txBody>
          <a:bodyPr wrap="none" rtlCol="0">
            <a:spAutoFit/>
          </a:bodyPr>
          <a:lstStyle/>
          <a:p>
            <a:r>
              <a:rPr lang="pt-BR" dirty="0" smtClean="0"/>
              <a:t>Texto da convocatória </a:t>
            </a:r>
          </a:p>
          <a:p>
            <a:r>
              <a:rPr lang="pt-BR" dirty="0" smtClean="0"/>
              <a:t>de projetos</a:t>
            </a:r>
            <a:endParaRPr lang="pt-BR" dirty="0"/>
          </a:p>
        </p:txBody>
      </p:sp>
      <p:sp>
        <p:nvSpPr>
          <p:cNvPr id="14" name="CuadroTexto 13"/>
          <p:cNvSpPr txBox="1"/>
          <p:nvPr/>
        </p:nvSpPr>
        <p:spPr>
          <a:xfrm>
            <a:off x="6522872" y="3295275"/>
            <a:ext cx="2608406" cy="369332"/>
          </a:xfrm>
          <a:prstGeom prst="rect">
            <a:avLst/>
          </a:prstGeom>
          <a:noFill/>
        </p:spPr>
        <p:txBody>
          <a:bodyPr wrap="none" rtlCol="0">
            <a:spAutoFit/>
          </a:bodyPr>
          <a:lstStyle/>
          <a:p>
            <a:r>
              <a:rPr lang="pt-BR" dirty="0" smtClean="0"/>
              <a:t>Potenciais beneficiários</a:t>
            </a:r>
            <a:endParaRPr lang="pt-BR" dirty="0"/>
          </a:p>
        </p:txBody>
      </p:sp>
      <p:sp>
        <p:nvSpPr>
          <p:cNvPr id="15" name="CuadroTexto 14"/>
          <p:cNvSpPr txBox="1"/>
          <p:nvPr/>
        </p:nvSpPr>
        <p:spPr>
          <a:xfrm>
            <a:off x="33625" y="5185177"/>
            <a:ext cx="2813655" cy="369332"/>
          </a:xfrm>
          <a:prstGeom prst="rect">
            <a:avLst/>
          </a:prstGeom>
          <a:noFill/>
        </p:spPr>
        <p:txBody>
          <a:bodyPr wrap="none" rtlCol="0">
            <a:spAutoFit/>
          </a:bodyPr>
          <a:lstStyle/>
          <a:p>
            <a:r>
              <a:rPr lang="pt-BR" dirty="0" smtClean="0"/>
              <a:t>Taxa de </a:t>
            </a:r>
            <a:r>
              <a:rPr lang="pt-BR" dirty="0" err="1" smtClean="0"/>
              <a:t>co-financiamento</a:t>
            </a:r>
            <a:endParaRPr lang="pt-BR" dirty="0"/>
          </a:p>
        </p:txBody>
      </p:sp>
      <p:sp>
        <p:nvSpPr>
          <p:cNvPr id="16" name="CuadroTexto 15"/>
          <p:cNvSpPr txBox="1"/>
          <p:nvPr/>
        </p:nvSpPr>
        <p:spPr>
          <a:xfrm>
            <a:off x="6396027" y="2655951"/>
            <a:ext cx="1569660" cy="369332"/>
          </a:xfrm>
          <a:prstGeom prst="rect">
            <a:avLst/>
          </a:prstGeom>
          <a:noFill/>
        </p:spPr>
        <p:txBody>
          <a:bodyPr wrap="none" rtlCol="0">
            <a:spAutoFit/>
          </a:bodyPr>
          <a:lstStyle/>
          <a:p>
            <a:r>
              <a:rPr lang="pt-BR" dirty="0" smtClean="0"/>
              <a:t>Zona elegível</a:t>
            </a:r>
            <a:endParaRPr lang="pt-BR" dirty="0"/>
          </a:p>
        </p:txBody>
      </p:sp>
      <p:sp>
        <p:nvSpPr>
          <p:cNvPr id="17" name="CuadroTexto 16"/>
          <p:cNvSpPr txBox="1"/>
          <p:nvPr/>
        </p:nvSpPr>
        <p:spPr>
          <a:xfrm>
            <a:off x="412524" y="2930604"/>
            <a:ext cx="1800493" cy="369332"/>
          </a:xfrm>
          <a:prstGeom prst="rect">
            <a:avLst/>
          </a:prstGeom>
          <a:noFill/>
        </p:spPr>
        <p:txBody>
          <a:bodyPr wrap="none" rtlCol="0">
            <a:spAutoFit/>
          </a:bodyPr>
          <a:lstStyle/>
          <a:p>
            <a:r>
              <a:rPr lang="pt-BR" dirty="0" smtClean="0"/>
              <a:t>Cadeia de valor</a:t>
            </a:r>
            <a:endParaRPr lang="pt-BR" dirty="0"/>
          </a:p>
        </p:txBody>
      </p:sp>
    </p:spTree>
    <p:extLst>
      <p:ext uri="{BB962C8B-B14F-4D97-AF65-F5344CB8AC3E}">
        <p14:creationId xmlns:p14="http://schemas.microsoft.com/office/powerpoint/2010/main" val="661775177"/>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3" presetClass="entr" presetSubtype="16"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23" presetClass="entr" presetSubtype="16"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500" fill="hold"/>
                                        <p:tgtEl>
                                          <p:spTgt spid="6"/>
                                        </p:tgtEl>
                                        <p:attrNameLst>
                                          <p:attrName>ppt_w</p:attrName>
                                        </p:attrNameLst>
                                      </p:cBhvr>
                                      <p:tavLst>
                                        <p:tav tm="0">
                                          <p:val>
                                            <p:fltVal val="0"/>
                                          </p:val>
                                        </p:tav>
                                        <p:tav tm="100000">
                                          <p:val>
                                            <p:strVal val="#ppt_w"/>
                                          </p:val>
                                        </p:tav>
                                      </p:tavLst>
                                    </p:anim>
                                    <p:anim calcmode="lin" valueType="num">
                                      <p:cBhvr>
                                        <p:cTn id="43" dur="500" fill="hold"/>
                                        <p:tgtEl>
                                          <p:spTgt spid="6"/>
                                        </p:tgtEl>
                                        <p:attrNameLst>
                                          <p:attrName>ppt_h</p:attrName>
                                        </p:attrNameLst>
                                      </p:cBhvr>
                                      <p:tavLst>
                                        <p:tav tm="0">
                                          <p:val>
                                            <p:fltVal val="0"/>
                                          </p:val>
                                        </p:tav>
                                        <p:tav tm="100000">
                                          <p:val>
                                            <p:strVal val="#ppt_h"/>
                                          </p:val>
                                        </p:tav>
                                      </p:tavLst>
                                    </p:anim>
                                  </p:childTnLst>
                                </p:cTn>
                              </p:par>
                            </p:childTnLst>
                          </p:cTn>
                        </p:par>
                        <p:par>
                          <p:cTn id="44" fill="hold">
                            <p:stCondLst>
                              <p:cond delay="4000"/>
                            </p:stCondLst>
                            <p:childTnLst>
                              <p:par>
                                <p:cTn id="45" presetID="23" presetClass="entr" presetSubtype="16"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childTnLst>
                                </p:cTn>
                              </p:par>
                            </p:childTnLst>
                          </p:cTn>
                        </p:par>
                        <p:par>
                          <p:cTn id="49" fill="hold">
                            <p:stCondLst>
                              <p:cond delay="4500"/>
                            </p:stCondLst>
                            <p:childTnLst>
                              <p:par>
                                <p:cTn id="50" presetID="23" presetClass="entr" presetSubtype="16"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500" fill="hold"/>
                                        <p:tgtEl>
                                          <p:spTgt spid="15"/>
                                        </p:tgtEl>
                                        <p:attrNameLst>
                                          <p:attrName>ppt_w</p:attrName>
                                        </p:attrNameLst>
                                      </p:cBhvr>
                                      <p:tavLst>
                                        <p:tav tm="0">
                                          <p:val>
                                            <p:fltVal val="0"/>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childTnLst>
                                </p:cTn>
                              </p:par>
                            </p:childTnLst>
                          </p:cTn>
                        </p:par>
                        <p:par>
                          <p:cTn id="54" fill="hold">
                            <p:stCondLst>
                              <p:cond delay="5000"/>
                            </p:stCondLst>
                            <p:childTnLst>
                              <p:par>
                                <p:cTn id="55" presetID="23" presetClass="entr" presetSubtype="16"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p:cTn id="57" dur="500" fill="hold"/>
                                        <p:tgtEl>
                                          <p:spTgt spid="8"/>
                                        </p:tgtEl>
                                        <p:attrNameLst>
                                          <p:attrName>ppt_w</p:attrName>
                                        </p:attrNameLst>
                                      </p:cBhvr>
                                      <p:tavLst>
                                        <p:tav tm="0">
                                          <p:val>
                                            <p:fltVal val="0"/>
                                          </p:val>
                                        </p:tav>
                                        <p:tav tm="100000">
                                          <p:val>
                                            <p:strVal val="#ppt_w"/>
                                          </p:val>
                                        </p:tav>
                                      </p:tavLst>
                                    </p:anim>
                                    <p:anim calcmode="lin" valueType="num">
                                      <p:cBhvr>
                                        <p:cTn id="58" dur="500" fill="hold"/>
                                        <p:tgtEl>
                                          <p:spTgt spid="8"/>
                                        </p:tgtEl>
                                        <p:attrNameLst>
                                          <p:attrName>ppt_h</p:attrName>
                                        </p:attrNameLst>
                                      </p:cBhvr>
                                      <p:tavLst>
                                        <p:tav tm="0">
                                          <p:val>
                                            <p:fltVal val="0"/>
                                          </p:val>
                                        </p:tav>
                                        <p:tav tm="100000">
                                          <p:val>
                                            <p:strVal val="#ppt_h"/>
                                          </p:val>
                                        </p:tav>
                                      </p:tavLst>
                                    </p:anim>
                                  </p:childTnLst>
                                </p:cTn>
                              </p:par>
                            </p:childTnLst>
                          </p:cTn>
                        </p:par>
                        <p:par>
                          <p:cTn id="59" fill="hold">
                            <p:stCondLst>
                              <p:cond delay="5500"/>
                            </p:stCondLst>
                            <p:childTnLst>
                              <p:par>
                                <p:cTn id="60" presetID="23" presetClass="entr" presetSubtype="16" fill="hold" grpId="0" nodeType="afterEffect">
                                  <p:stCondLst>
                                    <p:cond delay="0"/>
                                  </p:stCondLst>
                                  <p:childTnLst>
                                    <p:set>
                                      <p:cBhvr>
                                        <p:cTn id="61" dur="1" fill="hold">
                                          <p:stCondLst>
                                            <p:cond delay="0"/>
                                          </p:stCondLst>
                                        </p:cTn>
                                        <p:tgtEl>
                                          <p:spTgt spid="9"/>
                                        </p:tgtEl>
                                        <p:attrNameLst>
                                          <p:attrName>style.visibility</p:attrName>
                                        </p:attrNameLst>
                                      </p:cBhvr>
                                      <p:to>
                                        <p:strVal val="visible"/>
                                      </p:to>
                                    </p:set>
                                    <p:anim calcmode="lin" valueType="num">
                                      <p:cBhvr>
                                        <p:cTn id="62" dur="500" fill="hold"/>
                                        <p:tgtEl>
                                          <p:spTgt spid="9"/>
                                        </p:tgtEl>
                                        <p:attrNameLst>
                                          <p:attrName>ppt_w</p:attrName>
                                        </p:attrNameLst>
                                      </p:cBhvr>
                                      <p:tavLst>
                                        <p:tav tm="0">
                                          <p:val>
                                            <p:fltVal val="0"/>
                                          </p:val>
                                        </p:tav>
                                        <p:tav tm="100000">
                                          <p:val>
                                            <p:strVal val="#ppt_w"/>
                                          </p:val>
                                        </p:tav>
                                      </p:tavLst>
                                    </p:anim>
                                    <p:anim calcmode="lin" valueType="num">
                                      <p:cBhvr>
                                        <p:cTn id="63" dur="500" fill="hold"/>
                                        <p:tgtEl>
                                          <p:spTgt spid="9"/>
                                        </p:tgtEl>
                                        <p:attrNameLst>
                                          <p:attrName>ppt_h</p:attrName>
                                        </p:attrNameLst>
                                      </p:cBhvr>
                                      <p:tavLst>
                                        <p:tav tm="0">
                                          <p:val>
                                            <p:fltVal val="0"/>
                                          </p:val>
                                        </p:tav>
                                        <p:tav tm="100000">
                                          <p:val>
                                            <p:strVal val="#ppt_h"/>
                                          </p:val>
                                        </p:tav>
                                      </p:tavLst>
                                    </p:anim>
                                  </p:childTnLst>
                                </p:cTn>
                              </p:par>
                            </p:childTnLst>
                          </p:cTn>
                        </p:par>
                        <p:par>
                          <p:cTn id="64" fill="hold">
                            <p:stCondLst>
                              <p:cond delay="6000"/>
                            </p:stCondLst>
                            <p:childTnLst>
                              <p:par>
                                <p:cTn id="65" presetID="23" presetClass="entr" presetSubtype="16"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p:cTn id="67" dur="500" fill="hold"/>
                                        <p:tgtEl>
                                          <p:spTgt spid="17"/>
                                        </p:tgtEl>
                                        <p:attrNameLst>
                                          <p:attrName>ppt_w</p:attrName>
                                        </p:attrNameLst>
                                      </p:cBhvr>
                                      <p:tavLst>
                                        <p:tav tm="0">
                                          <p:val>
                                            <p:fltVal val="0"/>
                                          </p:val>
                                        </p:tav>
                                        <p:tav tm="100000">
                                          <p:val>
                                            <p:strVal val="#ppt_w"/>
                                          </p:val>
                                        </p:tav>
                                      </p:tavLst>
                                    </p:anim>
                                    <p:anim calcmode="lin" valueType="num">
                                      <p:cBhvr>
                                        <p:cTn id="68" dur="500" fill="hold"/>
                                        <p:tgtEl>
                                          <p:spTgt spid="17"/>
                                        </p:tgtEl>
                                        <p:attrNameLst>
                                          <p:attrName>ppt_h</p:attrName>
                                        </p:attrNameLst>
                                      </p:cBhvr>
                                      <p:tavLst>
                                        <p:tav tm="0">
                                          <p:val>
                                            <p:fltVal val="0"/>
                                          </p:val>
                                        </p:tav>
                                        <p:tav tm="100000">
                                          <p:val>
                                            <p:strVal val="#ppt_h"/>
                                          </p:val>
                                        </p:tav>
                                      </p:tavLst>
                                    </p:anim>
                                  </p:childTnLst>
                                </p:cTn>
                              </p:par>
                            </p:childTnLst>
                          </p:cTn>
                        </p:par>
                        <p:par>
                          <p:cTn id="69" fill="hold">
                            <p:stCondLst>
                              <p:cond delay="6500"/>
                            </p:stCondLst>
                            <p:childTnLst>
                              <p:par>
                                <p:cTn id="70" presetID="23" presetClass="entr" presetSubtype="16" fill="hold" grpId="0" nodeType="after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p:cTn id="72" dur="500" fill="hold"/>
                                        <p:tgtEl>
                                          <p:spTgt spid="12"/>
                                        </p:tgtEl>
                                        <p:attrNameLst>
                                          <p:attrName>ppt_w</p:attrName>
                                        </p:attrNameLst>
                                      </p:cBhvr>
                                      <p:tavLst>
                                        <p:tav tm="0">
                                          <p:val>
                                            <p:fltVal val="0"/>
                                          </p:val>
                                        </p:tav>
                                        <p:tav tm="100000">
                                          <p:val>
                                            <p:strVal val="#ppt_w"/>
                                          </p:val>
                                        </p:tav>
                                      </p:tavLst>
                                    </p:anim>
                                    <p:anim calcmode="lin" valueType="num">
                                      <p:cBhvr>
                                        <p:cTn id="73" dur="500" fill="hold"/>
                                        <p:tgtEl>
                                          <p:spTgt spid="12"/>
                                        </p:tgtEl>
                                        <p:attrNameLst>
                                          <p:attrName>ppt_h</p:attrName>
                                        </p:attrNameLst>
                                      </p:cBhvr>
                                      <p:tavLst>
                                        <p:tav tm="0">
                                          <p:val>
                                            <p:fltVal val="0"/>
                                          </p:val>
                                        </p:tav>
                                        <p:tav tm="100000">
                                          <p:val>
                                            <p:strVal val="#ppt_h"/>
                                          </p:val>
                                        </p:tav>
                                      </p:tavLst>
                                    </p:anim>
                                  </p:childTnLst>
                                </p:cTn>
                              </p:par>
                            </p:childTnLst>
                          </p:cTn>
                        </p:par>
                        <p:par>
                          <p:cTn id="74" fill="hold">
                            <p:stCondLst>
                              <p:cond delay="7000"/>
                            </p:stCondLst>
                            <p:childTnLst>
                              <p:par>
                                <p:cTn id="75" presetID="21" presetClass="entr" presetSubtype="1" fill="hold" nodeType="afterEffect">
                                  <p:stCondLst>
                                    <p:cond delay="0"/>
                                  </p:stCondLst>
                                  <p:childTnLst>
                                    <p:set>
                                      <p:cBhvr>
                                        <p:cTn id="76" dur="1" fill="hold">
                                          <p:stCondLst>
                                            <p:cond delay="0"/>
                                          </p:stCondLst>
                                        </p:cTn>
                                        <p:tgtEl>
                                          <p:spTgt spid="3"/>
                                        </p:tgtEl>
                                        <p:attrNameLst>
                                          <p:attrName>style.visibility</p:attrName>
                                        </p:attrNameLst>
                                      </p:cBhvr>
                                      <p:to>
                                        <p:strVal val="visible"/>
                                      </p:to>
                                    </p:set>
                                    <p:animEffect transition="in" filter="wheel(1)">
                                      <p:cBhvr>
                                        <p:cTn id="7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P spid="14" grpId="0"/>
      <p:bldP spid="15" grpId="0"/>
      <p:bldP spid="16" grpId="0"/>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Condições de participação para participar na convocatória de projetos</a:t>
            </a:r>
            <a:endParaRPr lang="pt-BR" dirty="0"/>
          </a:p>
        </p:txBody>
      </p:sp>
    </p:spTree>
    <p:extLst>
      <p:ext uri="{BB962C8B-B14F-4D97-AF65-F5344CB8AC3E}">
        <p14:creationId xmlns:p14="http://schemas.microsoft.com/office/powerpoint/2010/main" val="1212067866"/>
      </p:ext>
    </p:extLst>
  </p:cSld>
  <p:clrMapOvr>
    <a:masterClrMapping/>
  </p:clrMapOvr>
  <p:transition spd="slow">
    <p:wipe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p:txBody>
          <a:bodyPr/>
          <a:lstStyle/>
          <a:p>
            <a:endParaRPr lang="es-ES" dirty="0"/>
          </a:p>
          <a:p>
            <a:endParaRPr lang="fr-FR" dirty="0"/>
          </a:p>
        </p:txBody>
      </p:sp>
      <p:graphicFrame>
        <p:nvGraphicFramePr>
          <p:cNvPr id="3" name="Tabla 2"/>
          <p:cNvGraphicFramePr>
            <a:graphicFrameLocks noGrp="1"/>
          </p:cNvGraphicFramePr>
          <p:nvPr>
            <p:extLst>
              <p:ext uri="{D42A27DB-BD31-4B8C-83A1-F6EECF244321}">
                <p14:modId xmlns:p14="http://schemas.microsoft.com/office/powerpoint/2010/main" val="533343786"/>
              </p:ext>
            </p:extLst>
          </p:nvPr>
        </p:nvGraphicFramePr>
        <p:xfrm>
          <a:off x="392806" y="1447800"/>
          <a:ext cx="8458200" cy="4191000"/>
        </p:xfrm>
        <a:graphic>
          <a:graphicData uri="http://schemas.openxmlformats.org/drawingml/2006/table">
            <a:tbl>
              <a:tblPr firstRow="1" bandRow="1">
                <a:tableStyleId>{5C22544A-7EE6-4342-B048-85BDC9FD1C3A}</a:tableStyleId>
              </a:tblPr>
              <a:tblGrid>
                <a:gridCol w="2819400"/>
                <a:gridCol w="2819400"/>
                <a:gridCol w="2819400"/>
              </a:tblGrid>
              <a:tr h="1397000">
                <a:tc>
                  <a:txBody>
                    <a:bodyPr/>
                    <a:lstStyle/>
                    <a:p>
                      <a:pPr algn="ctr">
                        <a:lnSpc>
                          <a:spcPts val="1800"/>
                        </a:lnSpc>
                        <a:spcAft>
                          <a:spcPts val="1800"/>
                        </a:spcAft>
                      </a:pPr>
                      <a:r>
                        <a:rPr lang="pt-BR" sz="1400" b="1" noProof="0" dirty="0" smtClean="0">
                          <a:solidFill>
                            <a:srgbClr val="002087"/>
                          </a:solidFill>
                          <a:effectLst/>
                          <a:latin typeface="Open Sans" panose="020B0606030504020204" pitchFamily="34" charset="0"/>
                          <a:ea typeface="MS Mincho"/>
                          <a:cs typeface="Times New Roman" panose="02020603050405020304" pitchFamily="18" charset="0"/>
                        </a:rPr>
                        <a:t>Condições da convocatória de projetos / </a:t>
                      </a:r>
                      <a:r>
                        <a:rPr lang="pt-BR" sz="1400" b="1" noProof="0" dirty="0" err="1" smtClean="0">
                          <a:solidFill>
                            <a:srgbClr val="002087"/>
                          </a:solidFill>
                          <a:effectLst/>
                          <a:latin typeface="Open Sans" panose="020B0606030504020204" pitchFamily="34" charset="0"/>
                          <a:ea typeface="MS Mincho"/>
                          <a:cs typeface="Times New Roman" panose="02020603050405020304" pitchFamily="18" charset="0"/>
                        </a:rPr>
                        <a:t>dossier</a:t>
                      </a:r>
                      <a:r>
                        <a:rPr lang="pt-BR" sz="1400" b="1" noProof="0" dirty="0" smtClean="0">
                          <a:solidFill>
                            <a:srgbClr val="002087"/>
                          </a:solidFill>
                          <a:effectLst/>
                          <a:latin typeface="Open Sans" panose="020B0606030504020204" pitchFamily="34" charset="0"/>
                          <a:ea typeface="MS Mincho"/>
                          <a:cs typeface="Times New Roman" panose="02020603050405020304" pitchFamily="18" charset="0"/>
                        </a:rPr>
                        <a:t> de candidatura</a:t>
                      </a:r>
                      <a:endParaRPr lang="pt-BR" sz="14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pt-BR" sz="1400" b="1" noProof="0" dirty="0" smtClean="0">
                          <a:solidFill>
                            <a:srgbClr val="002087"/>
                          </a:solidFill>
                          <a:effectLst/>
                          <a:latin typeface="Open Sans" panose="020B0606030504020204" pitchFamily="34" charset="0"/>
                          <a:ea typeface="MS Mincho"/>
                          <a:cs typeface="Times New Roman" panose="02020603050405020304" pitchFamily="18" charset="0"/>
                        </a:rPr>
                        <a:t>Primeira convocatória de projetos </a:t>
                      </a:r>
                      <a:endParaRPr lang="pt-BR" sz="1400" noProof="0" dirty="0" smtClean="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07000"/>
                        </a:lnSpc>
                        <a:spcAft>
                          <a:spcPts val="0"/>
                        </a:spcAft>
                      </a:pPr>
                      <a:r>
                        <a:rPr lang="pt-BR" sz="1400" b="1" noProof="0" dirty="0" smtClean="0">
                          <a:solidFill>
                            <a:srgbClr val="002087"/>
                          </a:solidFill>
                          <a:effectLst/>
                          <a:latin typeface="Open Sans" panose="020B0606030504020204" pitchFamily="34" charset="0"/>
                          <a:ea typeface="MS Mincho"/>
                          <a:cs typeface="Times New Roman" panose="02020603050405020304" pitchFamily="18" charset="0"/>
                        </a:rPr>
                        <a:t>(setembro 2015)</a:t>
                      </a:r>
                      <a:endParaRPr lang="pt-BR" sz="14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pt-BR" sz="1400" b="1" noProof="0" dirty="0" smtClean="0">
                          <a:solidFill>
                            <a:srgbClr val="002087"/>
                          </a:solidFill>
                          <a:effectLst/>
                          <a:latin typeface="Open Sans" panose="020B0606030504020204" pitchFamily="34" charset="0"/>
                          <a:ea typeface="MS Mincho"/>
                          <a:cs typeface="Times New Roman" panose="02020603050405020304" pitchFamily="18" charset="0"/>
                        </a:rPr>
                        <a:t>Segunda convocatória de projetos </a:t>
                      </a:r>
                      <a:endParaRPr lang="pt-BR" sz="1400" noProof="0" dirty="0" smtClean="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07000"/>
                        </a:lnSpc>
                        <a:spcAft>
                          <a:spcPts val="0"/>
                        </a:spcAft>
                      </a:pPr>
                      <a:r>
                        <a:rPr lang="pt-BR" sz="1400" b="1" noProof="0" dirty="0" smtClean="0">
                          <a:solidFill>
                            <a:srgbClr val="002087"/>
                          </a:solidFill>
                          <a:effectLst/>
                          <a:latin typeface="Open Sans" panose="020B0606030504020204" pitchFamily="34" charset="0"/>
                          <a:ea typeface="MS Mincho"/>
                          <a:cs typeface="Times New Roman" panose="02020603050405020304" pitchFamily="18" charset="0"/>
                        </a:rPr>
                        <a:t>(dezembro 2016)</a:t>
                      </a:r>
                      <a:endParaRPr lang="pt-BR" sz="14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r>
              <a:tr h="1397000">
                <a:tc>
                  <a:txBody>
                    <a:bodyPr/>
                    <a:lstStyle/>
                    <a:p>
                      <a:pPr algn="l">
                        <a:lnSpc>
                          <a:spcPct val="107000"/>
                        </a:lnSpc>
                        <a:spcAft>
                          <a:spcPts val="0"/>
                        </a:spcAft>
                      </a:pPr>
                      <a:r>
                        <a:rPr lang="pt-BR" sz="1400" b="1" noProof="0" dirty="0" smtClean="0">
                          <a:effectLst/>
                          <a:latin typeface="Open Sans" panose="020B0606030504020204" pitchFamily="34" charset="0"/>
                          <a:ea typeface="MS Mincho"/>
                          <a:cs typeface="Times New Roman" panose="02020603050405020304" pitchFamily="18" charset="0"/>
                        </a:rPr>
                        <a:t>Elegibilidade de despesas</a:t>
                      </a:r>
                      <a:endParaRPr lang="pt-BR" sz="14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just">
                        <a:lnSpc>
                          <a:spcPct val="107000"/>
                        </a:lnSpc>
                        <a:spcAft>
                          <a:spcPts val="0"/>
                        </a:spcAft>
                      </a:pPr>
                      <a:r>
                        <a:rPr lang="pt-BR" sz="1400" noProof="0" dirty="0" smtClean="0">
                          <a:effectLst/>
                          <a:latin typeface="Open Sans" panose="020B0606030504020204" pitchFamily="34" charset="0"/>
                          <a:ea typeface="MS Mincho"/>
                          <a:cs typeface="Times New Roman" panose="02020603050405020304" pitchFamily="18" charset="0"/>
                        </a:rPr>
                        <a:t>A partir do 1º janeiro 2014</a:t>
                      </a:r>
                      <a:endParaRPr lang="pt-BR" sz="14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07000"/>
                        </a:lnSpc>
                        <a:spcAft>
                          <a:spcPts val="0"/>
                        </a:spcAft>
                      </a:pPr>
                      <a:r>
                        <a:rPr lang="pt-BR" sz="1400" noProof="0" dirty="0" smtClean="0">
                          <a:effectLst/>
                          <a:latin typeface="Open Sans" panose="020B0606030504020204" pitchFamily="34" charset="0"/>
                          <a:ea typeface="MS Mincho"/>
                          <a:cs typeface="Times New Roman" panose="02020603050405020304" pitchFamily="18" charset="0"/>
                        </a:rPr>
                        <a:t>A partir do 1º janeiro 2016</a:t>
                      </a:r>
                      <a:endParaRPr lang="pt-BR" sz="14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r>
              <a:tr h="1397000">
                <a:tc>
                  <a:txBody>
                    <a:bodyPr/>
                    <a:lstStyle/>
                    <a:p>
                      <a:pPr algn="l">
                        <a:lnSpc>
                          <a:spcPct val="107000"/>
                        </a:lnSpc>
                        <a:spcAft>
                          <a:spcPts val="0"/>
                        </a:spcAft>
                      </a:pPr>
                      <a:r>
                        <a:rPr lang="pt-BR" sz="1400" b="1" noProof="0" dirty="0" smtClean="0">
                          <a:effectLst/>
                          <a:latin typeface="Open Sans" panose="020B0606030504020204" pitchFamily="34" charset="0"/>
                          <a:ea typeface="MS Mincho"/>
                          <a:cs typeface="Times New Roman" panose="02020603050405020304" pitchFamily="18" charset="0"/>
                        </a:rPr>
                        <a:t>Parceria</a:t>
                      </a:r>
                      <a:endParaRPr lang="pt-BR" sz="14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just">
                        <a:lnSpc>
                          <a:spcPct val="107000"/>
                        </a:lnSpc>
                        <a:spcAft>
                          <a:spcPts val="0"/>
                        </a:spcAft>
                      </a:pPr>
                      <a:r>
                        <a:rPr lang="pt-BR" sz="1400" noProof="0" dirty="0" smtClean="0">
                          <a:effectLst/>
                          <a:latin typeface="Open Sans" panose="020B0606030504020204" pitchFamily="34" charset="0"/>
                          <a:ea typeface="MS Mincho"/>
                          <a:cs typeface="Times New Roman" panose="02020603050405020304" pitchFamily="18" charset="0"/>
                        </a:rPr>
                        <a:t>Pelo menos </a:t>
                      </a:r>
                      <a:r>
                        <a:rPr lang="pt-BR" sz="1400" b="1" noProof="0" dirty="0" smtClean="0">
                          <a:effectLst/>
                          <a:latin typeface="Open Sans" panose="020B0606030504020204" pitchFamily="34" charset="0"/>
                          <a:ea typeface="MS Mincho"/>
                          <a:cs typeface="Times New Roman" panose="02020603050405020304" pitchFamily="18" charset="0"/>
                        </a:rPr>
                        <a:t>2 beneficiários </a:t>
                      </a:r>
                      <a:r>
                        <a:rPr lang="pt-BR" sz="1400" noProof="0" dirty="0" smtClean="0">
                          <a:effectLst/>
                          <a:latin typeface="Open Sans" panose="020B0606030504020204" pitchFamily="34" charset="0"/>
                          <a:ea typeface="MS Mincho"/>
                          <a:cs typeface="Times New Roman" panose="02020603050405020304" pitchFamily="18" charset="0"/>
                        </a:rPr>
                        <a:t>de </a:t>
                      </a:r>
                      <a:r>
                        <a:rPr lang="pt-BR" sz="1400" b="1" noProof="0" dirty="0" smtClean="0">
                          <a:effectLst/>
                          <a:latin typeface="Open Sans" panose="020B0606030504020204" pitchFamily="34" charset="0"/>
                          <a:ea typeface="MS Mincho"/>
                          <a:cs typeface="Times New Roman" panose="02020603050405020304" pitchFamily="18" charset="0"/>
                        </a:rPr>
                        <a:t>2 países participantes</a:t>
                      </a:r>
                      <a:r>
                        <a:rPr lang="pt-BR" sz="1400" noProof="0" dirty="0" smtClean="0">
                          <a:effectLst/>
                          <a:latin typeface="Open Sans" panose="020B0606030504020204" pitchFamily="34" charset="0"/>
                          <a:ea typeface="MS Mincho"/>
                          <a:cs typeface="Times New Roman" panose="02020603050405020304" pitchFamily="18" charset="0"/>
                        </a:rPr>
                        <a:t>, dos quais pelo menos um seja Estado Membro da  União Europeia</a:t>
                      </a:r>
                      <a:endParaRPr lang="pt-BR" sz="14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07000"/>
                        </a:lnSpc>
                        <a:spcAft>
                          <a:spcPts val="0"/>
                        </a:spcAft>
                      </a:pPr>
                      <a:r>
                        <a:rPr lang="pt-BR" sz="1400" noProof="0" dirty="0" smtClean="0">
                          <a:effectLst/>
                          <a:latin typeface="Open Sans" panose="020B0606030504020204" pitchFamily="34" charset="0"/>
                          <a:ea typeface="MS Mincho"/>
                          <a:cs typeface="Times New Roman" panose="02020603050405020304" pitchFamily="18" charset="0"/>
                        </a:rPr>
                        <a:t>Beneficiários de pelos menos </a:t>
                      </a:r>
                      <a:r>
                        <a:rPr lang="pt-BR" sz="1400" b="1" noProof="0" dirty="0" smtClean="0">
                          <a:effectLst/>
                          <a:latin typeface="Open Sans" panose="020B0606030504020204" pitchFamily="34" charset="0"/>
                          <a:ea typeface="MS Mincho"/>
                          <a:cs typeface="Times New Roman" panose="02020603050405020304" pitchFamily="18" charset="0"/>
                        </a:rPr>
                        <a:t>3 Estados Membros</a:t>
                      </a:r>
                      <a:r>
                        <a:rPr lang="pt-BR" sz="1400" b="1" baseline="0" noProof="0" dirty="0" smtClean="0">
                          <a:effectLst/>
                          <a:latin typeface="Open Sans" panose="020B0606030504020204" pitchFamily="34" charset="0"/>
                          <a:ea typeface="MS Mincho"/>
                          <a:cs typeface="Times New Roman" panose="02020603050405020304" pitchFamily="18" charset="0"/>
                        </a:rPr>
                        <a:t> da União Europeia que participam</a:t>
                      </a:r>
                      <a:r>
                        <a:rPr lang="pt-BR" sz="1400" noProof="0" dirty="0" smtClean="0">
                          <a:effectLst/>
                          <a:latin typeface="Open Sans" panose="020B0606030504020204" pitchFamily="34" charset="0"/>
                          <a:ea typeface="MS Mincho"/>
                          <a:cs typeface="Times New Roman" panose="02020603050405020304" pitchFamily="18" charset="0"/>
                        </a:rPr>
                        <a:t> no Programa</a:t>
                      </a:r>
                      <a:endParaRPr lang="pt-BR" sz="14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r>
            </a:tbl>
          </a:graphicData>
        </a:graphic>
      </p:graphicFrame>
      <p:pic>
        <p:nvPicPr>
          <p:cNvPr id="12" name="Imagen 11"/>
          <p:cNvPicPr>
            <a:picLocks noChangeAspect="1"/>
          </p:cNvPicPr>
          <p:nvPr/>
        </p:nvPicPr>
        <p:blipFill rotWithShape="1">
          <a:blip r:embed="rId2" cstate="email">
            <a:extLst>
              <a:ext uri="{28A0092B-C50C-407E-A947-70E740481C1C}">
                <a14:useLocalDpi xmlns:a14="http://schemas.microsoft.com/office/drawing/2010/main" val="0"/>
              </a:ext>
            </a:extLst>
          </a:blip>
          <a:srcRect/>
          <a:stretch/>
        </p:blipFill>
        <p:spPr>
          <a:xfrm>
            <a:off x="5029200" y="5257800"/>
            <a:ext cx="910045" cy="838200"/>
          </a:xfrm>
          <a:prstGeom prst="rect">
            <a:avLst/>
          </a:prstGeom>
        </p:spPr>
      </p:pic>
      <p:pic>
        <p:nvPicPr>
          <p:cNvPr id="14" name="Imagen 1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254017" y="5178939"/>
            <a:ext cx="1493884" cy="995922"/>
          </a:xfrm>
          <a:prstGeom prst="rect">
            <a:avLst/>
          </a:prstGeom>
        </p:spPr>
      </p:pic>
    </p:spTree>
    <p:extLst>
      <p:ext uri="{BB962C8B-B14F-4D97-AF65-F5344CB8AC3E}">
        <p14:creationId xmlns:p14="http://schemas.microsoft.com/office/powerpoint/2010/main" val="2249352025"/>
      </p:ext>
    </p:extLst>
  </p:cSld>
  <p:clrMapOvr>
    <a:masterClrMapping/>
  </p:clrMapOvr>
  <p:transition spd="slow">
    <p:wipe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Potenciais beneficiários e taxas de </a:t>
            </a:r>
            <a:r>
              <a:rPr lang="pt-BR" dirty="0" err="1" smtClean="0"/>
              <a:t>co-financiamento</a:t>
            </a:r>
            <a:endParaRPr lang="pt-BR" dirty="0"/>
          </a:p>
        </p:txBody>
      </p:sp>
    </p:spTree>
    <p:extLst>
      <p:ext uri="{BB962C8B-B14F-4D97-AF65-F5344CB8AC3E}">
        <p14:creationId xmlns:p14="http://schemas.microsoft.com/office/powerpoint/2010/main" val="3862952110"/>
      </p:ext>
    </p:extLst>
  </p:cSld>
  <p:clrMapOvr>
    <a:masterClrMapping/>
  </p:clrMapOvr>
  <p:transition spd="slow">
    <p:wipe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61144" y="1071101"/>
            <a:ext cx="8411288" cy="914400"/>
          </a:xfrm>
        </p:spPr>
        <p:txBody>
          <a:bodyPr/>
          <a:lstStyle/>
          <a:p>
            <a:pPr lvl="0">
              <a:spcBef>
                <a:spcPts val="0"/>
              </a:spcBef>
            </a:pPr>
            <a:r>
              <a:rPr lang="pt-BR" sz="2300" dirty="0" smtClean="0">
                <a:solidFill>
                  <a:srgbClr val="002087"/>
                </a:solidFill>
              </a:rPr>
              <a:t>Beneficiários e taxas de </a:t>
            </a:r>
            <a:r>
              <a:rPr lang="pt-BR" sz="2300" dirty="0" err="1" smtClean="0">
                <a:solidFill>
                  <a:srgbClr val="002087"/>
                </a:solidFill>
              </a:rPr>
              <a:t>co-financiamento</a:t>
            </a:r>
            <a:r>
              <a:rPr lang="pt-BR" sz="2300" dirty="0" smtClean="0">
                <a:solidFill>
                  <a:srgbClr val="002087"/>
                </a:solidFill>
              </a:rPr>
              <a:t> (ficha 3.2 guia </a:t>
            </a:r>
            <a:r>
              <a:rPr lang="pt-BR" sz="2300" dirty="0" err="1" smtClean="0">
                <a:solidFill>
                  <a:srgbClr val="002087"/>
                </a:solidFill>
              </a:rPr>
              <a:t>Sudoe</a:t>
            </a:r>
            <a:r>
              <a:rPr lang="pt-BR" sz="2300" dirty="0" smtClean="0">
                <a:solidFill>
                  <a:srgbClr val="002087"/>
                </a:solidFill>
              </a:rPr>
              <a:t>)</a:t>
            </a:r>
            <a:endParaRPr lang="pt-BR" sz="2300" dirty="0">
              <a:solidFill>
                <a:srgbClr val="002087"/>
              </a:solidFill>
            </a:endParaRPr>
          </a:p>
        </p:txBody>
      </p:sp>
      <p:sp>
        <p:nvSpPr>
          <p:cNvPr id="3" name="Redondear rectángulo de esquina diagonal 2"/>
          <p:cNvSpPr/>
          <p:nvPr/>
        </p:nvSpPr>
        <p:spPr>
          <a:xfrm>
            <a:off x="357396" y="2286000"/>
            <a:ext cx="2756299" cy="609600"/>
          </a:xfrm>
          <a:prstGeom prst="round2DiagRect">
            <a:avLst/>
          </a:prstGeom>
          <a:solidFill>
            <a:srgbClr val="C160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pt-BR" sz="1600" b="1" dirty="0" smtClean="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rPr>
              <a:t>Tipo de beneficiário</a:t>
            </a:r>
            <a:endParaRPr lang="pt-BR" sz="1600" dirty="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4" name="Redondear rectángulo de esquina diagonal 3"/>
          <p:cNvSpPr/>
          <p:nvPr/>
        </p:nvSpPr>
        <p:spPr>
          <a:xfrm>
            <a:off x="3223525" y="4539065"/>
            <a:ext cx="2821780" cy="777478"/>
          </a:xfrm>
          <a:prstGeom prst="round2DiagRect">
            <a:avLst/>
          </a:prstGeom>
          <a:noFill/>
          <a:ln>
            <a:solidFill>
              <a:srgbClr val="003399"/>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sz="1600" b="1">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75%</a:t>
            </a:r>
            <a:endParaRPr sz="16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5" name="Redondear rectángulo de esquina diagonal 4"/>
          <p:cNvSpPr/>
          <p:nvPr/>
        </p:nvSpPr>
        <p:spPr>
          <a:xfrm>
            <a:off x="3244956" y="3756642"/>
            <a:ext cx="2821780" cy="654827"/>
          </a:xfrm>
          <a:prstGeom prst="round2DiagRect">
            <a:avLst/>
          </a:prstGeom>
          <a:noFill/>
          <a:ln>
            <a:solidFill>
              <a:srgbClr val="003399"/>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sz="16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75%</a:t>
            </a:r>
          </a:p>
        </p:txBody>
      </p:sp>
      <p:sp>
        <p:nvSpPr>
          <p:cNvPr id="6" name="Redondear rectángulo de esquina diagonal 5"/>
          <p:cNvSpPr/>
          <p:nvPr/>
        </p:nvSpPr>
        <p:spPr>
          <a:xfrm>
            <a:off x="3223525" y="5464642"/>
            <a:ext cx="2821780" cy="746517"/>
          </a:xfrm>
          <a:prstGeom prst="round2DiagRect">
            <a:avLst/>
          </a:prstGeom>
          <a:noFill/>
          <a:ln>
            <a:solidFill>
              <a:srgbClr val="003399"/>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sz="1600" b="1"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75%</a:t>
            </a:r>
            <a:endParaRPr sz="16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7" name="Redondear rectángulo de esquina diagonal 6"/>
          <p:cNvSpPr/>
          <p:nvPr/>
        </p:nvSpPr>
        <p:spPr>
          <a:xfrm>
            <a:off x="6197997" y="5464642"/>
            <a:ext cx="2574435" cy="746517"/>
          </a:xfrm>
          <a:prstGeom prst="round2DiagRect">
            <a:avLst/>
          </a:prstGeom>
          <a:noFill/>
          <a:ln>
            <a:solidFill>
              <a:srgbClr val="003399"/>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sz="1600" b="1"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Privada</a:t>
            </a:r>
            <a:endParaRPr sz="16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8" name="Redondear rectángulo de esquina diagonal 7"/>
          <p:cNvSpPr/>
          <p:nvPr/>
        </p:nvSpPr>
        <p:spPr>
          <a:xfrm>
            <a:off x="6197997" y="3756642"/>
            <a:ext cx="2574435" cy="654826"/>
          </a:xfrm>
          <a:prstGeom prst="round2DiagRect">
            <a:avLst/>
          </a:prstGeom>
          <a:noFill/>
          <a:ln>
            <a:solidFill>
              <a:srgbClr val="003399"/>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sz="1600" b="1"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Pública</a:t>
            </a:r>
            <a:endParaRPr sz="16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9" name="Redondear rectángulo de esquina diagonal 8"/>
          <p:cNvSpPr/>
          <p:nvPr/>
        </p:nvSpPr>
        <p:spPr>
          <a:xfrm>
            <a:off x="357397" y="3756642"/>
            <a:ext cx="2756298" cy="654827"/>
          </a:xfrm>
          <a:prstGeom prst="round2DiagRect">
            <a:avLst/>
          </a:prstGeom>
          <a:noFill/>
          <a:ln>
            <a:solidFill>
              <a:srgbClr val="003399"/>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defRPr/>
            </a:pPr>
            <a:r>
              <a:rPr lang="pt-BR" sz="1600" b="1"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II) de direito público (</a:t>
            </a:r>
            <a:r>
              <a:rPr lang="pt-BR" sz="1600"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Diretiva 2014/24/UE)</a:t>
            </a:r>
            <a:r>
              <a:rPr lang="pt-BR" dirty="0" smtClean="0"/>
              <a:t> </a:t>
            </a:r>
            <a:endParaRPr lang="pt-BR" dirty="0"/>
          </a:p>
        </p:txBody>
      </p:sp>
      <p:sp>
        <p:nvSpPr>
          <p:cNvPr id="10" name="Redondear rectángulo de esquina diagonal 9"/>
          <p:cNvSpPr/>
          <p:nvPr/>
        </p:nvSpPr>
        <p:spPr>
          <a:xfrm>
            <a:off x="357396" y="5464642"/>
            <a:ext cx="2756297" cy="746517"/>
          </a:xfrm>
          <a:prstGeom prst="round2DiagRect">
            <a:avLst/>
          </a:prstGeom>
          <a:noFill/>
          <a:ln>
            <a:solidFill>
              <a:srgbClr val="003399"/>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pt-BR" sz="1600" b="1"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IV) Privado com fins lucrativos e/ou empresa *</a:t>
            </a:r>
            <a:endParaRPr lang="pt-BR" sz="16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11" name="Redondear rectángulo de esquina diagonal 10"/>
          <p:cNvSpPr/>
          <p:nvPr/>
        </p:nvSpPr>
        <p:spPr>
          <a:xfrm>
            <a:off x="357396" y="4539065"/>
            <a:ext cx="2756299" cy="777478"/>
          </a:xfrm>
          <a:prstGeom prst="round2DiagRect">
            <a:avLst/>
          </a:prstGeom>
          <a:noFill/>
          <a:ln>
            <a:solidFill>
              <a:srgbClr val="003399"/>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pt-BR" sz="1600" b="1"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III) Privado sem fins lucrativos</a:t>
            </a:r>
            <a:endParaRPr lang="pt-BR" sz="16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12" name="Redondear rectángulo de esquina diagonal 11"/>
          <p:cNvSpPr/>
          <p:nvPr/>
        </p:nvSpPr>
        <p:spPr>
          <a:xfrm>
            <a:off x="6197997" y="4539065"/>
            <a:ext cx="2574435" cy="777478"/>
          </a:xfrm>
          <a:prstGeom prst="round2DiagRect">
            <a:avLst/>
          </a:prstGeom>
          <a:noFill/>
          <a:ln>
            <a:solidFill>
              <a:srgbClr val="003399"/>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sz="1600" b="1"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Privada</a:t>
            </a:r>
            <a:endParaRPr sz="16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13" name="Redondear rectángulo de esquina diagonal 12"/>
          <p:cNvSpPr/>
          <p:nvPr/>
        </p:nvSpPr>
        <p:spPr>
          <a:xfrm>
            <a:off x="3244955" y="1828800"/>
            <a:ext cx="2821781" cy="1066800"/>
          </a:xfrm>
          <a:prstGeom prst="round2DiagRect">
            <a:avLst/>
          </a:prstGeom>
          <a:solidFill>
            <a:srgbClr val="C160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defRPr/>
            </a:pPr>
            <a:r>
              <a:rPr lang="pt-BR" b="1" dirty="0" smtClean="0">
                <a:solidFill>
                  <a:prstClr val="white"/>
                </a:solidFill>
              </a:rPr>
              <a:t>Taxa de </a:t>
            </a:r>
            <a:r>
              <a:rPr lang="pt-BR" b="1" dirty="0" err="1" smtClean="0">
                <a:solidFill>
                  <a:prstClr val="white"/>
                </a:solidFill>
              </a:rPr>
              <a:t>co-financiamento</a:t>
            </a:r>
            <a:r>
              <a:rPr lang="pt-BR" b="1" dirty="0" smtClean="0">
                <a:solidFill>
                  <a:prstClr val="white"/>
                </a:solidFill>
              </a:rPr>
              <a:t> geral (princípio)</a:t>
            </a:r>
            <a:endParaRPr lang="pt-BR" b="1" dirty="0">
              <a:solidFill>
                <a:prstClr val="white"/>
              </a:solidFill>
            </a:endParaRPr>
          </a:p>
        </p:txBody>
      </p:sp>
      <p:sp>
        <p:nvSpPr>
          <p:cNvPr id="14" name="Redondear rectángulo de esquina diagonal 13"/>
          <p:cNvSpPr/>
          <p:nvPr/>
        </p:nvSpPr>
        <p:spPr>
          <a:xfrm>
            <a:off x="6136387" y="2286000"/>
            <a:ext cx="2636045" cy="609600"/>
          </a:xfrm>
          <a:prstGeom prst="round2DiagRect">
            <a:avLst/>
          </a:prstGeom>
          <a:solidFill>
            <a:srgbClr val="C160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pt-BR" sz="1600" b="1" dirty="0" smtClean="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rPr>
              <a:t>Tipo de contrapartida nacional</a:t>
            </a:r>
            <a:endParaRPr lang="pt-BR" sz="1600" b="1" dirty="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15" name="Redondear rectángulo de esquina diagonal 14"/>
          <p:cNvSpPr/>
          <p:nvPr/>
        </p:nvSpPr>
        <p:spPr>
          <a:xfrm>
            <a:off x="357397" y="2977172"/>
            <a:ext cx="2756298" cy="654827"/>
          </a:xfrm>
          <a:prstGeom prst="round2DiagRect">
            <a:avLst/>
          </a:prstGeom>
          <a:noFill/>
          <a:ln>
            <a:solidFill>
              <a:srgbClr val="003399"/>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pt-BR" sz="1600" b="1"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I) Organismo público</a:t>
            </a:r>
            <a:endParaRPr lang="pt-BR" sz="1600"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16" name="Redondear rectángulo de esquina diagonal 15"/>
          <p:cNvSpPr/>
          <p:nvPr/>
        </p:nvSpPr>
        <p:spPr>
          <a:xfrm>
            <a:off x="3244956" y="2974401"/>
            <a:ext cx="2821780" cy="653654"/>
          </a:xfrm>
          <a:prstGeom prst="round2DiagRect">
            <a:avLst/>
          </a:prstGeom>
          <a:noFill/>
          <a:ln>
            <a:solidFill>
              <a:srgbClr val="003399"/>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FR" sz="16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75%</a:t>
            </a:r>
            <a:endParaRPr sz="1600"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17" name="Redondear rectángulo de esquina diagonal 16"/>
          <p:cNvSpPr/>
          <p:nvPr/>
        </p:nvSpPr>
        <p:spPr>
          <a:xfrm>
            <a:off x="6197997" y="2974400"/>
            <a:ext cx="2574435" cy="654826"/>
          </a:xfrm>
          <a:prstGeom prst="round2DiagRect">
            <a:avLst/>
          </a:prstGeom>
          <a:noFill/>
          <a:ln>
            <a:solidFill>
              <a:srgbClr val="003399"/>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sz="1600" b="1"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Pública</a:t>
            </a:r>
            <a:endParaRPr sz="16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pic>
        <p:nvPicPr>
          <p:cNvPr id="20" name="Imagen 19"/>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352948" y="4972590"/>
            <a:ext cx="713788" cy="597860"/>
          </a:xfrm>
          <a:prstGeom prst="rect">
            <a:avLst/>
          </a:prstGeom>
        </p:spPr>
      </p:pic>
      <p:sp>
        <p:nvSpPr>
          <p:cNvPr id="19" name="CuadroTexto 18"/>
          <p:cNvSpPr txBox="1"/>
          <p:nvPr/>
        </p:nvSpPr>
        <p:spPr>
          <a:xfrm>
            <a:off x="2057400" y="6359258"/>
            <a:ext cx="6931473" cy="369332"/>
          </a:xfrm>
          <a:prstGeom prst="rect">
            <a:avLst/>
          </a:prstGeom>
          <a:noFill/>
        </p:spPr>
        <p:txBody>
          <a:bodyPr wrap="square" rtlCol="0">
            <a:spAutoFit/>
          </a:bodyPr>
          <a:lstStyle/>
          <a:p>
            <a:r>
              <a:rPr lang="pt-BR" dirty="0" smtClean="0"/>
              <a:t>*</a:t>
            </a:r>
            <a:r>
              <a:rPr lang="pt-BR" b="1" dirty="0" smtClean="0"/>
              <a:t>exceto grandes empresas segundo a definição da ficha 3.2</a:t>
            </a:r>
            <a:endParaRPr lang="pt-BR" b="1" dirty="0"/>
          </a:p>
        </p:txBody>
      </p:sp>
    </p:spTree>
    <p:extLst>
      <p:ext uri="{BB962C8B-B14F-4D97-AF65-F5344CB8AC3E}">
        <p14:creationId xmlns:p14="http://schemas.microsoft.com/office/powerpoint/2010/main" val="2329653000"/>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fill="hold"/>
                                        <p:tgtEl>
                                          <p:spTgt spid="5"/>
                                        </p:tgtEl>
                                        <p:attrNameLst>
                                          <p:attrName>ppt_x</p:attrName>
                                        </p:attrNameLst>
                                      </p:cBhvr>
                                      <p:tavLst>
                                        <p:tav tm="0">
                                          <p:val>
                                            <p:strVal val="#ppt_x"/>
                                          </p:val>
                                        </p:tav>
                                        <p:tav tm="100000">
                                          <p:val>
                                            <p:strVal val="#ppt_x"/>
                                          </p:val>
                                        </p:tav>
                                      </p:tavLst>
                                    </p:anim>
                                    <p:anim calcmode="lin" valueType="num">
                                      <p:cBhvr additive="base">
                                        <p:cTn id="34" dur="500" fill="hold"/>
                                        <p:tgtEl>
                                          <p:spTgt spid="5"/>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500" fill="hold"/>
                                        <p:tgtEl>
                                          <p:spTgt spid="4"/>
                                        </p:tgtEl>
                                        <p:attrNameLst>
                                          <p:attrName>ppt_x</p:attrName>
                                        </p:attrNameLst>
                                      </p:cBhvr>
                                      <p:tavLst>
                                        <p:tav tm="0">
                                          <p:val>
                                            <p:strVal val="#ppt_x"/>
                                          </p:val>
                                        </p:tav>
                                        <p:tav tm="100000">
                                          <p:val>
                                            <p:strVal val="#ppt_x"/>
                                          </p:val>
                                        </p:tav>
                                      </p:tavLst>
                                    </p:anim>
                                    <p:anim calcmode="lin" valueType="num">
                                      <p:cBhvr additive="base">
                                        <p:cTn id="48" dur="500" fill="hold"/>
                                        <p:tgtEl>
                                          <p:spTgt spid="4"/>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fill="hold"/>
                                        <p:tgtEl>
                                          <p:spTgt spid="12"/>
                                        </p:tgtEl>
                                        <p:attrNameLst>
                                          <p:attrName>ppt_x</p:attrName>
                                        </p:attrNameLst>
                                      </p:cBhvr>
                                      <p:tavLst>
                                        <p:tav tm="0">
                                          <p:val>
                                            <p:strVal val="#ppt_x"/>
                                          </p:val>
                                        </p:tav>
                                        <p:tav tm="100000">
                                          <p:val>
                                            <p:strVal val="#ppt_x"/>
                                          </p:val>
                                        </p:tav>
                                      </p:tavLst>
                                    </p:anim>
                                    <p:anim calcmode="lin" valueType="num">
                                      <p:cBhvr additive="base">
                                        <p:cTn id="5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additive="base">
                                        <p:cTn id="57" dur="500" fill="hold"/>
                                        <p:tgtEl>
                                          <p:spTgt spid="6"/>
                                        </p:tgtEl>
                                        <p:attrNameLst>
                                          <p:attrName>ppt_x</p:attrName>
                                        </p:attrNameLst>
                                      </p:cBhvr>
                                      <p:tavLst>
                                        <p:tav tm="0">
                                          <p:val>
                                            <p:strVal val="#ppt_x"/>
                                          </p:val>
                                        </p:tav>
                                        <p:tav tm="100000">
                                          <p:val>
                                            <p:strVal val="#ppt_x"/>
                                          </p:val>
                                        </p:tav>
                                      </p:tavLst>
                                    </p:anim>
                                    <p:anim calcmode="lin" valueType="num">
                                      <p:cBhvr additive="base">
                                        <p:cTn id="58" dur="500" fill="hold"/>
                                        <p:tgtEl>
                                          <p:spTgt spid="6"/>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additive="base">
                                        <p:cTn id="61" dur="500" fill="hold"/>
                                        <p:tgtEl>
                                          <p:spTgt spid="7"/>
                                        </p:tgtEl>
                                        <p:attrNameLst>
                                          <p:attrName>ppt_x</p:attrName>
                                        </p:attrNameLst>
                                      </p:cBhvr>
                                      <p:tavLst>
                                        <p:tav tm="0">
                                          <p:val>
                                            <p:strVal val="#ppt_x"/>
                                          </p:val>
                                        </p:tav>
                                        <p:tav tm="100000">
                                          <p:val>
                                            <p:strVal val="#ppt_x"/>
                                          </p:val>
                                        </p:tav>
                                      </p:tavLst>
                                    </p:anim>
                                    <p:anim calcmode="lin" valueType="num">
                                      <p:cBhvr additive="base">
                                        <p:cTn id="62" dur="500" fill="hold"/>
                                        <p:tgtEl>
                                          <p:spTgt spid="7"/>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0"/>
                                        </p:tgtEl>
                                        <p:attrNameLst>
                                          <p:attrName>style.visibility</p:attrName>
                                        </p:attrNameLst>
                                      </p:cBhvr>
                                      <p:to>
                                        <p:strVal val="visible"/>
                                      </p:to>
                                    </p:set>
                                    <p:anim calcmode="lin" valueType="num">
                                      <p:cBhvr additive="base">
                                        <p:cTn id="65" dur="500" fill="hold"/>
                                        <p:tgtEl>
                                          <p:spTgt spid="10"/>
                                        </p:tgtEl>
                                        <p:attrNameLst>
                                          <p:attrName>ppt_x</p:attrName>
                                        </p:attrNameLst>
                                      </p:cBhvr>
                                      <p:tavLst>
                                        <p:tav tm="0">
                                          <p:val>
                                            <p:strVal val="#ppt_x"/>
                                          </p:val>
                                        </p:tav>
                                        <p:tav tm="100000">
                                          <p:val>
                                            <p:strVal val="#ppt_x"/>
                                          </p:val>
                                        </p:tav>
                                      </p:tavLst>
                                    </p:anim>
                                    <p:anim calcmode="lin" valueType="num">
                                      <p:cBhvr additive="base">
                                        <p:cTn id="6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53" presetClass="entr" presetSubtype="16" fill="hold" nodeType="click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p:cTn id="71" dur="500" fill="hold"/>
                                        <p:tgtEl>
                                          <p:spTgt spid="20"/>
                                        </p:tgtEl>
                                        <p:attrNameLst>
                                          <p:attrName>ppt_w</p:attrName>
                                        </p:attrNameLst>
                                      </p:cBhvr>
                                      <p:tavLst>
                                        <p:tav tm="0">
                                          <p:val>
                                            <p:fltVal val="0"/>
                                          </p:val>
                                        </p:tav>
                                        <p:tav tm="100000">
                                          <p:val>
                                            <p:strVal val="#ppt_w"/>
                                          </p:val>
                                        </p:tav>
                                      </p:tavLst>
                                    </p:anim>
                                    <p:anim calcmode="lin" valueType="num">
                                      <p:cBhvr>
                                        <p:cTn id="72" dur="500" fill="hold"/>
                                        <p:tgtEl>
                                          <p:spTgt spid="20"/>
                                        </p:tgtEl>
                                        <p:attrNameLst>
                                          <p:attrName>ppt_h</p:attrName>
                                        </p:attrNameLst>
                                      </p:cBhvr>
                                      <p:tavLst>
                                        <p:tav tm="0">
                                          <p:val>
                                            <p:fltVal val="0"/>
                                          </p:val>
                                        </p:tav>
                                        <p:tav tm="100000">
                                          <p:val>
                                            <p:strVal val="#ppt_h"/>
                                          </p:val>
                                        </p:tav>
                                      </p:tavLst>
                                    </p:anim>
                                    <p:animEffect transition="in" filter="fade">
                                      <p:cBhvr>
                                        <p:cTn id="73" dur="500"/>
                                        <p:tgtEl>
                                          <p:spTgt spid="20"/>
                                        </p:tgtEl>
                                      </p:cBhvr>
                                    </p:animEffect>
                                  </p:childTnLst>
                                </p:cTn>
                              </p:par>
                            </p:childTnLst>
                          </p:cTn>
                        </p:par>
                        <p:par>
                          <p:cTn id="74" fill="hold">
                            <p:stCondLst>
                              <p:cond delay="500"/>
                            </p:stCondLst>
                            <p:childTnLst>
                              <p:par>
                                <p:cTn id="75" presetID="1" presetClass="entr" presetSubtype="0" fill="hold" grpId="0" nodeType="afterEffect">
                                  <p:stCondLst>
                                    <p:cond delay="0"/>
                                  </p:stCondLst>
                                  <p:childTnLst>
                                    <p:set>
                                      <p:cBhvr>
                                        <p:cTn id="7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vertical 3"/>
          <p:cNvSpPr>
            <a:spLocks noGrp="1"/>
          </p:cNvSpPr>
          <p:nvPr>
            <p:ph type="body" orient="vert" idx="1"/>
          </p:nvPr>
        </p:nvSpPr>
        <p:spPr>
          <a:xfrm rot="16200000">
            <a:off x="3359849" y="-693626"/>
            <a:ext cx="990598" cy="7080006"/>
          </a:xfrm>
        </p:spPr>
        <p:txBody>
          <a:bodyPr>
            <a:noAutofit/>
          </a:bodyPr>
          <a:lstStyle/>
          <a:p>
            <a:pPr marL="342900" indent="-342900">
              <a:buFont typeface="Arial" panose="020B0604020202020204" pitchFamily="34" charset="0"/>
              <a:buChar char="•"/>
            </a:pPr>
            <a:endParaRPr/>
          </a:p>
          <a:p>
            <a:pPr marL="342900" indent="-342900">
              <a:buFont typeface="Arial" panose="020B0604020202020204" pitchFamily="34" charset="0"/>
              <a:buChar char="•"/>
            </a:pPr>
            <a:endParaRPr lang="es-ES" dirty="0"/>
          </a:p>
          <a:p>
            <a:endParaRPr lang="es-ES" dirty="0" smtClean="0"/>
          </a:p>
          <a:p>
            <a:endParaRPr lang="es-ES" dirty="0"/>
          </a:p>
          <a:p>
            <a:r>
              <a:t>	</a:t>
            </a:r>
          </a:p>
        </p:txBody>
      </p:sp>
      <p:sp>
        <p:nvSpPr>
          <p:cNvPr id="2" name="Título 1"/>
          <p:cNvSpPr>
            <a:spLocks noGrp="1"/>
          </p:cNvSpPr>
          <p:nvPr>
            <p:ph type="title"/>
          </p:nvPr>
        </p:nvSpPr>
        <p:spPr>
          <a:xfrm>
            <a:off x="376538" y="1345400"/>
            <a:ext cx="8411288" cy="914400"/>
          </a:xfrm>
        </p:spPr>
        <p:txBody>
          <a:bodyPr/>
          <a:lstStyle/>
          <a:p>
            <a:r>
              <a:rPr lang="es-ES" dirty="0" err="1" smtClean="0"/>
              <a:t>Enquadramento</a:t>
            </a:r>
            <a:r>
              <a:rPr lang="es-ES" dirty="0" smtClean="0"/>
              <a:t> </a:t>
            </a:r>
            <a:r>
              <a:rPr lang="es-ES" dirty="0" smtClean="0"/>
              <a:t>da taxa de co-financiamento</a:t>
            </a:r>
            <a:endParaRPr lang="es-ES" dirty="0"/>
          </a:p>
        </p:txBody>
      </p:sp>
      <p:sp>
        <p:nvSpPr>
          <p:cNvPr id="3" name="CuadroTexto 2"/>
          <p:cNvSpPr txBox="1"/>
          <p:nvPr/>
        </p:nvSpPr>
        <p:spPr>
          <a:xfrm>
            <a:off x="1600200" y="2971800"/>
            <a:ext cx="184731" cy="369332"/>
          </a:xfrm>
          <a:prstGeom prst="rect">
            <a:avLst/>
          </a:prstGeom>
          <a:noFill/>
        </p:spPr>
        <p:txBody>
          <a:bodyPr wrap="none" rtlCol="0">
            <a:spAutoFit/>
          </a:bodyPr>
          <a:lstStyle/>
          <a:p>
            <a:endParaRPr lang="es-ES" dirty="0"/>
          </a:p>
        </p:txBody>
      </p:sp>
      <p:sp>
        <p:nvSpPr>
          <p:cNvPr id="7" name="Marcador de texto vertical 3"/>
          <p:cNvSpPr txBox="1">
            <a:spLocks/>
          </p:cNvSpPr>
          <p:nvPr/>
        </p:nvSpPr>
        <p:spPr>
          <a:xfrm rot="16200000">
            <a:off x="3396100" y="-694170"/>
            <a:ext cx="990598" cy="7080006"/>
          </a:xfrm>
          <a:prstGeom prst="rect">
            <a:avLst/>
          </a:prstGeom>
        </p:spPr>
        <p:txBody>
          <a:bodyPr vert="eaVert" lIns="91440" tIns="45720" rIns="91440" bIns="45720" rtlCol="0">
            <a:noAutofit/>
          </a:bodyPr>
          <a:lstStyle>
            <a:lvl1pPr marL="0" indent="0" algn="l" defTabSz="914400" rtl="0" eaLnBrk="1" latinLnBrk="0" hangingPunct="1">
              <a:spcBef>
                <a:spcPct val="20000"/>
              </a:spcBef>
              <a:buFont typeface="Arial" pitchFamily="34" charset="0"/>
              <a:buNone/>
              <a:defRPr kumimoji="0" lang="es-ES" sz="2400" kern="1200">
                <a:solidFill>
                  <a:schemeClr val="tx1"/>
                </a:solidFill>
                <a:latin typeface="Open Sans"/>
                <a:ea typeface="+mn-ea"/>
                <a:cs typeface="+mn-cs"/>
              </a:defRPr>
            </a:lvl1pPr>
            <a:lvl2pPr marL="457200" indent="0" algn="l" defTabSz="914400" rtl="0" eaLnBrk="1" latinLnBrk="0" hangingPunct="1">
              <a:spcBef>
                <a:spcPct val="20000"/>
              </a:spcBef>
              <a:buFont typeface="Arial" pitchFamily="34" charset="0"/>
              <a:buNone/>
              <a:defRPr kumimoji="0" lang="es-ES" sz="1800" kern="1200">
                <a:solidFill>
                  <a:schemeClr val="tx1"/>
                </a:solidFill>
                <a:latin typeface="Open Sans"/>
                <a:ea typeface="+mn-ea"/>
                <a:cs typeface="+mn-cs"/>
              </a:defRPr>
            </a:lvl2pPr>
            <a:lvl3pPr marL="0" indent="-228600" algn="l" defTabSz="914400" rtl="0" eaLnBrk="1" latinLnBrk="0" hangingPunct="1">
              <a:spcBef>
                <a:spcPct val="20000"/>
              </a:spcBef>
              <a:buFont typeface="Arial" pitchFamily="34" charset="0"/>
              <a:buChar char="•"/>
              <a:defRPr kumimoji="0" lang="es-ES" sz="1800" kern="1200">
                <a:solidFill>
                  <a:schemeClr val="tx1"/>
                </a:solidFill>
                <a:latin typeface="Open Sans"/>
                <a:ea typeface="+mn-ea"/>
                <a:cs typeface="+mn-cs"/>
              </a:defRPr>
            </a:lvl3pPr>
            <a:lvl4pPr marL="468000" indent="-228600" algn="l" defTabSz="914400" rtl="0" eaLnBrk="1" latinLnBrk="0" hangingPunct="1">
              <a:spcBef>
                <a:spcPct val="20000"/>
              </a:spcBef>
              <a:buFont typeface="Arial" pitchFamily="34" charset="0"/>
              <a:buChar char="–"/>
              <a:defRPr kumimoji="0" lang="es-ES" sz="1800" kern="1200">
                <a:solidFill>
                  <a:schemeClr val="tx1"/>
                </a:solidFill>
                <a:latin typeface="Open Sans"/>
                <a:ea typeface="+mn-ea"/>
                <a:cs typeface="+mn-cs"/>
              </a:defRPr>
            </a:lvl4pPr>
            <a:lvl5pPr marL="2057400" indent="-228600" algn="l" defTabSz="914400" rtl="0" eaLnBrk="1" latinLnBrk="0" hangingPunct="1">
              <a:spcBef>
                <a:spcPct val="20000"/>
              </a:spcBef>
              <a:buFont typeface="Arial" pitchFamily="34" charset="0"/>
              <a:buChar char="»"/>
              <a:defRPr kumimoji="0" lang="es-ES" sz="1800" kern="1200">
                <a:solidFill>
                  <a:schemeClr val="tx1"/>
                </a:solidFill>
                <a:latin typeface="Open Sans"/>
                <a:ea typeface="+mn-ea"/>
                <a:cs typeface="+mn-cs"/>
              </a:defRPr>
            </a:lvl5pPr>
            <a:lvl6pPr marL="2514600" indent="-228600" algn="l" defTabSz="914400" rtl="0" eaLnBrk="1" latinLnBrk="0" hangingPunct="1">
              <a:spcBef>
                <a:spcPct val="20000"/>
              </a:spcBef>
              <a:buFont typeface="Arial" pitchFamily="34" charset="0"/>
              <a:buChar char="•"/>
              <a:defRPr kumimoji="0" lang="es-ES"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es-ES"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es-ES"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es-ES" sz="2000" kern="1200">
                <a:solidFill>
                  <a:schemeClr val="tx1"/>
                </a:solidFill>
                <a:latin typeface="+mn-lt"/>
                <a:ea typeface="+mn-ea"/>
                <a:cs typeface="+mn-cs"/>
              </a:defRPr>
            </a:lvl9pPr>
          </a:lstStyle>
          <a:p>
            <a:pPr marL="342900" indent="-342900">
              <a:buFont typeface="Arial" panose="020B0604020202020204" pitchFamily="34" charset="0"/>
              <a:buChar char="•"/>
            </a:pPr>
            <a:r>
              <a:rPr lang="pt-BR" smtClean="0"/>
              <a:t>Em função da atividade que desenvolva o projeto-beneficiário e/ou da sua natureza</a:t>
            </a:r>
          </a:p>
          <a:p>
            <a:pPr marL="342900" indent="-342900">
              <a:buFont typeface="Arial" panose="020B0604020202020204" pitchFamily="34" charset="0"/>
              <a:buChar char="•"/>
            </a:pPr>
            <a:endParaRPr lang="pt-BR" smtClean="0"/>
          </a:p>
          <a:p>
            <a:endParaRPr lang="pt-BR" smtClean="0"/>
          </a:p>
          <a:p>
            <a:endParaRPr lang="pt-BR" smtClean="0"/>
          </a:p>
          <a:p>
            <a:r>
              <a:rPr lang="pt-BR" smtClean="0"/>
              <a:t>	</a:t>
            </a:r>
            <a:endParaRPr lang="pt-BR" dirty="0" smtClean="0"/>
          </a:p>
        </p:txBody>
      </p:sp>
      <p:sp>
        <p:nvSpPr>
          <p:cNvPr id="8" name="CuadroTexto 7"/>
          <p:cNvSpPr txBox="1"/>
          <p:nvPr/>
        </p:nvSpPr>
        <p:spPr>
          <a:xfrm>
            <a:off x="383875" y="3341132"/>
            <a:ext cx="7080006" cy="1200329"/>
          </a:xfrm>
          <a:prstGeom prst="rect">
            <a:avLst/>
          </a:prstGeom>
          <a:noFill/>
        </p:spPr>
        <p:txBody>
          <a:bodyPr wrap="square" rtlCol="0">
            <a:spAutoFit/>
          </a:bodyPr>
          <a:lstStyle/>
          <a:p>
            <a:pPr marL="285750" indent="-285750">
              <a:buFont typeface="Arial" panose="020B0604020202020204" pitchFamily="34" charset="0"/>
              <a:buChar char="•"/>
            </a:pPr>
            <a:r>
              <a:rPr lang="pt-BR" sz="2400" dirty="0" smtClean="0">
                <a:latin typeface="Open Sans" panose="020B0606030504020204" pitchFamily="34" charset="0"/>
                <a:ea typeface="Open Sans" panose="020B0606030504020204" pitchFamily="34" charset="0"/>
                <a:cs typeface="Open Sans" panose="020B0606030504020204" pitchFamily="34" charset="0"/>
              </a:rPr>
              <a:t>Regulamento </a:t>
            </a:r>
            <a:r>
              <a:rPr lang="pt-BR" sz="2400" dirty="0" err="1" smtClean="0">
                <a:latin typeface="Open Sans" panose="020B0606030504020204" pitchFamily="34" charset="0"/>
                <a:ea typeface="Open Sans" panose="020B0606030504020204" pitchFamily="34" charset="0"/>
                <a:cs typeface="Open Sans" panose="020B0606030504020204" pitchFamily="34" charset="0"/>
              </a:rPr>
              <a:t>minimis</a:t>
            </a:r>
            <a:r>
              <a:rPr lang="pt-BR" sz="2400" dirty="0" smtClean="0">
                <a:latin typeface="Open Sans" panose="020B0606030504020204" pitchFamily="34" charset="0"/>
                <a:ea typeface="Open Sans" panose="020B0606030504020204" pitchFamily="34" charset="0"/>
                <a:cs typeface="Open Sans" panose="020B0606030504020204" pitchFamily="34" charset="0"/>
              </a:rPr>
              <a:t> (1407/2013), auxílios compatíveis (651/2014, a PME ou empresas intermédias)</a:t>
            </a:r>
            <a:endParaRPr lang="pt-BR"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9" name="CuadroTexto 8"/>
          <p:cNvSpPr txBox="1"/>
          <p:nvPr/>
        </p:nvSpPr>
        <p:spPr>
          <a:xfrm>
            <a:off x="351396" y="4541461"/>
            <a:ext cx="7080006" cy="1938992"/>
          </a:xfrm>
          <a:prstGeom prst="rect">
            <a:avLst/>
          </a:prstGeom>
          <a:noFill/>
        </p:spPr>
        <p:txBody>
          <a:bodyPr wrap="square" rtlCol="0">
            <a:spAutoFit/>
          </a:bodyPr>
          <a:lstStyle/>
          <a:p>
            <a:pPr marL="285750" indent="-285750">
              <a:buFont typeface="Arial" panose="020B0604020202020204" pitchFamily="34" charset="0"/>
              <a:buChar char="•"/>
            </a:pPr>
            <a:r>
              <a:rPr lang="pt-BR" sz="2400" dirty="0" smtClean="0">
                <a:latin typeface="Open Sans" panose="020B0606030504020204" pitchFamily="34" charset="0"/>
                <a:ea typeface="Open Sans" panose="020B0606030504020204" pitchFamily="34" charset="0"/>
                <a:cs typeface="Open Sans" panose="020B0606030504020204" pitchFamily="34" charset="0"/>
              </a:rPr>
              <a:t>Taxa máxima aplicável, em função das circunstâncias: </a:t>
            </a:r>
          </a:p>
          <a:p>
            <a:pPr marL="742950" lvl="1" indent="-285750">
              <a:buFont typeface="Arial" panose="020B0604020202020204" pitchFamily="34" charset="0"/>
              <a:buChar char="•"/>
            </a:pPr>
            <a:r>
              <a:rPr lang="pt-BR" sz="2400" dirty="0" smtClean="0">
                <a:latin typeface="Open Sans" panose="020B0606030504020204" pitchFamily="34" charset="0"/>
                <a:ea typeface="Open Sans" panose="020B0606030504020204" pitchFamily="34" charset="0"/>
                <a:cs typeface="Open Sans" panose="020B0606030504020204" pitchFamily="34" charset="0"/>
              </a:rPr>
              <a:t>75% por defeito</a:t>
            </a:r>
          </a:p>
          <a:p>
            <a:pPr marL="742950" lvl="1" indent="-285750">
              <a:buFont typeface="Arial" panose="020B0604020202020204" pitchFamily="34" charset="0"/>
              <a:buChar char="•"/>
            </a:pPr>
            <a:r>
              <a:rPr lang="pt-BR" sz="2400" dirty="0" smtClean="0">
                <a:latin typeface="Open Sans" panose="020B0606030504020204" pitchFamily="34" charset="0"/>
                <a:ea typeface="Open Sans" panose="020B0606030504020204" pitchFamily="34" charset="0"/>
                <a:cs typeface="Open Sans" panose="020B0606030504020204" pitchFamily="34" charset="0"/>
              </a:rPr>
              <a:t>50%</a:t>
            </a:r>
          </a:p>
          <a:p>
            <a:pPr marL="742950" lvl="1" indent="-285750">
              <a:buFont typeface="Arial" panose="020B0604020202020204" pitchFamily="34" charset="0"/>
              <a:buChar char="•"/>
            </a:pPr>
            <a:r>
              <a:rPr lang="pt-BR" sz="2400" dirty="0" smtClean="0">
                <a:latin typeface="Open Sans" panose="020B0606030504020204" pitchFamily="34" charset="0"/>
                <a:ea typeface="Open Sans" panose="020B0606030504020204" pitchFamily="34" charset="0"/>
                <a:cs typeface="Open Sans" panose="020B0606030504020204" pitchFamily="34" charset="0"/>
              </a:rPr>
              <a:t>25%</a:t>
            </a:r>
            <a:endParaRPr lang="pt-BR" sz="2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141464238"/>
      </p:ext>
    </p:extLst>
  </p:cSld>
  <p:clrMapOvr>
    <a:masterClrMapping/>
  </p:clrMapOvr>
  <p:transition spd="slow">
    <p:wipe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Enquadramento financeiro de um projeto</a:t>
            </a:r>
            <a:endParaRPr lang="pt-BR" dirty="0"/>
          </a:p>
        </p:txBody>
      </p:sp>
    </p:spTree>
    <p:extLst>
      <p:ext uri="{BB962C8B-B14F-4D97-AF65-F5344CB8AC3E}">
        <p14:creationId xmlns:p14="http://schemas.microsoft.com/office/powerpoint/2010/main" val="3643963016"/>
      </p:ext>
    </p:extLst>
  </p:cSld>
  <p:clrMapOvr>
    <a:masterClrMapping/>
  </p:clrMapOvr>
  <p:transition spd="slow">
    <p:wipe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2766650" y="18122"/>
            <a:ext cx="3575755" cy="8416311"/>
          </a:xfrm>
        </p:spPr>
        <p:txBody>
          <a:bodyPr>
            <a:normAutofit/>
          </a:bodyPr>
          <a:lstStyle/>
          <a:p>
            <a:pPr marL="457200" indent="-457200">
              <a:buAutoNum type="arabicPeriod"/>
            </a:pPr>
            <a:r>
              <a:rPr lang="pt-BR" dirty="0" smtClean="0"/>
              <a:t>Custos de pessoal</a:t>
            </a:r>
          </a:p>
          <a:p>
            <a:pPr marL="457200" indent="-457200">
              <a:buAutoNum type="arabicPeriod"/>
            </a:pPr>
            <a:r>
              <a:rPr lang="pt-BR" dirty="0" smtClean="0"/>
              <a:t>Despesas com instalações e administrativas</a:t>
            </a:r>
          </a:p>
          <a:p>
            <a:pPr marL="457200" indent="-457200">
              <a:buAutoNum type="arabicPeriod"/>
            </a:pPr>
            <a:r>
              <a:rPr lang="pt-BR" dirty="0" smtClean="0"/>
              <a:t>Custos de deslocação e alojamento </a:t>
            </a:r>
          </a:p>
          <a:p>
            <a:pPr marL="457200" indent="-457200">
              <a:buAutoNum type="arabicPeriod"/>
            </a:pPr>
            <a:r>
              <a:rPr lang="pt-BR" dirty="0" smtClean="0"/>
              <a:t>Custos de peritos e serviços externos</a:t>
            </a:r>
          </a:p>
          <a:p>
            <a:pPr marL="457200" indent="-457200">
              <a:buAutoNum type="arabicPeriod"/>
            </a:pPr>
            <a:r>
              <a:rPr lang="pt-BR" dirty="0" smtClean="0"/>
              <a:t>Despesas de equipamento</a:t>
            </a:r>
          </a:p>
          <a:p>
            <a:pPr marL="457200" indent="-457200">
              <a:buAutoNum type="arabicPeriod"/>
            </a:pPr>
            <a:r>
              <a:rPr lang="pt-BR" dirty="0" smtClean="0"/>
              <a:t>Despesas em obras e </a:t>
            </a:r>
            <a:r>
              <a:rPr lang="pt-BR" dirty="0" err="1" smtClean="0"/>
              <a:t>infraestructuras</a:t>
            </a:r>
            <a:r>
              <a:rPr lang="pt-BR" dirty="0" smtClean="0"/>
              <a:t> de pequena envergadura</a:t>
            </a:r>
            <a:endParaRPr lang="pt-BR" dirty="0"/>
          </a:p>
        </p:txBody>
      </p:sp>
      <p:sp>
        <p:nvSpPr>
          <p:cNvPr id="3" name="Título 2"/>
          <p:cNvSpPr>
            <a:spLocks noGrp="1"/>
          </p:cNvSpPr>
          <p:nvPr>
            <p:ph type="title"/>
          </p:nvPr>
        </p:nvSpPr>
        <p:spPr>
          <a:xfrm>
            <a:off x="346372" y="1295400"/>
            <a:ext cx="8411288" cy="914400"/>
          </a:xfrm>
        </p:spPr>
        <p:txBody>
          <a:bodyPr>
            <a:normAutofit/>
          </a:bodyPr>
          <a:lstStyle/>
          <a:p>
            <a:r>
              <a:rPr lang="pt-BR" dirty="0" smtClean="0"/>
              <a:t>Categorias de despesas previstas pelo Programa (fichas 8.1 à 8.6)</a:t>
            </a:r>
            <a:endParaRPr lang="pt-BR" dirty="0"/>
          </a:p>
        </p:txBody>
      </p:sp>
    </p:spTree>
    <p:extLst>
      <p:ext uri="{BB962C8B-B14F-4D97-AF65-F5344CB8AC3E}">
        <p14:creationId xmlns:p14="http://schemas.microsoft.com/office/powerpoint/2010/main" val="2587070303"/>
      </p:ext>
    </p:extLst>
  </p:cSld>
  <p:clrMapOvr>
    <a:masterClrMapping/>
  </p:clrMapOvr>
  <p:transition spd="slow">
    <p:wipe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2344731" y="-93357"/>
            <a:ext cx="4419598" cy="8416311"/>
          </a:xfrm>
        </p:spPr>
        <p:txBody>
          <a:bodyPr>
            <a:normAutofit/>
          </a:bodyPr>
          <a:lstStyle/>
          <a:p>
            <a:pPr marL="342900" indent="-342900">
              <a:buFont typeface="Arial" panose="020B0604020202020204" pitchFamily="34" charset="0"/>
              <a:buChar char="•"/>
            </a:pPr>
            <a:r>
              <a:rPr lang="pt-BR" dirty="0" smtClean="0"/>
              <a:t>Sem orçamento mínimo nem máximo, por projeto;</a:t>
            </a:r>
          </a:p>
          <a:p>
            <a:pPr marL="342900" indent="-342900">
              <a:buFont typeface="Arial" panose="020B0604020202020204" pitchFamily="34" charset="0"/>
              <a:buChar char="•"/>
            </a:pPr>
            <a:r>
              <a:rPr lang="pt-BR" dirty="0" smtClean="0"/>
              <a:t>Mínimo de despesas por beneficiário:</a:t>
            </a:r>
          </a:p>
          <a:p>
            <a:pPr marL="800100" lvl="1" indent="-342900">
              <a:buFont typeface="Arial" panose="020B0604020202020204" pitchFamily="34" charset="0"/>
              <a:buChar char="•"/>
            </a:pPr>
            <a:r>
              <a:rPr lang="pt-BR" dirty="0" smtClean="0"/>
              <a:t>100.000 € (entidades de categoria I, II, III)</a:t>
            </a:r>
          </a:p>
          <a:p>
            <a:pPr marL="800100" lvl="1" indent="-342900">
              <a:buFont typeface="Arial" panose="020B0604020202020204" pitchFamily="34" charset="0"/>
              <a:buChar char="•"/>
            </a:pPr>
            <a:r>
              <a:rPr lang="pt-BR" dirty="0" smtClean="0"/>
              <a:t>5.000 € (entidades de categoria IV)</a:t>
            </a:r>
          </a:p>
          <a:p>
            <a:pPr marL="800100" lvl="1" indent="-342900">
              <a:buFont typeface="Arial" panose="020B0604020202020204" pitchFamily="34" charset="0"/>
              <a:buChar char="•"/>
            </a:pPr>
            <a:endParaRPr lang="pt-BR" dirty="0" smtClean="0"/>
          </a:p>
          <a:p>
            <a:pPr marL="285750" lvl="2" indent="-285750"/>
            <a:r>
              <a:rPr lang="pt-BR" sz="2400" dirty="0" smtClean="0"/>
              <a:t>Máximo de 50% de custos de pessoal por beneficiário;</a:t>
            </a:r>
          </a:p>
          <a:p>
            <a:pPr marL="285750" lvl="2" indent="-285750"/>
            <a:r>
              <a:rPr lang="pt-BR" sz="2400" dirty="0" smtClean="0"/>
              <a:t>Despesas com instalações e administrativas: 15% das despesas de pessoal;</a:t>
            </a:r>
          </a:p>
          <a:p>
            <a:pPr marL="285750" lvl="2" indent="-285750"/>
            <a:r>
              <a:rPr lang="pt-BR" sz="2400" dirty="0" smtClean="0"/>
              <a:t>Da 1</a:t>
            </a:r>
            <a:r>
              <a:rPr lang="pt-BR" sz="2400" baseline="30000" dirty="0" smtClean="0"/>
              <a:t>ª</a:t>
            </a:r>
            <a:r>
              <a:rPr lang="pt-BR" sz="2400" dirty="0" smtClean="0"/>
              <a:t> à 2</a:t>
            </a:r>
            <a:r>
              <a:rPr lang="pt-BR" sz="2400" baseline="30000" dirty="0" smtClean="0"/>
              <a:t>ª</a:t>
            </a:r>
            <a:r>
              <a:rPr lang="pt-BR" sz="2400" dirty="0" smtClean="0"/>
              <a:t> fase, o orçamento total do projeto pode unicamente  descer, ou manter-se.</a:t>
            </a:r>
          </a:p>
          <a:p>
            <a:pPr marL="285750" lvl="2" indent="-285750"/>
            <a:endParaRPr lang="pt-BR" sz="2400" dirty="0"/>
          </a:p>
        </p:txBody>
      </p:sp>
      <p:sp>
        <p:nvSpPr>
          <p:cNvPr id="3" name="Título 2"/>
          <p:cNvSpPr>
            <a:spLocks noGrp="1"/>
          </p:cNvSpPr>
          <p:nvPr>
            <p:ph type="title"/>
          </p:nvPr>
        </p:nvSpPr>
        <p:spPr>
          <a:xfrm>
            <a:off x="351397" y="1143000"/>
            <a:ext cx="8411288" cy="914400"/>
          </a:xfrm>
        </p:spPr>
        <p:txBody>
          <a:bodyPr/>
          <a:lstStyle/>
          <a:p>
            <a:r>
              <a:rPr lang="pt-BR" dirty="0" smtClean="0"/>
              <a:t>Considerações gerais sobre o orçamento</a:t>
            </a:r>
            <a:endParaRPr lang="pt-BR" dirty="0"/>
          </a:p>
        </p:txBody>
      </p:sp>
    </p:spTree>
    <p:extLst>
      <p:ext uri="{BB962C8B-B14F-4D97-AF65-F5344CB8AC3E}">
        <p14:creationId xmlns:p14="http://schemas.microsoft.com/office/powerpoint/2010/main" val="2861431449"/>
      </p:ext>
    </p:extLst>
  </p:cSld>
  <p:clrMapOvr>
    <a:masterClrMapping/>
  </p:clrMapOvr>
  <p:transition spd="slow">
    <p:wipe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a:xfrm>
            <a:off x="457200" y="914400"/>
            <a:ext cx="8411288" cy="914400"/>
          </a:xfrm>
        </p:spPr>
        <p:txBody>
          <a:bodyPr/>
          <a:lstStyle/>
          <a:p>
            <a:r>
              <a:rPr lang="pt-BR" dirty="0" smtClean="0"/>
              <a:t>Exemplo de orçamento de um beneficiário por categoria de despesas</a:t>
            </a:r>
            <a:endParaRPr lang="pt-BR" dirty="0"/>
          </a:p>
        </p:txBody>
      </p:sp>
      <p:graphicFrame>
        <p:nvGraphicFramePr>
          <p:cNvPr id="4" name="Tabla 3"/>
          <p:cNvGraphicFramePr>
            <a:graphicFrameLocks noGrp="1"/>
          </p:cNvGraphicFramePr>
          <p:nvPr>
            <p:extLst>
              <p:ext uri="{D42A27DB-BD31-4B8C-83A1-F6EECF244321}">
                <p14:modId xmlns:p14="http://schemas.microsoft.com/office/powerpoint/2010/main" val="3569276642"/>
              </p:ext>
            </p:extLst>
          </p:nvPr>
        </p:nvGraphicFramePr>
        <p:xfrm>
          <a:off x="457200" y="1905001"/>
          <a:ext cx="8335088" cy="4627896"/>
        </p:xfrm>
        <a:graphic>
          <a:graphicData uri="http://schemas.openxmlformats.org/drawingml/2006/table">
            <a:tbl>
              <a:tblPr firstRow="1" bandRow="1">
                <a:tableStyleId>{5C22544A-7EE6-4342-B048-85BDC9FD1C3A}</a:tableStyleId>
              </a:tblPr>
              <a:tblGrid>
                <a:gridCol w="2083772"/>
                <a:gridCol w="2083772"/>
                <a:gridCol w="2083772"/>
                <a:gridCol w="2083772"/>
              </a:tblGrid>
              <a:tr h="620585">
                <a:tc>
                  <a:txBody>
                    <a:bodyPr/>
                    <a:lstStyle/>
                    <a:p>
                      <a:r>
                        <a:rPr lang="pt-BR" noProof="0" dirty="0" smtClean="0"/>
                        <a:t>Categoria de despesas</a:t>
                      </a:r>
                      <a:endParaRPr lang="pt-BR" noProof="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r>
                        <a:rPr lang="pt-BR" noProof="0" dirty="0" smtClean="0"/>
                        <a:t>Montante (exemplo)</a:t>
                      </a:r>
                      <a:endParaRPr lang="pt-BR" noProof="0"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r>
                        <a:rPr lang="pt-BR" noProof="0" dirty="0" smtClean="0"/>
                        <a:t>Tipo de recurso</a:t>
                      </a:r>
                      <a:endParaRPr lang="pt-BR" noProof="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r>
                        <a:rPr lang="pt-BR" noProof="0" dirty="0" smtClean="0"/>
                        <a:t>Montante</a:t>
                      </a:r>
                      <a:r>
                        <a:rPr lang="pt-BR" baseline="0" noProof="0" dirty="0" smtClean="0"/>
                        <a:t> </a:t>
                      </a:r>
                      <a:r>
                        <a:rPr lang="pt-BR" noProof="0" dirty="0" smtClean="0"/>
                        <a:t>(exemplo)</a:t>
                      </a:r>
                      <a:endParaRPr lang="pt-BR" noProof="0"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542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400" noProof="0" dirty="0" smtClean="0"/>
                        <a:t>Pessoal</a:t>
                      </a:r>
                    </a:p>
                  </a:txBody>
                  <a:tcPr>
                    <a:lnL w="12700" cap="flat" cmpd="sng" algn="ctr">
                      <a:solidFill>
                        <a:schemeClr val="tx1"/>
                      </a:solidFill>
                      <a:prstDash val="solid"/>
                      <a:round/>
                      <a:headEnd type="none" w="med" len="med"/>
                      <a:tailEnd type="none" w="med" len="med"/>
                    </a:lnL>
                  </a:tcPr>
                </a:tc>
                <a:tc>
                  <a:txBody>
                    <a:bodyPr/>
                    <a:lstStyle/>
                    <a:p>
                      <a:r>
                        <a:rPr lang="pt-BR" sz="1400" b="1" noProof="0" dirty="0" smtClean="0"/>
                        <a:t>60.000 €</a:t>
                      </a:r>
                      <a:endParaRPr lang="pt-BR" sz="1400" b="1" noProof="0" dirty="0"/>
                    </a:p>
                  </a:txBody>
                  <a:tcPr>
                    <a:lnR w="12700" cap="flat" cmpd="sng" algn="ctr">
                      <a:solidFill>
                        <a:schemeClr val="tx1"/>
                      </a:solidFill>
                      <a:prstDash val="solid"/>
                      <a:round/>
                      <a:headEnd type="none" w="med" len="med"/>
                      <a:tailEnd type="none" w="med" len="med"/>
                    </a:lnR>
                  </a:tcPr>
                </a:tc>
                <a:tc rowSpan="3">
                  <a:txBody>
                    <a:bodyPr/>
                    <a:lstStyle/>
                    <a:p>
                      <a:r>
                        <a:rPr lang="pt-BR" sz="1400" noProof="0" dirty="0" smtClean="0"/>
                        <a:t>FEDER</a:t>
                      </a:r>
                      <a:endParaRPr lang="pt-BR" sz="1400" noProof="0" dirty="0"/>
                    </a:p>
                  </a:txBody>
                  <a:tcPr>
                    <a:lnL w="12700" cap="flat" cmpd="sng" algn="ctr">
                      <a:solidFill>
                        <a:schemeClr val="tx1"/>
                      </a:solidFill>
                      <a:prstDash val="solid"/>
                      <a:round/>
                      <a:headEnd type="none" w="med" len="med"/>
                      <a:tailEnd type="none" w="med" len="med"/>
                    </a:lnL>
                  </a:tcPr>
                </a:tc>
                <a:tc rowSpan="3">
                  <a:txBody>
                    <a:bodyPr/>
                    <a:lstStyle/>
                    <a:p>
                      <a:r>
                        <a:rPr lang="pt-BR" sz="1400" b="1" noProof="0" dirty="0" smtClean="0"/>
                        <a:t>90.000 € (75%)</a:t>
                      </a:r>
                      <a:endParaRPr lang="pt-BR" sz="1400" b="1" noProof="0" dirty="0"/>
                    </a:p>
                  </a:txBody>
                  <a:tcPr>
                    <a:lnR w="12700" cap="flat" cmpd="sng" algn="ctr">
                      <a:solidFill>
                        <a:schemeClr val="tx1"/>
                      </a:solidFill>
                      <a:prstDash val="solid"/>
                      <a:round/>
                      <a:headEnd type="none" w="med" len="med"/>
                      <a:tailEnd type="none" w="med" len="med"/>
                    </a:lnR>
                  </a:tcPr>
                </a:tc>
              </a:tr>
              <a:tr h="542716">
                <a:tc>
                  <a:txBody>
                    <a:bodyPr/>
                    <a:lstStyle/>
                    <a:p>
                      <a:pPr marL="0" indent="0">
                        <a:buNone/>
                      </a:pPr>
                      <a:r>
                        <a:rPr lang="pt-BR" sz="1400" noProof="0" dirty="0" smtClean="0"/>
                        <a:t>Instalações e administrativas</a:t>
                      </a:r>
                    </a:p>
                  </a:txBody>
                  <a:tcPr>
                    <a:lnL w="12700" cap="flat" cmpd="sng" algn="ctr">
                      <a:solidFill>
                        <a:schemeClr val="tx1"/>
                      </a:solidFill>
                      <a:prstDash val="solid"/>
                      <a:round/>
                      <a:headEnd type="none" w="med" len="med"/>
                      <a:tailEnd type="none" w="med" len="med"/>
                    </a:lnL>
                  </a:tcPr>
                </a:tc>
                <a:tc>
                  <a:txBody>
                    <a:bodyPr/>
                    <a:lstStyle/>
                    <a:p>
                      <a:r>
                        <a:rPr lang="pt-BR" sz="1400" b="1" noProof="0" dirty="0" smtClean="0"/>
                        <a:t>9.000 €</a:t>
                      </a:r>
                      <a:endParaRPr lang="pt-BR" sz="1400" b="1" noProof="0" dirty="0"/>
                    </a:p>
                  </a:txBody>
                  <a:tcPr>
                    <a:lnR w="12700" cap="flat" cmpd="sng" algn="ctr">
                      <a:solidFill>
                        <a:schemeClr val="tx1"/>
                      </a:solidFill>
                      <a:prstDash val="solid"/>
                      <a:round/>
                      <a:headEnd type="none" w="med" len="med"/>
                      <a:tailEnd type="none" w="med" len="med"/>
                    </a:lnR>
                  </a:tcPr>
                </a:tc>
                <a:tc vMerge="1">
                  <a:txBody>
                    <a:bodyPr/>
                    <a:lstStyle/>
                    <a:p>
                      <a:endParaRPr lang="fr-FR" dirty="0"/>
                    </a:p>
                  </a:txBody>
                  <a:tcPr>
                    <a:lnL w="12700" cap="flat" cmpd="sng" algn="ctr">
                      <a:solidFill>
                        <a:schemeClr val="tx1"/>
                      </a:solidFill>
                      <a:prstDash val="solid"/>
                      <a:round/>
                      <a:headEnd type="none" w="med" len="med"/>
                      <a:tailEnd type="none" w="med" len="med"/>
                    </a:lnL>
                  </a:tcPr>
                </a:tc>
                <a:tc vMerge="1">
                  <a:txBody>
                    <a:bodyPr/>
                    <a:lstStyle/>
                    <a:p>
                      <a:endParaRPr lang="fr-FR" dirty="0"/>
                    </a:p>
                  </a:txBody>
                  <a:tcPr>
                    <a:lnR w="12700" cap="flat" cmpd="sng" algn="ctr">
                      <a:solidFill>
                        <a:schemeClr val="tx1"/>
                      </a:solidFill>
                      <a:prstDash val="solid"/>
                      <a:round/>
                      <a:headEnd type="none" w="med" len="med"/>
                      <a:tailEnd type="none" w="med" len="med"/>
                    </a:lnR>
                  </a:tcPr>
                </a:tc>
              </a:tr>
              <a:tr h="542716">
                <a:tc>
                  <a:txBody>
                    <a:bodyPr/>
                    <a:lstStyle/>
                    <a:p>
                      <a:pPr marL="0" indent="0">
                        <a:buNone/>
                      </a:pPr>
                      <a:r>
                        <a:rPr lang="pt-BR" sz="1400" noProof="0" dirty="0" smtClean="0"/>
                        <a:t>Deslocação e alojamento </a:t>
                      </a:r>
                    </a:p>
                  </a:txBody>
                  <a:tcPr>
                    <a:lnL w="12700" cap="flat" cmpd="sng" algn="ctr">
                      <a:solidFill>
                        <a:schemeClr val="tx1"/>
                      </a:solidFill>
                      <a:prstDash val="solid"/>
                      <a:round/>
                      <a:headEnd type="none" w="med" len="med"/>
                      <a:tailEnd type="none" w="med" len="med"/>
                    </a:lnL>
                  </a:tcPr>
                </a:tc>
                <a:tc>
                  <a:txBody>
                    <a:bodyPr/>
                    <a:lstStyle/>
                    <a:p>
                      <a:r>
                        <a:rPr lang="pt-BR" sz="1400" noProof="0" dirty="0" smtClean="0"/>
                        <a:t>8.000 €</a:t>
                      </a:r>
                      <a:endParaRPr lang="pt-BR" sz="1400" noProof="0" dirty="0"/>
                    </a:p>
                  </a:txBody>
                  <a:tcPr>
                    <a:lnR w="12700" cap="flat" cmpd="sng" algn="ctr">
                      <a:solidFill>
                        <a:schemeClr val="tx1"/>
                      </a:solidFill>
                      <a:prstDash val="solid"/>
                      <a:round/>
                      <a:headEnd type="none" w="med" len="med"/>
                      <a:tailEnd type="none" w="med" len="med"/>
                    </a:lnR>
                  </a:tcPr>
                </a:tc>
                <a:tc vMerge="1">
                  <a:txBody>
                    <a:bodyPr/>
                    <a:lstStyle/>
                    <a:p>
                      <a:endParaRPr lang="fr-FR" dirty="0"/>
                    </a:p>
                  </a:txBody>
                  <a:tcPr>
                    <a:lnL w="12700" cap="flat" cmpd="sng" algn="ctr">
                      <a:solidFill>
                        <a:schemeClr val="tx1"/>
                      </a:solidFill>
                      <a:prstDash val="solid"/>
                      <a:round/>
                      <a:headEnd type="none" w="med" len="med"/>
                      <a:tailEnd type="none" w="med" len="med"/>
                    </a:lnL>
                  </a:tcPr>
                </a:tc>
                <a:tc vMerge="1">
                  <a:txBody>
                    <a:bodyPr/>
                    <a:lstStyle/>
                    <a:p>
                      <a:endParaRPr lang="fr-FR" dirty="0"/>
                    </a:p>
                  </a:txBody>
                  <a:tcPr>
                    <a:lnR w="12700" cap="flat" cmpd="sng" algn="ctr">
                      <a:solidFill>
                        <a:schemeClr val="tx1"/>
                      </a:solidFill>
                      <a:prstDash val="solid"/>
                      <a:round/>
                      <a:headEnd type="none" w="med" len="med"/>
                      <a:tailEnd type="none" w="med" len="med"/>
                    </a:lnR>
                  </a:tcPr>
                </a:tc>
              </a:tr>
              <a:tr h="542716">
                <a:tc>
                  <a:txBody>
                    <a:bodyPr/>
                    <a:lstStyle/>
                    <a:p>
                      <a:pPr marL="0" indent="0">
                        <a:buNone/>
                      </a:pPr>
                      <a:r>
                        <a:rPr lang="pt-BR" sz="1400" noProof="0" dirty="0" smtClean="0"/>
                        <a:t>Peritos e serviços externos</a:t>
                      </a:r>
                    </a:p>
                  </a:txBody>
                  <a:tcPr>
                    <a:lnL w="12700" cap="flat" cmpd="sng" algn="ctr">
                      <a:solidFill>
                        <a:schemeClr val="tx1"/>
                      </a:solidFill>
                      <a:prstDash val="solid"/>
                      <a:round/>
                      <a:headEnd type="none" w="med" len="med"/>
                      <a:tailEnd type="none" w="med" len="med"/>
                    </a:lnL>
                  </a:tcPr>
                </a:tc>
                <a:tc>
                  <a:txBody>
                    <a:bodyPr/>
                    <a:lstStyle/>
                    <a:p>
                      <a:r>
                        <a:rPr lang="pt-BR" sz="1400" noProof="0" dirty="0" smtClean="0"/>
                        <a:t>18.000 €</a:t>
                      </a:r>
                      <a:endParaRPr lang="pt-BR" sz="1400" noProof="0" dirty="0"/>
                    </a:p>
                  </a:txBody>
                  <a:tcPr>
                    <a:lnR w="12700" cap="flat" cmpd="sng" algn="ctr">
                      <a:solidFill>
                        <a:schemeClr val="tx1"/>
                      </a:solidFill>
                      <a:prstDash val="solid"/>
                      <a:round/>
                      <a:headEnd type="none" w="med" len="med"/>
                      <a:tailEnd type="none" w="med" len="med"/>
                    </a:lnR>
                  </a:tcPr>
                </a:tc>
                <a:tc rowSpan="3">
                  <a:txBody>
                    <a:bodyPr/>
                    <a:lstStyle/>
                    <a:p>
                      <a:r>
                        <a:rPr lang="pt-BR" sz="1400" noProof="0" dirty="0" smtClean="0"/>
                        <a:t>Contrapartida</a:t>
                      </a:r>
                      <a:r>
                        <a:rPr lang="pt-BR" sz="1400" baseline="0" noProof="0" dirty="0" smtClean="0"/>
                        <a:t> nacional</a:t>
                      </a:r>
                      <a:endParaRPr lang="pt-BR" sz="1400" noProof="0" dirty="0"/>
                    </a:p>
                  </a:txBody>
                  <a:tcPr>
                    <a:lnL w="12700" cap="flat" cmpd="sng" algn="ctr">
                      <a:solidFill>
                        <a:schemeClr val="tx1"/>
                      </a:solidFill>
                      <a:prstDash val="solid"/>
                      <a:round/>
                      <a:headEnd type="none" w="med" len="med"/>
                      <a:tailEnd type="none" w="med" len="med"/>
                    </a:lnL>
                  </a:tcPr>
                </a:tc>
                <a:tc rowSpan="3">
                  <a:txBody>
                    <a:bodyPr/>
                    <a:lstStyle/>
                    <a:p>
                      <a:r>
                        <a:rPr lang="pt-BR" sz="1400" noProof="0" dirty="0" smtClean="0"/>
                        <a:t>30.000 €</a:t>
                      </a:r>
                      <a:endParaRPr lang="pt-BR" sz="1400" noProof="0" dirty="0"/>
                    </a:p>
                  </a:txBody>
                  <a:tcPr>
                    <a:lnR w="12700" cap="flat" cmpd="sng" algn="ctr">
                      <a:solidFill>
                        <a:schemeClr val="tx1"/>
                      </a:solidFill>
                      <a:prstDash val="solid"/>
                      <a:round/>
                      <a:headEnd type="none" w="med" len="med"/>
                      <a:tailEnd type="none" w="med" len="med"/>
                    </a:lnR>
                  </a:tcPr>
                </a:tc>
              </a:tr>
              <a:tr h="542716">
                <a:tc>
                  <a:txBody>
                    <a:bodyPr/>
                    <a:lstStyle/>
                    <a:p>
                      <a:pPr marL="0" indent="0">
                        <a:buNone/>
                      </a:pPr>
                      <a:r>
                        <a:rPr lang="pt-BR" sz="1400" noProof="0" dirty="0" smtClean="0"/>
                        <a:t>Equipamento</a:t>
                      </a:r>
                    </a:p>
                  </a:txBody>
                  <a:tcPr>
                    <a:lnL w="12700" cap="flat" cmpd="sng" algn="ctr">
                      <a:solidFill>
                        <a:schemeClr val="tx1"/>
                      </a:solidFill>
                      <a:prstDash val="solid"/>
                      <a:round/>
                      <a:headEnd type="none" w="med" len="med"/>
                      <a:tailEnd type="none" w="med" len="med"/>
                    </a:lnL>
                  </a:tcPr>
                </a:tc>
                <a:tc>
                  <a:txBody>
                    <a:bodyPr/>
                    <a:lstStyle/>
                    <a:p>
                      <a:r>
                        <a:rPr lang="pt-BR" sz="1400" noProof="0" dirty="0" smtClean="0"/>
                        <a:t>15.000</a:t>
                      </a:r>
                      <a:r>
                        <a:rPr lang="pt-BR" sz="1400" baseline="0" noProof="0" dirty="0" smtClean="0"/>
                        <a:t> €</a:t>
                      </a:r>
                      <a:endParaRPr lang="pt-BR" sz="1400" noProof="0" dirty="0"/>
                    </a:p>
                  </a:txBody>
                  <a:tcPr>
                    <a:lnR w="12700" cap="flat" cmpd="sng" algn="ctr">
                      <a:solidFill>
                        <a:schemeClr val="tx1"/>
                      </a:solidFill>
                      <a:prstDash val="solid"/>
                      <a:round/>
                      <a:headEnd type="none" w="med" len="med"/>
                      <a:tailEnd type="none" w="med" len="med"/>
                    </a:lnR>
                  </a:tcPr>
                </a:tc>
                <a:tc vMerge="1">
                  <a:txBody>
                    <a:bodyPr/>
                    <a:lstStyle/>
                    <a:p>
                      <a:endParaRPr lang="fr-FR" dirty="0"/>
                    </a:p>
                  </a:txBody>
                  <a:tcPr>
                    <a:lnL w="12700" cap="flat" cmpd="sng" algn="ctr">
                      <a:solidFill>
                        <a:schemeClr val="tx1"/>
                      </a:solidFill>
                      <a:prstDash val="solid"/>
                      <a:round/>
                      <a:headEnd type="none" w="med" len="med"/>
                      <a:tailEnd type="none" w="med" len="med"/>
                    </a:lnL>
                  </a:tcPr>
                </a:tc>
                <a:tc vMerge="1">
                  <a:txBody>
                    <a:bodyPr/>
                    <a:lstStyle/>
                    <a:p>
                      <a:endParaRPr lang="fr-FR" dirty="0"/>
                    </a:p>
                  </a:txBody>
                  <a:tcPr>
                    <a:lnR w="12700" cap="flat" cmpd="sng" algn="ctr">
                      <a:solidFill>
                        <a:schemeClr val="tx1"/>
                      </a:solidFill>
                      <a:prstDash val="solid"/>
                      <a:round/>
                      <a:headEnd type="none" w="med" len="med"/>
                      <a:tailEnd type="none" w="med" len="med"/>
                    </a:lnR>
                  </a:tcPr>
                </a:tc>
              </a:tr>
              <a:tr h="542716">
                <a:tc>
                  <a:txBody>
                    <a:bodyPr/>
                    <a:lstStyle/>
                    <a:p>
                      <a:pPr marL="0" indent="0">
                        <a:buNone/>
                      </a:pPr>
                      <a:r>
                        <a:rPr lang="pt-BR" sz="1400" noProof="0" dirty="0" smtClean="0"/>
                        <a:t>Obras e </a:t>
                      </a:r>
                      <a:r>
                        <a:rPr lang="pt-BR" sz="1400" noProof="0" dirty="0" err="1" smtClean="0"/>
                        <a:t>infraestructuras</a:t>
                      </a:r>
                      <a:r>
                        <a:rPr lang="pt-BR" sz="1400" noProof="0" dirty="0" smtClean="0"/>
                        <a:t> de pequena envergadura</a:t>
                      </a:r>
                      <a:endParaRPr lang="pt-BR" sz="1400" noProof="0" dirty="0"/>
                    </a:p>
                  </a:txBody>
                  <a:tcPr>
                    <a:lnL w="12700" cap="flat" cmpd="sng" algn="ctr">
                      <a:solidFill>
                        <a:schemeClr val="tx1"/>
                      </a:solidFill>
                      <a:prstDash val="solid"/>
                      <a:round/>
                      <a:headEnd type="none" w="med" len="med"/>
                      <a:tailEnd type="none" w="med" len="med"/>
                    </a:lnL>
                  </a:tcPr>
                </a:tc>
                <a:tc>
                  <a:txBody>
                    <a:bodyPr/>
                    <a:lstStyle/>
                    <a:p>
                      <a:r>
                        <a:rPr lang="pt-BR" sz="1400" noProof="0" dirty="0" smtClean="0"/>
                        <a:t>10.000 €</a:t>
                      </a:r>
                      <a:endParaRPr lang="pt-BR" sz="1400" noProof="0" dirty="0"/>
                    </a:p>
                  </a:txBody>
                  <a:tcPr>
                    <a:lnR w="12700" cap="flat" cmpd="sng" algn="ctr">
                      <a:solidFill>
                        <a:schemeClr val="tx1"/>
                      </a:solidFill>
                      <a:prstDash val="solid"/>
                      <a:round/>
                      <a:headEnd type="none" w="med" len="med"/>
                      <a:tailEnd type="none" w="med" len="med"/>
                    </a:lnR>
                  </a:tcPr>
                </a:tc>
                <a:tc vMerge="1">
                  <a:txBody>
                    <a:bodyPr/>
                    <a:lstStyle/>
                    <a:p>
                      <a:endParaRPr lang="fr-FR" dirty="0"/>
                    </a:p>
                  </a:txBody>
                  <a:tcPr>
                    <a:lnL w="12700" cap="flat" cmpd="sng" algn="ctr">
                      <a:solidFill>
                        <a:schemeClr val="tx1"/>
                      </a:solidFill>
                      <a:prstDash val="solid"/>
                      <a:round/>
                      <a:headEnd type="none" w="med" len="med"/>
                      <a:tailEnd type="none" w="med" len="med"/>
                    </a:lnL>
                  </a:tcPr>
                </a:tc>
                <a:tc vMerge="1">
                  <a:txBody>
                    <a:bodyPr/>
                    <a:lstStyle/>
                    <a:p>
                      <a:endParaRPr lang="fr-FR" dirty="0"/>
                    </a:p>
                  </a:txBody>
                  <a:tcPr>
                    <a:lnR w="12700" cap="flat" cmpd="sng" algn="ctr">
                      <a:solidFill>
                        <a:schemeClr val="tx1"/>
                      </a:solidFill>
                      <a:prstDash val="solid"/>
                      <a:round/>
                      <a:headEnd type="none" w="med" len="med"/>
                      <a:tailEnd type="none" w="med" len="med"/>
                    </a:lnR>
                  </a:tcPr>
                </a:tc>
              </a:tr>
              <a:tr h="542716">
                <a:tc>
                  <a:txBody>
                    <a:bodyPr/>
                    <a:lstStyle/>
                    <a:p>
                      <a:r>
                        <a:rPr lang="pt-BR" sz="1400" noProof="0" dirty="0" smtClean="0"/>
                        <a:t>TOTAL</a:t>
                      </a:r>
                      <a:endParaRPr lang="pt-BR" sz="1400" noProof="0" dirty="0"/>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r>
                        <a:rPr lang="pt-BR" sz="1400" noProof="0" dirty="0" smtClean="0"/>
                        <a:t>120.000</a:t>
                      </a:r>
                      <a:r>
                        <a:rPr lang="pt-BR" sz="1400" baseline="0" noProof="0" dirty="0" smtClean="0"/>
                        <a:t> €</a:t>
                      </a:r>
                      <a:endParaRPr lang="pt-BR" sz="1400" noProof="0" dirty="0"/>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r>
                        <a:rPr lang="pt-BR" sz="1400" noProof="0" dirty="0" smtClean="0"/>
                        <a:t>TOTAL</a:t>
                      </a:r>
                      <a:endParaRPr lang="pt-BR" sz="1400" noProof="0" dirty="0"/>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r>
                        <a:rPr lang="pt-BR" sz="1400" noProof="0" dirty="0" smtClean="0"/>
                        <a:t>120.000 €</a:t>
                      </a:r>
                      <a:endParaRPr lang="pt-BR" sz="1400" noProof="0" dirty="0"/>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55338393"/>
      </p:ext>
    </p:extLst>
  </p:cSld>
  <p:clrMapOvr>
    <a:masterClrMapping/>
  </p:clrMapOvr>
  <p:transition spd="slow">
    <p:wipe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a:xfrm>
            <a:off x="457200" y="914400"/>
            <a:ext cx="8411288" cy="914400"/>
          </a:xfrm>
        </p:spPr>
        <p:txBody>
          <a:bodyPr/>
          <a:lstStyle/>
          <a:p>
            <a:r>
              <a:rPr lang="pt-BR" dirty="0" smtClean="0"/>
              <a:t>Exemplo de orçamento de um projeto por grupo de tarefas</a:t>
            </a:r>
            <a:endParaRPr lang="pt-BR" dirty="0"/>
          </a:p>
        </p:txBody>
      </p:sp>
      <p:graphicFrame>
        <p:nvGraphicFramePr>
          <p:cNvPr id="4" name="Tabla 3"/>
          <p:cNvGraphicFramePr>
            <a:graphicFrameLocks noGrp="1"/>
          </p:cNvGraphicFramePr>
          <p:nvPr>
            <p:extLst>
              <p:ext uri="{D42A27DB-BD31-4B8C-83A1-F6EECF244321}">
                <p14:modId xmlns:p14="http://schemas.microsoft.com/office/powerpoint/2010/main" val="2267729440"/>
              </p:ext>
            </p:extLst>
          </p:nvPr>
        </p:nvGraphicFramePr>
        <p:xfrm>
          <a:off x="457200" y="1905003"/>
          <a:ext cx="8001000" cy="4495795"/>
        </p:xfrm>
        <a:graphic>
          <a:graphicData uri="http://schemas.openxmlformats.org/drawingml/2006/table">
            <a:tbl>
              <a:tblPr firstRow="1" bandRow="1">
                <a:tableStyleId>{5C22544A-7EE6-4342-B048-85BDC9FD1C3A}</a:tableStyleId>
              </a:tblPr>
              <a:tblGrid>
                <a:gridCol w="2667000"/>
                <a:gridCol w="2667000"/>
                <a:gridCol w="2667000"/>
              </a:tblGrid>
              <a:tr h="562243">
                <a:tc>
                  <a:txBody>
                    <a:bodyPr/>
                    <a:lstStyle/>
                    <a:p>
                      <a:r>
                        <a:rPr lang="pt-BR" noProof="0" dirty="0" smtClean="0"/>
                        <a:t>Grupo de tarefas</a:t>
                      </a:r>
                      <a:endParaRPr lang="pt-BR" noProof="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r>
                        <a:rPr lang="pt-BR" noProof="0" dirty="0" smtClean="0"/>
                        <a:t>Montante (exemplo)</a:t>
                      </a:r>
                      <a:endParaRPr lang="pt-BR" noProof="0" dirty="0"/>
                    </a:p>
                  </a:txBody>
                  <a:tcPr>
                    <a:lnT w="12700" cap="flat" cmpd="sng" algn="ctr">
                      <a:solidFill>
                        <a:schemeClr val="tx1"/>
                      </a:solidFill>
                      <a:prstDash val="solid"/>
                      <a:round/>
                      <a:headEnd type="none" w="med" len="med"/>
                      <a:tailEnd type="none" w="med" len="med"/>
                    </a:lnT>
                  </a:tcPr>
                </a:tc>
                <a:tc>
                  <a:txBody>
                    <a:bodyPr/>
                    <a:lstStyle/>
                    <a:p>
                      <a:r>
                        <a:rPr lang="pt-BR" noProof="0" dirty="0" smtClean="0"/>
                        <a:t>Comentários</a:t>
                      </a:r>
                      <a:endParaRPr lang="pt-BR" noProof="0"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491694">
                <a:tc>
                  <a:txBody>
                    <a:bodyPr/>
                    <a:lstStyle/>
                    <a:p>
                      <a:r>
                        <a:rPr lang="pt-BR" noProof="0" dirty="0" smtClean="0"/>
                        <a:t>GT0 (preparação)</a:t>
                      </a:r>
                      <a:endParaRPr lang="pt-BR" noProof="0" dirty="0"/>
                    </a:p>
                  </a:txBody>
                  <a:tcPr>
                    <a:lnL w="12700" cap="flat" cmpd="sng" algn="ctr">
                      <a:solidFill>
                        <a:schemeClr val="tx1"/>
                      </a:solidFill>
                      <a:prstDash val="solid"/>
                      <a:round/>
                      <a:headEnd type="none" w="med" len="med"/>
                      <a:tailEnd type="none" w="med" len="med"/>
                    </a:lnL>
                  </a:tcPr>
                </a:tc>
                <a:tc>
                  <a:txBody>
                    <a:bodyPr/>
                    <a:lstStyle/>
                    <a:p>
                      <a:r>
                        <a:rPr lang="pt-BR" b="1" noProof="0" dirty="0" smtClean="0"/>
                        <a:t>25.000 €</a:t>
                      </a:r>
                      <a:endParaRPr lang="pt-BR" b="1" noProof="0" dirty="0"/>
                    </a:p>
                  </a:txBody>
                  <a:tcPr/>
                </a:tc>
                <a:tc>
                  <a:txBody>
                    <a:bodyPr/>
                    <a:lstStyle/>
                    <a:p>
                      <a:r>
                        <a:rPr lang="pt-BR" b="1" noProof="0" dirty="0" smtClean="0"/>
                        <a:t>Máximo 25.000 €</a:t>
                      </a:r>
                      <a:endParaRPr lang="pt-BR" b="1" noProof="0" dirty="0"/>
                    </a:p>
                  </a:txBody>
                  <a:tcPr>
                    <a:lnR w="12700" cap="flat" cmpd="sng" algn="ctr">
                      <a:solidFill>
                        <a:schemeClr val="tx1"/>
                      </a:solidFill>
                      <a:prstDash val="solid"/>
                      <a:round/>
                      <a:headEnd type="none" w="med" len="med"/>
                      <a:tailEnd type="none" w="med" len="med"/>
                    </a:lnR>
                  </a:tcPr>
                </a:tc>
              </a:tr>
              <a:tr h="491694">
                <a:tc>
                  <a:txBody>
                    <a:bodyPr/>
                    <a:lstStyle/>
                    <a:p>
                      <a:r>
                        <a:rPr lang="pt-BR" noProof="0" dirty="0" smtClean="0"/>
                        <a:t>GT1</a:t>
                      </a:r>
                      <a:endParaRPr lang="pt-BR" noProof="0" dirty="0"/>
                    </a:p>
                  </a:txBody>
                  <a:tcPr>
                    <a:lnL w="12700" cap="flat" cmpd="sng" algn="ctr">
                      <a:solidFill>
                        <a:schemeClr val="tx1"/>
                      </a:solidFill>
                      <a:prstDash val="solid"/>
                      <a:round/>
                      <a:headEnd type="none" w="med" len="med"/>
                      <a:tailEnd type="none" w="med" len="med"/>
                    </a:lnL>
                  </a:tcPr>
                </a:tc>
                <a:tc>
                  <a:txBody>
                    <a:bodyPr/>
                    <a:lstStyle/>
                    <a:p>
                      <a:r>
                        <a:rPr lang="pt-BR" b="0" noProof="0" dirty="0" smtClean="0"/>
                        <a:t>275.000 €</a:t>
                      </a:r>
                      <a:endParaRPr lang="pt-BR" b="0" noProof="0" dirty="0"/>
                    </a:p>
                  </a:txBody>
                  <a:tcPr/>
                </a:tc>
                <a:tc>
                  <a:txBody>
                    <a:bodyPr/>
                    <a:lstStyle/>
                    <a:p>
                      <a:endParaRPr lang="pt-BR" noProof="0" dirty="0"/>
                    </a:p>
                  </a:txBody>
                  <a:tcPr>
                    <a:lnR w="12700" cap="flat" cmpd="sng" algn="ctr">
                      <a:solidFill>
                        <a:schemeClr val="tx1"/>
                      </a:solidFill>
                      <a:prstDash val="solid"/>
                      <a:round/>
                      <a:headEnd type="none" w="med" len="med"/>
                      <a:tailEnd type="none" w="med" len="med"/>
                    </a:lnR>
                  </a:tcPr>
                </a:tc>
              </a:tr>
              <a:tr h="491694">
                <a:tc>
                  <a:txBody>
                    <a:bodyPr/>
                    <a:lstStyle/>
                    <a:p>
                      <a:r>
                        <a:rPr lang="pt-BR" noProof="0" dirty="0" smtClean="0"/>
                        <a:t>GT2</a:t>
                      </a:r>
                      <a:endParaRPr lang="pt-BR" noProof="0" dirty="0"/>
                    </a:p>
                  </a:txBody>
                  <a:tcPr>
                    <a:lnL w="12700" cap="flat" cmpd="sng" algn="ctr">
                      <a:solidFill>
                        <a:schemeClr val="tx1"/>
                      </a:solidFill>
                      <a:prstDash val="solid"/>
                      <a:round/>
                      <a:headEnd type="none" w="med" len="med"/>
                      <a:tailEnd type="none" w="med" len="med"/>
                    </a:lnL>
                  </a:tcPr>
                </a:tc>
                <a:tc>
                  <a:txBody>
                    <a:bodyPr/>
                    <a:lstStyle/>
                    <a:p>
                      <a:r>
                        <a:rPr lang="pt-BR" noProof="0" dirty="0" smtClean="0"/>
                        <a:t>400.000 €</a:t>
                      </a:r>
                      <a:endParaRPr lang="pt-BR" noProof="0" dirty="0"/>
                    </a:p>
                  </a:txBody>
                  <a:tcPr/>
                </a:tc>
                <a:tc>
                  <a:txBody>
                    <a:bodyPr/>
                    <a:lstStyle/>
                    <a:p>
                      <a:endParaRPr lang="pt-BR" noProof="0" dirty="0"/>
                    </a:p>
                  </a:txBody>
                  <a:tcPr>
                    <a:lnR w="12700" cap="flat" cmpd="sng" algn="ctr">
                      <a:solidFill>
                        <a:schemeClr val="tx1"/>
                      </a:solidFill>
                      <a:prstDash val="solid"/>
                      <a:round/>
                      <a:headEnd type="none" w="med" len="med"/>
                      <a:tailEnd type="none" w="med" len="med"/>
                    </a:lnR>
                  </a:tcPr>
                </a:tc>
              </a:tr>
              <a:tr h="491694">
                <a:tc>
                  <a:txBody>
                    <a:bodyPr/>
                    <a:lstStyle/>
                    <a:p>
                      <a:r>
                        <a:rPr lang="pt-BR" noProof="0" dirty="0" smtClean="0"/>
                        <a:t>GT3</a:t>
                      </a:r>
                      <a:endParaRPr lang="pt-BR" noProof="0" dirty="0"/>
                    </a:p>
                  </a:txBody>
                  <a:tcPr>
                    <a:lnL w="12700" cap="flat" cmpd="sng" algn="ctr">
                      <a:solidFill>
                        <a:schemeClr val="tx1"/>
                      </a:solidFill>
                      <a:prstDash val="solid"/>
                      <a:round/>
                      <a:headEnd type="none" w="med" len="med"/>
                      <a:tailEnd type="none" w="med" len="med"/>
                    </a:lnL>
                  </a:tcPr>
                </a:tc>
                <a:tc>
                  <a:txBody>
                    <a:bodyPr/>
                    <a:lstStyle/>
                    <a:p>
                      <a:r>
                        <a:rPr lang="pt-BR" noProof="0" dirty="0" smtClean="0"/>
                        <a:t>200.000 €</a:t>
                      </a:r>
                      <a:endParaRPr lang="pt-BR" noProof="0" dirty="0"/>
                    </a:p>
                  </a:txBody>
                  <a:tcPr/>
                </a:tc>
                <a:tc>
                  <a:txBody>
                    <a:bodyPr/>
                    <a:lstStyle/>
                    <a:p>
                      <a:endParaRPr lang="pt-BR" noProof="0" dirty="0"/>
                    </a:p>
                  </a:txBody>
                  <a:tcPr>
                    <a:lnR w="12700" cap="flat" cmpd="sng" algn="ctr">
                      <a:solidFill>
                        <a:schemeClr val="tx1"/>
                      </a:solidFill>
                      <a:prstDash val="solid"/>
                      <a:round/>
                      <a:headEnd type="none" w="med" len="med"/>
                      <a:tailEnd type="none" w="med" len="med"/>
                    </a:lnR>
                  </a:tcPr>
                </a:tc>
              </a:tr>
              <a:tr h="491694">
                <a:tc>
                  <a:txBody>
                    <a:bodyPr/>
                    <a:lstStyle/>
                    <a:p>
                      <a:r>
                        <a:rPr lang="pt-BR" noProof="0" dirty="0" smtClean="0"/>
                        <a:t>GT T1</a:t>
                      </a:r>
                      <a:endParaRPr lang="pt-BR" noProof="0" dirty="0"/>
                    </a:p>
                  </a:txBody>
                  <a:tcPr>
                    <a:lnL w="12700" cap="flat" cmpd="sng" algn="ctr">
                      <a:solidFill>
                        <a:schemeClr val="tx1"/>
                      </a:solidFill>
                      <a:prstDash val="solid"/>
                      <a:round/>
                      <a:headEnd type="none" w="med" len="med"/>
                      <a:tailEnd type="none" w="med" len="med"/>
                    </a:lnL>
                  </a:tcPr>
                </a:tc>
                <a:tc>
                  <a:txBody>
                    <a:bodyPr/>
                    <a:lstStyle/>
                    <a:p>
                      <a:r>
                        <a:rPr lang="pt-BR" noProof="0" dirty="0" smtClean="0"/>
                        <a:t>120.000</a:t>
                      </a:r>
                      <a:r>
                        <a:rPr lang="pt-BR" baseline="0" noProof="0" dirty="0" smtClean="0"/>
                        <a:t> €</a:t>
                      </a:r>
                      <a:endParaRPr lang="pt-BR" noProof="0" dirty="0"/>
                    </a:p>
                  </a:txBody>
                  <a:tcPr/>
                </a:tc>
                <a:tc rowSpan="3">
                  <a:txBody>
                    <a:bodyPr/>
                    <a:lstStyle/>
                    <a:p>
                      <a:r>
                        <a:rPr lang="pt-BR" b="1" noProof="0" dirty="0" smtClean="0"/>
                        <a:t>Máximo 25% do total do orçamento do projeto</a:t>
                      </a:r>
                      <a:endParaRPr lang="pt-BR" b="1" noProof="0" dirty="0"/>
                    </a:p>
                  </a:txBody>
                  <a:tcPr>
                    <a:lnR w="12700" cap="flat" cmpd="sng" algn="ctr">
                      <a:solidFill>
                        <a:schemeClr val="tx1"/>
                      </a:solidFill>
                      <a:prstDash val="solid"/>
                      <a:round/>
                      <a:headEnd type="none" w="med" len="med"/>
                      <a:tailEnd type="none" w="med" len="med"/>
                    </a:lnR>
                  </a:tcPr>
                </a:tc>
              </a:tr>
              <a:tr h="491694">
                <a:tc>
                  <a:txBody>
                    <a:bodyPr/>
                    <a:lstStyle/>
                    <a:p>
                      <a:r>
                        <a:rPr lang="pt-BR" noProof="0" dirty="0" smtClean="0"/>
                        <a:t>GT T2</a:t>
                      </a:r>
                      <a:endParaRPr lang="pt-BR" noProof="0" dirty="0"/>
                    </a:p>
                  </a:txBody>
                  <a:tcPr>
                    <a:lnL w="12700" cap="flat" cmpd="sng" algn="ctr">
                      <a:solidFill>
                        <a:schemeClr val="tx1"/>
                      </a:solidFill>
                      <a:prstDash val="solid"/>
                      <a:round/>
                      <a:headEnd type="none" w="med" len="med"/>
                      <a:tailEnd type="none" w="med" len="med"/>
                    </a:lnL>
                  </a:tcPr>
                </a:tc>
                <a:tc>
                  <a:txBody>
                    <a:bodyPr/>
                    <a:lstStyle/>
                    <a:p>
                      <a:r>
                        <a:rPr lang="pt-BR" baseline="0" noProof="0" dirty="0" smtClean="0"/>
                        <a:t>100.000 </a:t>
                      </a:r>
                      <a:r>
                        <a:rPr lang="pt-BR" noProof="0" dirty="0" smtClean="0"/>
                        <a:t>€</a:t>
                      </a:r>
                      <a:endParaRPr lang="pt-BR" noProof="0" dirty="0"/>
                    </a:p>
                  </a:txBody>
                  <a:tcPr/>
                </a:tc>
                <a:tc vMerge="1">
                  <a:txBody>
                    <a:bodyPr/>
                    <a:lstStyle/>
                    <a:p>
                      <a:endParaRPr lang="fr-FR" dirty="0"/>
                    </a:p>
                  </a:txBody>
                  <a:tcPr>
                    <a:lnR w="12700" cap="flat" cmpd="sng" algn="ctr">
                      <a:solidFill>
                        <a:schemeClr val="tx1"/>
                      </a:solidFill>
                      <a:prstDash val="solid"/>
                      <a:round/>
                      <a:headEnd type="none" w="med" len="med"/>
                      <a:tailEnd type="none" w="med" len="med"/>
                    </a:lnR>
                  </a:tcPr>
                </a:tc>
              </a:tr>
              <a:tr h="491694">
                <a:tc>
                  <a:txBody>
                    <a:bodyPr/>
                    <a:lstStyle/>
                    <a:p>
                      <a:r>
                        <a:rPr lang="pt-BR" noProof="0" dirty="0" smtClean="0"/>
                        <a:t>GT T3</a:t>
                      </a:r>
                      <a:endParaRPr lang="pt-BR" noProof="0" dirty="0"/>
                    </a:p>
                  </a:txBody>
                  <a:tcPr>
                    <a:lnL w="12700" cap="flat" cmpd="sng" algn="ctr">
                      <a:solidFill>
                        <a:schemeClr val="tx1"/>
                      </a:solidFill>
                      <a:prstDash val="solid"/>
                      <a:round/>
                      <a:headEnd type="none" w="med" len="med"/>
                      <a:tailEnd type="none" w="med" len="med"/>
                    </a:lnL>
                  </a:tcPr>
                </a:tc>
                <a:tc>
                  <a:txBody>
                    <a:bodyPr/>
                    <a:lstStyle/>
                    <a:p>
                      <a:r>
                        <a:rPr lang="pt-BR" noProof="0" dirty="0" smtClean="0"/>
                        <a:t>80.000 €</a:t>
                      </a:r>
                      <a:endParaRPr lang="pt-BR" noProof="0" dirty="0"/>
                    </a:p>
                  </a:txBody>
                  <a:tcPr/>
                </a:tc>
                <a:tc vMerge="1">
                  <a:txBody>
                    <a:bodyPr/>
                    <a:lstStyle/>
                    <a:p>
                      <a:endParaRPr lang="fr-FR" dirty="0"/>
                    </a:p>
                  </a:txBody>
                  <a:tcPr>
                    <a:lnR w="12700" cap="flat" cmpd="sng" algn="ctr">
                      <a:solidFill>
                        <a:schemeClr val="tx1"/>
                      </a:solidFill>
                      <a:prstDash val="solid"/>
                      <a:round/>
                      <a:headEnd type="none" w="med" len="med"/>
                      <a:tailEnd type="none" w="med" len="med"/>
                    </a:lnR>
                  </a:tcPr>
                </a:tc>
              </a:tr>
              <a:tr h="491694">
                <a:tc>
                  <a:txBody>
                    <a:bodyPr/>
                    <a:lstStyle/>
                    <a:p>
                      <a:r>
                        <a:rPr lang="pt-BR" noProof="0" dirty="0" smtClean="0"/>
                        <a:t>TOTAL</a:t>
                      </a:r>
                      <a:endParaRPr lang="pt-BR" noProof="0" dirty="0"/>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r>
                        <a:rPr lang="pt-BR" noProof="0" dirty="0" smtClean="0"/>
                        <a:t>1.200.000</a:t>
                      </a:r>
                      <a:r>
                        <a:rPr lang="pt-BR" baseline="0" noProof="0" dirty="0" smtClean="0"/>
                        <a:t> €</a:t>
                      </a:r>
                      <a:endParaRPr lang="pt-BR" noProof="0" dirty="0"/>
                    </a:p>
                  </a:txBody>
                  <a:tcPr>
                    <a:lnB w="12700" cap="flat" cmpd="sng" algn="ctr">
                      <a:solidFill>
                        <a:schemeClr val="tx1"/>
                      </a:solidFill>
                      <a:prstDash val="solid"/>
                      <a:round/>
                      <a:headEnd type="none" w="med" len="med"/>
                      <a:tailEnd type="none" w="med" len="med"/>
                    </a:lnB>
                  </a:tcPr>
                </a:tc>
                <a:tc>
                  <a:txBody>
                    <a:bodyPr/>
                    <a:lstStyle/>
                    <a:p>
                      <a:endParaRPr lang="pt-BR" noProof="0" dirty="0"/>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306325443"/>
      </p:ext>
    </p:extLst>
  </p:cSld>
  <p:clrMapOvr>
    <a:masterClrMapping/>
  </p:clrMapOvr>
  <p:transition spd="slow">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3009900" y="1028701"/>
            <a:ext cx="1447801" cy="3962401"/>
          </a:xfrm>
        </p:spPr>
        <p:txBody>
          <a:bodyPr>
            <a:noAutofit/>
          </a:bodyPr>
          <a:lstStyle/>
          <a:p>
            <a:r>
              <a:rPr lang="pt-BR" sz="2600" b="1" dirty="0" smtClean="0">
                <a:solidFill>
                  <a:schemeClr val="tx2"/>
                </a:solidFill>
                <a:latin typeface="Open Sans Semibold"/>
                <a:ea typeface="+mj-ea"/>
                <a:cs typeface="+mj-cs"/>
              </a:rPr>
              <a:t>O Programa </a:t>
            </a:r>
            <a:r>
              <a:rPr lang="pt-BR" sz="2600" b="1" dirty="0" err="1" smtClean="0">
                <a:solidFill>
                  <a:schemeClr val="tx2"/>
                </a:solidFill>
                <a:latin typeface="Open Sans Semibold"/>
                <a:ea typeface="+mj-ea"/>
                <a:cs typeface="+mj-cs"/>
              </a:rPr>
              <a:t>Sudoe</a:t>
            </a:r>
            <a:r>
              <a:rPr lang="pt-BR" sz="2600" b="1" dirty="0" smtClean="0">
                <a:solidFill>
                  <a:schemeClr val="tx2"/>
                </a:solidFill>
                <a:latin typeface="Open Sans Semibold"/>
                <a:ea typeface="+mj-ea"/>
                <a:cs typeface="+mj-cs"/>
              </a:rPr>
              <a:t> é o Programa mais adequado para a minha proposta de projeto?</a:t>
            </a:r>
            <a:endParaRPr lang="pt-BR" sz="2600" b="1" dirty="0">
              <a:solidFill>
                <a:schemeClr val="tx2"/>
              </a:solidFill>
              <a:latin typeface="Open Sans Semibold"/>
              <a:ea typeface="+mj-ea"/>
              <a:cs typeface="+mj-cs"/>
            </a:endParaRPr>
          </a:p>
        </p:txBody>
      </p:sp>
      <p:pic>
        <p:nvPicPr>
          <p:cNvPr id="4" name="Imagen 3"/>
          <p:cNvPicPr>
            <a:picLocks noChangeAspect="1"/>
          </p:cNvPicPr>
          <p:nvPr/>
        </p:nvPicPr>
        <p:blipFill rotWithShape="1">
          <a:blip r:embed="rId3" cstate="email">
            <a:duotone>
              <a:schemeClr val="accent5">
                <a:shade val="45000"/>
                <a:satMod val="135000"/>
              </a:schemeClr>
              <a:prstClr val="white"/>
            </a:duotone>
            <a:extLst>
              <a:ext uri="{28A0092B-C50C-407E-A947-70E740481C1C}">
                <a14:useLocalDpi xmlns:a14="http://schemas.microsoft.com/office/drawing/2010/main" val="0"/>
              </a:ext>
            </a:extLst>
          </a:blip>
          <a:srcRect/>
          <a:stretch/>
        </p:blipFill>
        <p:spPr>
          <a:xfrm rot="5400000">
            <a:off x="5473533" y="2451267"/>
            <a:ext cx="3473391" cy="1466457"/>
          </a:xfrm>
          <a:prstGeom prst="rect">
            <a:avLst/>
          </a:prstGeom>
        </p:spPr>
      </p:pic>
    </p:spTree>
    <p:extLst>
      <p:ext uri="{BB962C8B-B14F-4D97-AF65-F5344CB8AC3E}">
        <p14:creationId xmlns:p14="http://schemas.microsoft.com/office/powerpoint/2010/main" val="1946465929"/>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err="1" smtClean="0"/>
              <a:t>Apresentação</a:t>
            </a:r>
            <a:r>
              <a:rPr lang="es-ES" dirty="0" smtClean="0"/>
              <a:t> da candidatura</a:t>
            </a:r>
            <a:endParaRPr lang="fr-FR" dirty="0"/>
          </a:p>
        </p:txBody>
      </p:sp>
    </p:spTree>
    <p:extLst>
      <p:ext uri="{BB962C8B-B14F-4D97-AF65-F5344CB8AC3E}">
        <p14:creationId xmlns:p14="http://schemas.microsoft.com/office/powerpoint/2010/main" val="1224655185"/>
      </p:ext>
    </p:extLst>
  </p:cSld>
  <p:clrMapOvr>
    <a:masterClrMapping/>
  </p:clrMapOvr>
  <p:transition spd="slow">
    <p:wipe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2916229" y="-360057"/>
            <a:ext cx="3276600" cy="8416311"/>
          </a:xfrm>
        </p:spPr>
        <p:txBody>
          <a:bodyPr>
            <a:normAutofit lnSpcReduction="10000"/>
          </a:bodyPr>
          <a:lstStyle/>
          <a:p>
            <a:pPr marL="342900" indent="-342900">
              <a:buFont typeface="Arial" panose="020B0604020202020204" pitchFamily="34" charset="0"/>
              <a:buChar char="•"/>
            </a:pPr>
            <a:r>
              <a:rPr lang="pt-BR" dirty="0" smtClean="0"/>
              <a:t>Rumo a “zero papel”: todos os documentos devem ser apresentados unicamente em </a:t>
            </a:r>
            <a:r>
              <a:rPr lang="pt-BR" dirty="0" err="1" smtClean="0"/>
              <a:t>eSudoe</a:t>
            </a:r>
            <a:r>
              <a:rPr lang="pt-BR" dirty="0" smtClean="0"/>
              <a:t> (via </a:t>
            </a:r>
            <a:r>
              <a:rPr lang="pt-BR" dirty="0" err="1" smtClean="0"/>
              <a:t>eletrónica</a:t>
            </a:r>
            <a:r>
              <a:rPr lang="pt-BR" dirty="0" smtClean="0"/>
              <a:t>) </a:t>
            </a:r>
            <a:r>
              <a:rPr lang="pt-BR" sz="4000" b="1" dirty="0" smtClean="0">
                <a:latin typeface="Open Sans" panose="020B0606030504020204" pitchFamily="34" charset="0"/>
                <a:ea typeface="Open Sans" panose="020B0606030504020204" pitchFamily="34" charset="0"/>
                <a:cs typeface="Open Sans" panose="020B0606030504020204" pitchFamily="34" charset="0"/>
                <a:sym typeface="Wingdings" panose="05000000000000000000" pitchFamily="2" charset="2"/>
              </a:rPr>
              <a:t></a:t>
            </a:r>
            <a:endParaRPr lang="pt-BR" sz="4000" b="1" dirty="0" smtClean="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endParaRPr lang="pt-BR" dirty="0" smtClean="0"/>
          </a:p>
          <a:p>
            <a:pPr marL="342900" indent="-342900">
              <a:buFont typeface="Arial" panose="020B0604020202020204" pitchFamily="34" charset="0"/>
              <a:buChar char="•"/>
            </a:pPr>
            <a:r>
              <a:rPr lang="pt-BR" dirty="0" smtClean="0"/>
              <a:t>Apenas a Declaração de Responsabilidade e de Compromisso do Beneficiário Principal deve ser enviada igualmente em versão papel </a:t>
            </a:r>
            <a:r>
              <a:rPr lang="pt-BR" sz="4000" b="1" dirty="0" smtClean="0">
                <a:latin typeface="Open Sans" panose="020B0606030504020204" pitchFamily="34" charset="0"/>
                <a:ea typeface="Open Sans" panose="020B0606030504020204" pitchFamily="34" charset="0"/>
                <a:cs typeface="Open Sans" panose="020B0606030504020204" pitchFamily="34" charset="0"/>
                <a:sym typeface="Wingdings" panose="05000000000000000000" pitchFamily="2" charset="2"/>
              </a:rPr>
              <a:t></a:t>
            </a:r>
            <a:endParaRPr lang="pt-BR" sz="4000" dirty="0" smtClean="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endParaRPr lang="pt-BR" dirty="0"/>
          </a:p>
        </p:txBody>
      </p:sp>
      <p:sp>
        <p:nvSpPr>
          <p:cNvPr id="3" name="Título 2"/>
          <p:cNvSpPr>
            <a:spLocks noGrp="1"/>
          </p:cNvSpPr>
          <p:nvPr>
            <p:ph type="title"/>
          </p:nvPr>
        </p:nvSpPr>
        <p:spPr>
          <a:xfrm>
            <a:off x="346372" y="1143000"/>
            <a:ext cx="8411288" cy="914400"/>
          </a:xfrm>
        </p:spPr>
        <p:txBody>
          <a:bodyPr/>
          <a:lstStyle/>
          <a:p>
            <a:r>
              <a:rPr lang="pt-BR" dirty="0" smtClean="0"/>
              <a:t>Modo de apresentação da candidatura</a:t>
            </a:r>
            <a:endParaRPr lang="pt-BR" dirty="0"/>
          </a:p>
        </p:txBody>
      </p:sp>
    </p:spTree>
    <p:extLst>
      <p:ext uri="{BB962C8B-B14F-4D97-AF65-F5344CB8AC3E}">
        <p14:creationId xmlns:p14="http://schemas.microsoft.com/office/powerpoint/2010/main" val="2414033063"/>
      </p:ext>
    </p:extLst>
  </p:cSld>
  <p:clrMapOvr>
    <a:masterClrMapping/>
  </p:clrMapOvr>
  <p:transition spd="slow">
    <p:wipe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48652" y="2051467"/>
            <a:ext cx="8719148" cy="1362075"/>
          </a:xfrm>
        </p:spPr>
        <p:txBody>
          <a:bodyPr>
            <a:normAutofit/>
          </a:bodyPr>
          <a:lstStyle/>
          <a:p>
            <a:r>
              <a:rPr lang="pt-BR" dirty="0" smtClean="0"/>
              <a:t>Conselhos para as entidades que desejam apresentar de novo um projeto já apresentado na 1ª convocatória</a:t>
            </a:r>
            <a:endParaRPr lang="pt-BR" dirty="0"/>
          </a:p>
        </p:txBody>
      </p:sp>
    </p:spTree>
    <p:extLst>
      <p:ext uri="{BB962C8B-B14F-4D97-AF65-F5344CB8AC3E}">
        <p14:creationId xmlns:p14="http://schemas.microsoft.com/office/powerpoint/2010/main" val="932417435"/>
      </p:ext>
    </p:extLst>
  </p:cSld>
  <p:clrMapOvr>
    <a:masterClrMapping/>
  </p:clrMapOvr>
  <p:transition spd="slow">
    <p:wipe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2801929" y="-550557"/>
            <a:ext cx="3505200" cy="8416311"/>
          </a:xfrm>
        </p:spPr>
        <p:txBody>
          <a:bodyPr>
            <a:normAutofit/>
          </a:bodyPr>
          <a:lstStyle/>
          <a:p>
            <a:pPr marL="342900" indent="-342900">
              <a:buFont typeface="Arial" panose="020B0604020202020204" pitchFamily="34" charset="0"/>
              <a:buChar char="•"/>
            </a:pPr>
            <a:r>
              <a:rPr lang="pt-BR" dirty="0" smtClean="0"/>
              <a:t>Não fazer copiar/colar do projeto anterior</a:t>
            </a:r>
          </a:p>
          <a:p>
            <a:pPr marL="342900" indent="-342900">
              <a:buFont typeface="Arial" panose="020B0604020202020204" pitchFamily="34" charset="0"/>
              <a:buChar char="•"/>
            </a:pPr>
            <a:endParaRPr lang="pt-BR" dirty="0" smtClean="0"/>
          </a:p>
          <a:p>
            <a:pPr marL="342900" indent="-342900">
              <a:buFont typeface="Arial" panose="020B0604020202020204" pitchFamily="34" charset="0"/>
              <a:buChar char="•"/>
            </a:pPr>
            <a:r>
              <a:rPr lang="pt-BR" dirty="0" smtClean="0"/>
              <a:t>Melhorar a proposta tendo em conta as apresentações deste seminário e os documentos de preparação</a:t>
            </a:r>
          </a:p>
          <a:p>
            <a:pPr marL="342900" indent="-342900">
              <a:buFont typeface="Arial" panose="020B0604020202020204" pitchFamily="34" charset="0"/>
              <a:buChar char="•"/>
            </a:pPr>
            <a:endParaRPr lang="pt-BR" dirty="0" smtClean="0"/>
          </a:p>
          <a:p>
            <a:pPr marL="342900" indent="-342900">
              <a:buFont typeface="Arial" panose="020B0604020202020204" pitchFamily="34" charset="0"/>
              <a:buChar char="•"/>
            </a:pPr>
            <a:r>
              <a:rPr lang="pt-BR" dirty="0" smtClean="0"/>
              <a:t>Não hesite em repensar a abordagem do projeto</a:t>
            </a:r>
            <a:endParaRPr lang="pt-BR" dirty="0"/>
          </a:p>
        </p:txBody>
      </p:sp>
      <p:sp>
        <p:nvSpPr>
          <p:cNvPr id="3" name="Título 2"/>
          <p:cNvSpPr>
            <a:spLocks noGrp="1"/>
          </p:cNvSpPr>
          <p:nvPr>
            <p:ph type="title"/>
          </p:nvPr>
        </p:nvSpPr>
        <p:spPr>
          <a:xfrm>
            <a:off x="351396" y="990600"/>
            <a:ext cx="8411288" cy="914400"/>
          </a:xfrm>
        </p:spPr>
        <p:txBody>
          <a:bodyPr/>
          <a:lstStyle/>
          <a:p>
            <a:r>
              <a:rPr lang="pt-BR" dirty="0" smtClean="0"/>
              <a:t>Apresentar de novo um projeto?</a:t>
            </a:r>
            <a:endParaRPr lang="pt-BR" dirty="0"/>
          </a:p>
        </p:txBody>
      </p:sp>
    </p:spTree>
    <p:extLst>
      <p:ext uri="{BB962C8B-B14F-4D97-AF65-F5344CB8AC3E}">
        <p14:creationId xmlns:p14="http://schemas.microsoft.com/office/powerpoint/2010/main" val="2364875089"/>
      </p:ext>
    </p:extLst>
  </p:cSld>
  <p:clrMapOvr>
    <a:masterClrMapping/>
  </p:clrMapOvr>
  <p:transition spd="slow">
    <p:wipe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Principais erros detectados na primeira convocatória</a:t>
            </a:r>
            <a:endParaRPr lang="pt-BR" dirty="0"/>
          </a:p>
        </p:txBody>
      </p:sp>
    </p:spTree>
    <p:extLst>
      <p:ext uri="{BB962C8B-B14F-4D97-AF65-F5344CB8AC3E}">
        <p14:creationId xmlns:p14="http://schemas.microsoft.com/office/powerpoint/2010/main" val="3776780601"/>
      </p:ext>
    </p:extLst>
  </p:cSld>
  <p:clrMapOvr>
    <a:masterClrMapping/>
  </p:clrMapOvr>
  <p:transition spd="slow">
    <p:wipe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3221029" y="478143"/>
            <a:ext cx="2666999" cy="8416311"/>
          </a:xfrm>
        </p:spPr>
        <p:txBody>
          <a:bodyPr>
            <a:normAutofit fontScale="92500"/>
          </a:bodyPr>
          <a:lstStyle/>
          <a:p>
            <a:pPr marL="342900" lvl="0" indent="-342900">
              <a:buFont typeface="Arial" panose="020B0604020202020204" pitchFamily="34" charset="0"/>
              <a:buChar char="•"/>
            </a:pPr>
            <a:r>
              <a:rPr lang="pt-BR" dirty="0" smtClean="0"/>
              <a:t>Definição pouco clara dos objetivos do projeto.</a:t>
            </a:r>
          </a:p>
          <a:p>
            <a:pPr marL="342900" lvl="0" indent="-342900">
              <a:buFont typeface="Arial" panose="020B0604020202020204" pitchFamily="34" charset="0"/>
              <a:buChar char="•"/>
            </a:pPr>
            <a:r>
              <a:rPr lang="pt-BR" dirty="0" smtClean="0"/>
              <a:t>Carências no enfoque transnacional do projeto.</a:t>
            </a:r>
          </a:p>
          <a:p>
            <a:pPr marL="342900" lvl="0" indent="-342900">
              <a:buFont typeface="Arial" panose="020B0604020202020204" pitchFamily="34" charset="0"/>
              <a:buChar char="•"/>
            </a:pPr>
            <a:r>
              <a:rPr lang="pt-BR" dirty="0" smtClean="0"/>
              <a:t>Identificação confusa dos outputs e produtos do projeto. </a:t>
            </a:r>
          </a:p>
          <a:p>
            <a:pPr marL="342900" lvl="0" indent="-342900">
              <a:buFont typeface="Arial" panose="020B0604020202020204" pitchFamily="34" charset="0"/>
              <a:buChar char="•"/>
            </a:pPr>
            <a:r>
              <a:rPr lang="pt-BR" dirty="0" smtClean="0"/>
              <a:t>Pouca clareza no conteúdo dos </a:t>
            </a:r>
            <a:r>
              <a:rPr lang="pt-BR" dirty="0" err="1" smtClean="0"/>
              <a:t>GTs</a:t>
            </a:r>
            <a:r>
              <a:rPr lang="pt-BR" dirty="0" smtClean="0"/>
              <a:t> Transversais.</a:t>
            </a:r>
          </a:p>
          <a:p>
            <a:pPr marL="342900" lvl="0" indent="-342900">
              <a:buFont typeface="Arial" panose="020B0604020202020204" pitchFamily="34" charset="0"/>
              <a:buChar char="•"/>
            </a:pPr>
            <a:r>
              <a:rPr lang="pt-BR" dirty="0" smtClean="0"/>
              <a:t>Não identificação da coerência da proposta com as estratégias regionais e nacionais.</a:t>
            </a:r>
            <a:endParaRPr lang="pt-BR" dirty="0"/>
          </a:p>
        </p:txBody>
      </p:sp>
      <p:sp>
        <p:nvSpPr>
          <p:cNvPr id="6" name="Título 5"/>
          <p:cNvSpPr>
            <a:spLocks noGrp="1"/>
          </p:cNvSpPr>
          <p:nvPr>
            <p:ph type="title"/>
          </p:nvPr>
        </p:nvSpPr>
        <p:spPr>
          <a:xfrm>
            <a:off x="351396" y="1524000"/>
            <a:ext cx="8411288" cy="1295400"/>
          </a:xfrm>
        </p:spPr>
        <p:txBody>
          <a:bodyPr>
            <a:normAutofit/>
          </a:bodyPr>
          <a:lstStyle/>
          <a:p>
            <a:r>
              <a:rPr lang="pt-BR" dirty="0" smtClean="0"/>
              <a:t>Alguns dos erros mais evidentes cometidos </a:t>
            </a:r>
            <a:r>
              <a:rPr lang="pt-BR" dirty="0" smtClean="0"/>
              <a:t>pelos portadores de projetos </a:t>
            </a:r>
            <a:r>
              <a:rPr lang="pt-BR" dirty="0" smtClean="0"/>
              <a:t>na apresentação das candidaturas da primeira convocatória</a:t>
            </a:r>
            <a:endParaRPr lang="pt-BR" dirty="0"/>
          </a:p>
        </p:txBody>
      </p:sp>
    </p:spTree>
    <p:extLst>
      <p:ext uri="{BB962C8B-B14F-4D97-AF65-F5344CB8AC3E}">
        <p14:creationId xmlns:p14="http://schemas.microsoft.com/office/powerpoint/2010/main" val="2388829528"/>
      </p:ext>
    </p:extLst>
  </p:cSld>
  <p:clrMapOvr>
    <a:masterClrMapping/>
  </p:clrMapOvr>
  <p:transition spd="slow">
    <p:wipe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lstStyle/>
          <a:p>
            <a:r>
              <a:rPr lang="es-ES" dirty="0" err="1" smtClean="0"/>
              <a:t>Definição</a:t>
            </a:r>
            <a:r>
              <a:rPr lang="es-ES" dirty="0" smtClean="0"/>
              <a:t> </a:t>
            </a:r>
            <a:r>
              <a:rPr lang="es-ES" dirty="0" err="1" smtClean="0"/>
              <a:t>pouco</a:t>
            </a:r>
            <a:r>
              <a:rPr lang="es-ES" dirty="0" smtClean="0"/>
              <a:t> </a:t>
            </a:r>
            <a:r>
              <a:rPr lang="es-ES" dirty="0"/>
              <a:t>clara </a:t>
            </a:r>
            <a:r>
              <a:rPr lang="es-ES" dirty="0" smtClean="0"/>
              <a:t>dos </a:t>
            </a:r>
            <a:r>
              <a:rPr lang="es-ES" dirty="0"/>
              <a:t>objetivos </a:t>
            </a:r>
            <a:r>
              <a:rPr lang="es-ES" dirty="0" smtClean="0"/>
              <a:t>do </a:t>
            </a:r>
            <a:r>
              <a:rPr lang="es-ES" dirty="0" err="1" smtClean="0"/>
              <a:t>projeto</a:t>
            </a:r>
            <a:endParaRPr lang="es-ES" dirty="0"/>
          </a:p>
        </p:txBody>
      </p:sp>
      <p:pic>
        <p:nvPicPr>
          <p:cNvPr id="8" name="Imagen 7"/>
          <p:cNvPicPr>
            <a:picLocks noChangeAspect="1"/>
          </p:cNvPicPr>
          <p:nvPr/>
        </p:nvPicPr>
        <p:blipFill>
          <a:blip r:embed="rId2"/>
          <a:stretch>
            <a:fillRect/>
          </a:stretch>
        </p:blipFill>
        <p:spPr>
          <a:xfrm>
            <a:off x="351396" y="2225025"/>
            <a:ext cx="8115733" cy="3755265"/>
          </a:xfrm>
          <a:prstGeom prst="rect">
            <a:avLst/>
          </a:prstGeom>
        </p:spPr>
      </p:pic>
      <p:sp>
        <p:nvSpPr>
          <p:cNvPr id="2" name="Rectángulo redondeado 1"/>
          <p:cNvSpPr/>
          <p:nvPr/>
        </p:nvSpPr>
        <p:spPr>
          <a:xfrm>
            <a:off x="533400" y="4495800"/>
            <a:ext cx="1940013" cy="13716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3309317967"/>
      </p:ext>
    </p:extLst>
  </p:cSld>
  <p:clrMapOvr>
    <a:masterClrMapping/>
  </p:clrMapOvr>
  <p:transition spd="slow">
    <p:wipe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Marcador de contenido 5"/>
          <p:cNvGraphicFramePr>
            <a:graphicFrameLocks noGrp="1"/>
          </p:cNvGraphicFramePr>
          <p:nvPr>
            <p:ph sz="quarter" idx="13"/>
            <p:extLst>
              <p:ext uri="{D42A27DB-BD31-4B8C-83A1-F6EECF244321}">
                <p14:modId xmlns:p14="http://schemas.microsoft.com/office/powerpoint/2010/main" val="1760037623"/>
              </p:ext>
            </p:extLst>
          </p:nvPr>
        </p:nvGraphicFramePr>
        <p:xfrm>
          <a:off x="368209" y="2819400"/>
          <a:ext cx="8305800" cy="2834640"/>
        </p:xfrm>
        <a:graphic>
          <a:graphicData uri="http://schemas.openxmlformats.org/drawingml/2006/table">
            <a:tbl>
              <a:tblPr firstRow="1" bandRow="1">
                <a:tableStyleId>{8EC20E35-A176-4012-BC5E-935CFFF8708E}</a:tableStyleId>
              </a:tblPr>
              <a:tblGrid>
                <a:gridCol w="1828800"/>
                <a:gridCol w="3048000"/>
                <a:gridCol w="3429000"/>
              </a:tblGrid>
              <a:tr h="381001">
                <a:tc rowSpan="2">
                  <a:txBody>
                    <a:bodyPr/>
                    <a:lstStyle/>
                    <a:p>
                      <a:r>
                        <a:rPr lang="es-ES" sz="1400"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objetivo</a:t>
                      </a:r>
                    </a:p>
                    <a:p>
                      <a:r>
                        <a:rPr lang="es-ES" sz="1400"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específico</a:t>
                      </a:r>
                    </a:p>
                    <a:p>
                      <a:endParaRPr lang="es-ES" sz="1400" dirty="0">
                        <a:latin typeface="Open Sans Semibold" panose="020B0706030804020204" pitchFamily="34" charset="0"/>
                        <a:ea typeface="Open Sans Semibold" panose="020B0706030804020204" pitchFamily="34" charset="0"/>
                        <a:cs typeface="Open Sans Semibold" panose="020B07060308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r>
                        <a:rPr lang="pt-BR" sz="1400"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Atividade prevista para alcançar o objetivo específico</a:t>
                      </a:r>
                      <a:endParaRPr lang="es-ES" sz="1400"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rowSpan="2">
                  <a:txBody>
                    <a:bodyPr/>
                    <a:lstStyle/>
                    <a:p>
                      <a:r>
                        <a:rPr lang="pt-BR" sz="1400" b="0"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Breve explicação sobre os objetivos específicos</a:t>
                      </a:r>
                    </a:p>
                    <a:p>
                      <a:r>
                        <a:rPr lang="pt-BR" sz="1400" b="0"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selecionados e a sua relação com os principais</a:t>
                      </a:r>
                    </a:p>
                    <a:p>
                      <a:r>
                        <a:rPr lang="pt-BR" sz="1400" b="0"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outputs do projeto.</a:t>
                      </a:r>
                      <a:endParaRPr lang="es-ES" sz="1400" b="0"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r>
              <a:tr h="457200">
                <a:tc vMerge="1">
                  <a:txBody>
                    <a:bodyPr/>
                    <a:lstStyle/>
                    <a:p>
                      <a:endParaRPr lang="es-E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r>
                        <a:rPr lang="pt-BR" sz="1400"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As atividades descritas</a:t>
                      </a:r>
                    </a:p>
                    <a:p>
                      <a:r>
                        <a:rPr lang="pt-BR" sz="1400"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nesta secção estão</a:t>
                      </a:r>
                    </a:p>
                    <a:p>
                      <a:r>
                        <a:rPr lang="pt-BR" sz="1400"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diretamente vinculadas às</a:t>
                      </a:r>
                    </a:p>
                    <a:p>
                      <a:r>
                        <a:rPr lang="pt-BR" sz="1400"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descritas nos </a:t>
                      </a:r>
                      <a:r>
                        <a:rPr lang="pt-BR" sz="1400" dirty="0" err="1"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GTs</a:t>
                      </a:r>
                      <a:endParaRPr lang="es-ES" sz="1400"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vMerge="1">
                  <a:txBody>
                    <a:bodyPr/>
                    <a:lstStyle/>
                    <a:p>
                      <a:endParaRPr lang="es-E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r>
              <a:tr h="791012">
                <a:tc>
                  <a:txBody>
                    <a:bodyPr/>
                    <a:lstStyle/>
                    <a:p>
                      <a:r>
                        <a:rPr lang="es-ES" sz="1400" dirty="0" err="1" smtClean="0">
                          <a:latin typeface="Open Sans Semibold" panose="020B0706030804020204" pitchFamily="34" charset="0"/>
                          <a:ea typeface="Open Sans Semibold" panose="020B0706030804020204" pitchFamily="34" charset="0"/>
                          <a:cs typeface="Open Sans Semibold" panose="020B0706030804020204" pitchFamily="34" charset="0"/>
                        </a:rPr>
                        <a:t>Estabelecimento</a:t>
                      </a:r>
                      <a:r>
                        <a:rPr lang="es-ES" sz="1400" dirty="0" smtClean="0">
                          <a:latin typeface="Open Sans Semibold" panose="020B0706030804020204" pitchFamily="34" charset="0"/>
                          <a:ea typeface="Open Sans Semibold" panose="020B0706030804020204" pitchFamily="34" charset="0"/>
                          <a:cs typeface="Open Sans Semibold" panose="020B0706030804020204" pitchFamily="34" charset="0"/>
                        </a:rPr>
                        <a:t> de redes</a:t>
                      </a:r>
                      <a:r>
                        <a:rPr lang="es-ES" sz="1400" baseline="0" dirty="0" smtClean="0">
                          <a:latin typeface="Open Sans Semibold" panose="020B0706030804020204" pitchFamily="34" charset="0"/>
                          <a:ea typeface="Open Sans Semibold" panose="020B0706030804020204" pitchFamily="34" charset="0"/>
                          <a:cs typeface="Open Sans Semibold" panose="020B0706030804020204" pitchFamily="34" charset="0"/>
                        </a:rPr>
                        <a:t> piloto de </a:t>
                      </a:r>
                      <a:r>
                        <a:rPr lang="es-ES" sz="1400" baseline="0" dirty="0" err="1" smtClean="0">
                          <a:latin typeface="Open Sans Semibold" panose="020B0706030804020204" pitchFamily="34" charset="0"/>
                          <a:ea typeface="Open Sans Semibold" panose="020B0706030804020204" pitchFamily="34" charset="0"/>
                          <a:cs typeface="Open Sans Semibold" panose="020B0706030804020204" pitchFamily="34" charset="0"/>
                        </a:rPr>
                        <a:t>estações</a:t>
                      </a:r>
                      <a:r>
                        <a:rPr lang="es-ES" sz="1400" baseline="0" dirty="0" smtClean="0">
                          <a:latin typeface="Open Sans Semibold" panose="020B0706030804020204" pitchFamily="34" charset="0"/>
                          <a:ea typeface="Open Sans Semibold" panose="020B0706030804020204" pitchFamily="34" charset="0"/>
                          <a:cs typeface="Open Sans Semibold" panose="020B0706030804020204" pitchFamily="34" charset="0"/>
                        </a:rPr>
                        <a:t> e protocolos de </a:t>
                      </a:r>
                      <a:r>
                        <a:rPr lang="es-ES" sz="1400" baseline="0" dirty="0" err="1" smtClean="0">
                          <a:latin typeface="Open Sans Semibold" panose="020B0706030804020204" pitchFamily="34" charset="0"/>
                          <a:ea typeface="Open Sans Semibold" panose="020B0706030804020204" pitchFamily="34" charset="0"/>
                          <a:cs typeface="Open Sans Semibold" panose="020B0706030804020204" pitchFamily="34" charset="0"/>
                        </a:rPr>
                        <a:t>seguimento</a:t>
                      </a:r>
                      <a:r>
                        <a:rPr lang="es-ES" sz="1400" baseline="0" dirty="0" smtClean="0">
                          <a:latin typeface="Open Sans Semibold" panose="020B0706030804020204" pitchFamily="34" charset="0"/>
                          <a:ea typeface="Open Sans Semibold" panose="020B0706030804020204" pitchFamily="34" charset="0"/>
                          <a:cs typeface="Open Sans Semibold" panose="020B0706030804020204" pitchFamily="34" charset="0"/>
                        </a:rPr>
                        <a:t> da </a:t>
                      </a:r>
                      <a:r>
                        <a:rPr lang="es-ES" sz="1400" baseline="0" dirty="0" err="1" smtClean="0">
                          <a:latin typeface="Open Sans Semibold" panose="020B0706030804020204" pitchFamily="34" charset="0"/>
                          <a:ea typeface="Open Sans Semibold" panose="020B0706030804020204" pitchFamily="34" charset="0"/>
                          <a:cs typeface="Open Sans Semibold" panose="020B0706030804020204" pitchFamily="34" charset="0"/>
                        </a:rPr>
                        <a:t>migração</a:t>
                      </a:r>
                      <a:r>
                        <a:rPr lang="es-ES" sz="1400" baseline="0" dirty="0" smtClean="0">
                          <a:latin typeface="Open Sans Semibold" panose="020B0706030804020204" pitchFamily="34" charset="0"/>
                          <a:ea typeface="Open Sans Semibold" panose="020B0706030804020204" pitchFamily="34" charset="0"/>
                          <a:cs typeface="Open Sans Semibold" panose="020B0706030804020204" pitchFamily="34" charset="0"/>
                        </a:rPr>
                        <a:t> de aves</a:t>
                      </a:r>
                      <a:endParaRPr lang="es-ES" sz="1400" dirty="0">
                        <a:latin typeface="Open Sans Semibold" panose="020B0706030804020204" pitchFamily="34" charset="0"/>
                        <a:ea typeface="Open Sans Semibold" panose="020B0706030804020204" pitchFamily="34" charset="0"/>
                        <a:cs typeface="Open Sans Semibold" panose="020B07060308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ES" dirty="0">
                        <a:latin typeface="Open Sans Semibold" panose="020B0706030804020204" pitchFamily="34" charset="0"/>
                        <a:ea typeface="Open Sans Semibold" panose="020B0706030804020204" pitchFamily="34" charset="0"/>
                        <a:cs typeface="Open Sans Semibold" panose="020B07060308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ES" dirty="0">
                        <a:latin typeface="Open Sans Semibold" panose="020B0706030804020204" pitchFamily="34" charset="0"/>
                        <a:ea typeface="Open Sans Semibold" panose="020B0706030804020204" pitchFamily="34" charset="0"/>
                        <a:cs typeface="Open Sans Semibold" panose="020B07060308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7" name="Título 2"/>
          <p:cNvSpPr>
            <a:spLocks noGrp="1"/>
          </p:cNvSpPr>
          <p:nvPr>
            <p:ph type="title"/>
          </p:nvPr>
        </p:nvSpPr>
        <p:spPr/>
        <p:txBody>
          <a:bodyPr>
            <a:normAutofit fontScale="90000"/>
          </a:bodyPr>
          <a:lstStyle/>
          <a:p>
            <a:r>
              <a:rPr lang="es-ES" dirty="0" err="1"/>
              <a:t>Definição</a:t>
            </a:r>
            <a:r>
              <a:rPr lang="es-ES" dirty="0"/>
              <a:t> </a:t>
            </a:r>
            <a:r>
              <a:rPr lang="es-ES" dirty="0" err="1"/>
              <a:t>pouco</a:t>
            </a:r>
            <a:r>
              <a:rPr lang="es-ES" dirty="0"/>
              <a:t> clara dos objetivos do </a:t>
            </a:r>
            <a:r>
              <a:rPr lang="es-ES" dirty="0" err="1" smtClean="0"/>
              <a:t>projeto</a:t>
            </a:r>
            <a:r>
              <a:rPr lang="es-ES" dirty="0" smtClean="0"/>
              <a:t/>
            </a:r>
            <a:br>
              <a:rPr lang="es-ES" dirty="0" smtClean="0"/>
            </a:br>
            <a:r>
              <a:rPr lang="es-ES" dirty="0"/>
              <a:t/>
            </a:r>
            <a:br>
              <a:rPr lang="es-ES" dirty="0"/>
            </a:br>
            <a:endParaRPr lang="es-ES" dirty="0"/>
          </a:p>
        </p:txBody>
      </p:sp>
      <p:sp>
        <p:nvSpPr>
          <p:cNvPr id="8" name="CuadroTexto 7"/>
          <p:cNvSpPr txBox="1"/>
          <p:nvPr/>
        </p:nvSpPr>
        <p:spPr>
          <a:xfrm>
            <a:off x="457200" y="2133600"/>
            <a:ext cx="7772400" cy="369332"/>
          </a:xfrm>
          <a:prstGeom prst="rect">
            <a:avLst/>
          </a:prstGeom>
          <a:noFill/>
        </p:spPr>
        <p:txBody>
          <a:bodyPr wrap="square" rtlCol="0">
            <a:spAutoFit/>
          </a:bodyPr>
          <a:lstStyle/>
          <a:p>
            <a:r>
              <a:rPr lang="pt-BR" dirty="0"/>
              <a:t>D.2 Enfoque do projeto: objetivos, principais outputs e resultados previstos</a:t>
            </a:r>
            <a:endParaRPr lang="es-ES" dirty="0"/>
          </a:p>
        </p:txBody>
      </p:sp>
      <p:pic>
        <p:nvPicPr>
          <p:cNvPr id="9" name="Imagen 8"/>
          <p:cNvPicPr>
            <a:picLocks noChangeAspect="1"/>
          </p:cNvPicPr>
          <p:nvPr/>
        </p:nvPicPr>
        <p:blipFill>
          <a:blip r:embed="rId2"/>
          <a:stretch>
            <a:fillRect/>
          </a:stretch>
        </p:blipFill>
        <p:spPr>
          <a:xfrm>
            <a:off x="338158" y="4267200"/>
            <a:ext cx="1981200" cy="1371600"/>
          </a:xfrm>
          <a:prstGeom prst="rect">
            <a:avLst/>
          </a:prstGeom>
        </p:spPr>
      </p:pic>
    </p:spTree>
    <p:extLst>
      <p:ext uri="{BB962C8B-B14F-4D97-AF65-F5344CB8AC3E}">
        <p14:creationId xmlns:p14="http://schemas.microsoft.com/office/powerpoint/2010/main" val="4190055426"/>
      </p:ext>
    </p:extLst>
  </p:cSld>
  <p:clrMapOvr>
    <a:masterClrMapping/>
  </p:clrMapOvr>
  <p:transition spd="slow">
    <p:wipe di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Marcador de contenido 5"/>
          <p:cNvGraphicFramePr>
            <a:graphicFrameLocks noGrp="1"/>
          </p:cNvGraphicFramePr>
          <p:nvPr>
            <p:ph sz="quarter" idx="13"/>
            <p:extLst>
              <p:ext uri="{D42A27DB-BD31-4B8C-83A1-F6EECF244321}">
                <p14:modId xmlns:p14="http://schemas.microsoft.com/office/powerpoint/2010/main" val="489500502"/>
              </p:ext>
            </p:extLst>
          </p:nvPr>
        </p:nvGraphicFramePr>
        <p:xfrm>
          <a:off x="368209" y="2539285"/>
          <a:ext cx="8305800" cy="3999226"/>
        </p:xfrm>
        <a:graphic>
          <a:graphicData uri="http://schemas.openxmlformats.org/drawingml/2006/table">
            <a:tbl>
              <a:tblPr firstRow="1" bandRow="1">
                <a:tableStyleId>{8EC20E35-A176-4012-BC5E-935CFFF8708E}</a:tableStyleId>
              </a:tblPr>
              <a:tblGrid>
                <a:gridCol w="1828800"/>
                <a:gridCol w="3048000"/>
                <a:gridCol w="3429000"/>
              </a:tblGrid>
              <a:tr h="388425">
                <a:tc rowSpan="2">
                  <a:txBody>
                    <a:bodyPr/>
                    <a:lstStyle/>
                    <a:p>
                      <a:r>
                        <a:rPr lang="es-ES" sz="1400"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objetivo</a:t>
                      </a:r>
                    </a:p>
                    <a:p>
                      <a:r>
                        <a:rPr lang="es-ES" sz="1400"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específico</a:t>
                      </a:r>
                    </a:p>
                    <a:p>
                      <a:endParaRPr lang="es-ES" sz="1400" dirty="0">
                        <a:latin typeface="Open Sans Semibold" panose="020B0706030804020204" pitchFamily="34" charset="0"/>
                        <a:ea typeface="Open Sans Semibold" panose="020B0706030804020204" pitchFamily="34" charset="0"/>
                        <a:cs typeface="Open Sans Semibold" panose="020B07060308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r>
                        <a:rPr lang="pt-BR" sz="1400"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Atividade prevista para alcançar o objetivo específico</a:t>
                      </a:r>
                      <a:endParaRPr lang="es-ES" sz="1400"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rowSpan="2">
                  <a:txBody>
                    <a:bodyPr/>
                    <a:lstStyle/>
                    <a:p>
                      <a:r>
                        <a:rPr lang="pt-BR" sz="1400" b="0"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Breve explicação sobre os objetivos específicos</a:t>
                      </a:r>
                    </a:p>
                    <a:p>
                      <a:r>
                        <a:rPr lang="pt-BR" sz="1400" b="0"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selecionados e a sua relação com os principais</a:t>
                      </a:r>
                    </a:p>
                    <a:p>
                      <a:r>
                        <a:rPr lang="pt-BR" sz="1400" b="0"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outputs do projeto.</a:t>
                      </a:r>
                      <a:endParaRPr lang="es-ES" sz="1400" b="0"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r>
              <a:tr h="708304">
                <a:tc vMerge="1">
                  <a:txBody>
                    <a:bodyPr/>
                    <a:lstStyle/>
                    <a:p>
                      <a:endParaRPr lang="es-E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r>
                        <a:rPr lang="pt-BR" sz="1400"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As atividades descritas</a:t>
                      </a:r>
                    </a:p>
                    <a:p>
                      <a:r>
                        <a:rPr lang="pt-BR" sz="1400"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nesta secção estão</a:t>
                      </a:r>
                    </a:p>
                    <a:p>
                      <a:r>
                        <a:rPr lang="pt-BR" sz="1400"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diretamente vinculadas às</a:t>
                      </a:r>
                    </a:p>
                    <a:p>
                      <a:r>
                        <a:rPr lang="pt-BR" sz="1400"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descritas nos </a:t>
                      </a:r>
                      <a:r>
                        <a:rPr lang="pt-BR" sz="1400" dirty="0" err="1"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GTs</a:t>
                      </a:r>
                      <a:endParaRPr lang="es-ES" sz="1400"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vMerge="1">
                  <a:txBody>
                    <a:bodyPr/>
                    <a:lstStyle/>
                    <a:p>
                      <a:endParaRPr lang="es-E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r>
              <a:tr h="2536186">
                <a:tc>
                  <a:txBody>
                    <a:bodyPr/>
                    <a:lstStyle/>
                    <a:p>
                      <a:r>
                        <a:rPr lang="es-ES" sz="1400" dirty="0" err="1" smtClean="0">
                          <a:latin typeface="Open Sans Semibold" panose="020B0706030804020204" pitchFamily="34" charset="0"/>
                          <a:ea typeface="Open Sans Semibold" panose="020B0706030804020204" pitchFamily="34" charset="0"/>
                          <a:cs typeface="Open Sans Semibold" panose="020B0706030804020204" pitchFamily="34" charset="0"/>
                        </a:rPr>
                        <a:t>Recuperação</a:t>
                      </a:r>
                      <a:r>
                        <a:rPr lang="es-ES" sz="1400" dirty="0" smtClean="0">
                          <a:latin typeface="Open Sans Semibold" panose="020B0706030804020204" pitchFamily="34" charset="0"/>
                          <a:ea typeface="Open Sans Semibold" panose="020B0706030804020204" pitchFamily="34" charset="0"/>
                          <a:cs typeface="Open Sans Semibold" panose="020B0706030804020204" pitchFamily="34" charset="0"/>
                        </a:rPr>
                        <a:t> do </a:t>
                      </a:r>
                      <a:r>
                        <a:rPr lang="es-ES" sz="1400" dirty="0" err="1" smtClean="0">
                          <a:latin typeface="Open Sans Semibold" panose="020B0706030804020204" pitchFamily="34" charset="0"/>
                          <a:ea typeface="Open Sans Semibold" panose="020B0706030804020204" pitchFamily="34" charset="0"/>
                          <a:cs typeface="Open Sans Semibold" panose="020B0706030804020204" pitchFamily="34" charset="0"/>
                        </a:rPr>
                        <a:t>património</a:t>
                      </a:r>
                      <a:r>
                        <a:rPr lang="es-ES" sz="1400" dirty="0" smtClean="0">
                          <a:latin typeface="Open Sans Semibold" panose="020B0706030804020204" pitchFamily="34" charset="0"/>
                          <a:ea typeface="Open Sans Semibold" panose="020B0706030804020204" pitchFamily="34" charset="0"/>
                          <a:cs typeface="Open Sans Semibold" panose="020B0706030804020204" pitchFamily="34" charset="0"/>
                        </a:rPr>
                        <a:t> histórico-arqueológico e natural para fomentar o turismo do </a:t>
                      </a:r>
                      <a:r>
                        <a:rPr lang="es-ES" sz="1400" dirty="0" err="1" smtClean="0">
                          <a:latin typeface="Open Sans Semibold" panose="020B0706030804020204" pitchFamily="34" charset="0"/>
                          <a:ea typeface="Open Sans Semibold" panose="020B0706030804020204" pitchFamily="34" charset="0"/>
                          <a:cs typeface="Open Sans Semibold" panose="020B0706030804020204" pitchFamily="34" charset="0"/>
                        </a:rPr>
                        <a:t>município</a:t>
                      </a:r>
                      <a:r>
                        <a:rPr lang="es-ES" sz="1400" dirty="0" smtClean="0">
                          <a:latin typeface="Open Sans Semibold" panose="020B0706030804020204" pitchFamily="34" charset="0"/>
                          <a:ea typeface="Open Sans Semibold" panose="020B0706030804020204" pitchFamily="34" charset="0"/>
                          <a:cs typeface="Open Sans Semibold" panose="020B0706030804020204" pitchFamily="34" charset="0"/>
                        </a:rPr>
                        <a:t> e que </a:t>
                      </a:r>
                      <a:r>
                        <a:rPr lang="es-ES" sz="1400" dirty="0" err="1" smtClean="0">
                          <a:latin typeface="Open Sans Semibold" panose="020B0706030804020204" pitchFamily="34" charset="0"/>
                          <a:ea typeface="Open Sans Semibold" panose="020B0706030804020204" pitchFamily="34" charset="0"/>
                          <a:cs typeface="Open Sans Semibold" panose="020B0706030804020204" pitchFamily="34" charset="0"/>
                        </a:rPr>
                        <a:t>seja</a:t>
                      </a:r>
                      <a:r>
                        <a:rPr lang="es-ES" sz="1400" dirty="0" smtClean="0">
                          <a:latin typeface="Open Sans Semibold" panose="020B0706030804020204" pitchFamily="34" charset="0"/>
                          <a:ea typeface="Open Sans Semibold" panose="020B0706030804020204" pitchFamily="34" charset="0"/>
                          <a:cs typeface="Open Sans Semibold" panose="020B0706030804020204" pitchFamily="34" charset="0"/>
                        </a:rPr>
                        <a:t> agente transformador da </a:t>
                      </a:r>
                      <a:r>
                        <a:rPr lang="es-ES" sz="1400" dirty="0" err="1" smtClean="0">
                          <a:latin typeface="Open Sans Semibold" panose="020B0706030804020204" pitchFamily="34" charset="0"/>
                          <a:ea typeface="Open Sans Semibold" panose="020B0706030804020204" pitchFamily="34" charset="0"/>
                          <a:cs typeface="Open Sans Semibold" panose="020B0706030804020204" pitchFamily="34" charset="0"/>
                        </a:rPr>
                        <a:t>realidade</a:t>
                      </a:r>
                      <a:r>
                        <a:rPr lang="es-ES" sz="1400" dirty="0" smtClean="0">
                          <a:latin typeface="Open Sans Semibold" panose="020B0706030804020204" pitchFamily="34" charset="0"/>
                          <a:ea typeface="Open Sans Semibold" panose="020B0706030804020204" pitchFamily="34" charset="0"/>
                          <a:cs typeface="Open Sans Semibold" panose="020B0706030804020204" pitchFamily="34" charset="0"/>
                        </a:rPr>
                        <a:t> local</a:t>
                      </a:r>
                      <a:endParaRPr lang="es-ES" sz="1400" dirty="0">
                        <a:latin typeface="Open Sans Semibold" panose="020B0706030804020204" pitchFamily="34" charset="0"/>
                        <a:ea typeface="Open Sans Semibold" panose="020B0706030804020204" pitchFamily="34" charset="0"/>
                        <a:cs typeface="Open Sans Semibold" panose="020B07060308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ES" sz="1400" dirty="0">
                        <a:latin typeface="Open Sans Semibold" panose="020B0706030804020204" pitchFamily="34" charset="0"/>
                        <a:ea typeface="Open Sans Semibold" panose="020B0706030804020204" pitchFamily="34" charset="0"/>
                        <a:cs typeface="Open Sans Semibold" panose="020B07060308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pt-BR" sz="1400" dirty="0" smtClean="0">
                          <a:latin typeface="Open Sans Semibold" panose="020B0706030804020204" pitchFamily="34" charset="0"/>
                          <a:ea typeface="Open Sans Semibold" panose="020B0706030804020204" pitchFamily="34" charset="0"/>
                          <a:cs typeface="Open Sans Semibold" panose="020B0706030804020204" pitchFamily="34" charset="0"/>
                        </a:rPr>
                        <a:t>A recuperação do património histórico-arqueológico e natural para fomentar o turismo do município e que seja agente transformador da realidade local, é necessário a concretização de diferentes planos de gestão que serão destinados à realização de ditos objetivos.</a:t>
                      </a:r>
                    </a:p>
                    <a:p>
                      <a:endParaRPr lang="es-ES" sz="1400" dirty="0">
                        <a:latin typeface="Open Sans Semibold" panose="020B0706030804020204" pitchFamily="34" charset="0"/>
                        <a:ea typeface="Open Sans Semibold" panose="020B0706030804020204" pitchFamily="34" charset="0"/>
                        <a:cs typeface="Open Sans Semibold" panose="020B07060308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7" name="Título 2"/>
          <p:cNvSpPr>
            <a:spLocks noGrp="1"/>
          </p:cNvSpPr>
          <p:nvPr>
            <p:ph type="title"/>
          </p:nvPr>
        </p:nvSpPr>
        <p:spPr/>
        <p:txBody>
          <a:bodyPr>
            <a:normAutofit/>
          </a:bodyPr>
          <a:lstStyle/>
          <a:p>
            <a:r>
              <a:rPr lang="es-ES" dirty="0"/>
              <a:t>Falta de enfoque transnacional do </a:t>
            </a:r>
            <a:r>
              <a:rPr lang="es-ES" dirty="0" err="1"/>
              <a:t>projeto</a:t>
            </a:r>
            <a:endParaRPr lang="es-ES" dirty="0"/>
          </a:p>
        </p:txBody>
      </p:sp>
      <p:sp>
        <p:nvSpPr>
          <p:cNvPr id="8" name="CuadroTexto 7"/>
          <p:cNvSpPr txBox="1"/>
          <p:nvPr/>
        </p:nvSpPr>
        <p:spPr>
          <a:xfrm>
            <a:off x="457200" y="2133600"/>
            <a:ext cx="7772400" cy="369332"/>
          </a:xfrm>
          <a:prstGeom prst="rect">
            <a:avLst/>
          </a:prstGeom>
          <a:noFill/>
        </p:spPr>
        <p:txBody>
          <a:bodyPr wrap="square" rtlCol="0">
            <a:spAutoFit/>
          </a:bodyPr>
          <a:lstStyle/>
          <a:p>
            <a:r>
              <a:rPr lang="pt-BR" dirty="0"/>
              <a:t>D.2 Enfoque do projeto: objetivos, principais outputs e resultados previstos</a:t>
            </a:r>
            <a:endParaRPr lang="es-ES" dirty="0"/>
          </a:p>
        </p:txBody>
      </p:sp>
      <p:pic>
        <p:nvPicPr>
          <p:cNvPr id="9" name="Imagen 8"/>
          <p:cNvPicPr>
            <a:picLocks noChangeAspect="1"/>
          </p:cNvPicPr>
          <p:nvPr/>
        </p:nvPicPr>
        <p:blipFill>
          <a:blip r:embed="rId2"/>
          <a:stretch>
            <a:fillRect/>
          </a:stretch>
        </p:blipFill>
        <p:spPr>
          <a:xfrm>
            <a:off x="310659" y="3962400"/>
            <a:ext cx="1899141" cy="2514600"/>
          </a:xfrm>
          <a:prstGeom prst="rect">
            <a:avLst/>
          </a:prstGeom>
        </p:spPr>
      </p:pic>
      <p:pic>
        <p:nvPicPr>
          <p:cNvPr id="2" name="Imagen 1"/>
          <p:cNvPicPr>
            <a:picLocks noChangeAspect="1"/>
          </p:cNvPicPr>
          <p:nvPr/>
        </p:nvPicPr>
        <p:blipFill>
          <a:blip r:embed="rId3"/>
          <a:stretch>
            <a:fillRect/>
          </a:stretch>
        </p:blipFill>
        <p:spPr>
          <a:xfrm>
            <a:off x="5257800" y="3903326"/>
            <a:ext cx="3429000" cy="2517866"/>
          </a:xfrm>
          <a:prstGeom prst="rect">
            <a:avLst/>
          </a:prstGeom>
        </p:spPr>
      </p:pic>
    </p:spTree>
    <p:extLst>
      <p:ext uri="{BB962C8B-B14F-4D97-AF65-F5344CB8AC3E}">
        <p14:creationId xmlns:p14="http://schemas.microsoft.com/office/powerpoint/2010/main" val="536678023"/>
      </p:ext>
    </p:extLst>
  </p:cSld>
  <p:clrMapOvr>
    <a:masterClrMapping/>
  </p:clrMapOvr>
  <p:transition spd="slow">
    <p:wipe di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2801929" y="-17157"/>
            <a:ext cx="3505199" cy="8416311"/>
          </a:xfrm>
        </p:spPr>
        <p:txBody>
          <a:bodyPr/>
          <a:lstStyle/>
          <a:p>
            <a:r>
              <a:rPr lang="es-ES" dirty="0" err="1" smtClean="0"/>
              <a:t>Secção</a:t>
            </a:r>
            <a:r>
              <a:rPr lang="es-ES" dirty="0" smtClean="0"/>
              <a:t> D.1.5 do </a:t>
            </a:r>
            <a:r>
              <a:rPr lang="es-ES" dirty="0" err="1" smtClean="0"/>
              <a:t>formulário</a:t>
            </a:r>
            <a:r>
              <a:rPr lang="es-ES" dirty="0" smtClean="0"/>
              <a:t>:</a:t>
            </a:r>
          </a:p>
          <a:p>
            <a:pPr marL="342900" indent="-342900">
              <a:buFont typeface="Arial" panose="020B0604020202020204" pitchFamily="34" charset="0"/>
              <a:buChar char="•"/>
            </a:pPr>
            <a:r>
              <a:rPr lang="es-ES" dirty="0" err="1" smtClean="0"/>
              <a:t>Não</a:t>
            </a:r>
            <a:r>
              <a:rPr lang="es-ES" dirty="0" smtClean="0"/>
              <a:t> se explica claramente porque é que a </a:t>
            </a:r>
            <a:r>
              <a:rPr lang="es-ES" dirty="0" err="1" smtClean="0"/>
              <a:t>cooperação</a:t>
            </a:r>
            <a:r>
              <a:rPr lang="es-ES" dirty="0" smtClean="0"/>
              <a:t> transnacional é </a:t>
            </a:r>
            <a:r>
              <a:rPr lang="es-ES" dirty="0" err="1" smtClean="0"/>
              <a:t>necessária</a:t>
            </a:r>
            <a:r>
              <a:rPr lang="es-ES" dirty="0" smtClean="0"/>
              <a:t> e </a:t>
            </a:r>
            <a:r>
              <a:rPr lang="es-ES" dirty="0" err="1" smtClean="0"/>
              <a:t>imprescindível</a:t>
            </a:r>
            <a:r>
              <a:rPr lang="es-ES" dirty="0" smtClean="0"/>
              <a:t> para conseguir atingir os objetivos do </a:t>
            </a:r>
            <a:r>
              <a:rPr lang="es-ES" dirty="0" err="1" smtClean="0"/>
              <a:t>projeto</a:t>
            </a:r>
            <a:endParaRPr lang="es-ES" dirty="0"/>
          </a:p>
        </p:txBody>
      </p:sp>
      <p:sp>
        <p:nvSpPr>
          <p:cNvPr id="3" name="Título 2"/>
          <p:cNvSpPr>
            <a:spLocks noGrp="1"/>
          </p:cNvSpPr>
          <p:nvPr>
            <p:ph type="title"/>
          </p:nvPr>
        </p:nvSpPr>
        <p:spPr/>
        <p:txBody>
          <a:bodyPr/>
          <a:lstStyle/>
          <a:p>
            <a:r>
              <a:rPr lang="es-ES" dirty="0"/>
              <a:t>Falta de </a:t>
            </a:r>
            <a:r>
              <a:rPr lang="es-ES" dirty="0" smtClean="0"/>
              <a:t>enfoque </a:t>
            </a:r>
            <a:r>
              <a:rPr lang="es-ES" dirty="0"/>
              <a:t>transnacional do </a:t>
            </a:r>
            <a:r>
              <a:rPr lang="es-ES" dirty="0" err="1"/>
              <a:t>projeto</a:t>
            </a:r>
            <a:endParaRPr lang="es-ES" dirty="0"/>
          </a:p>
        </p:txBody>
      </p:sp>
    </p:spTree>
    <p:extLst>
      <p:ext uri="{BB962C8B-B14F-4D97-AF65-F5344CB8AC3E}">
        <p14:creationId xmlns:p14="http://schemas.microsoft.com/office/powerpoint/2010/main" val="1638749259"/>
      </p:ext>
    </p:extLst>
  </p:cSld>
  <p:clrMapOvr>
    <a:masterClrMapping/>
  </p:clrMapOvr>
  <p:transition spd="slow">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p:cNvSpPr>
            <a:spLocks noGrp="1"/>
          </p:cNvSpPr>
          <p:nvPr>
            <p:ph type="body" sz="half" idx="2"/>
          </p:nvPr>
        </p:nvSpPr>
        <p:spPr>
          <a:xfrm>
            <a:off x="365760" y="2362200"/>
            <a:ext cx="2626046" cy="3550198"/>
          </a:xfrm>
        </p:spPr>
        <p:txBody>
          <a:bodyPr>
            <a:normAutofit/>
          </a:bodyPr>
          <a:lstStyle/>
          <a:p>
            <a:r>
              <a:rPr lang="pt-BR" sz="1800" b="1" dirty="0" smtClean="0"/>
              <a:t>496</a:t>
            </a:r>
            <a:r>
              <a:rPr lang="pt-BR" sz="1800" dirty="0" smtClean="0"/>
              <a:t> propostas de projetos registadas em </a:t>
            </a:r>
            <a:r>
              <a:rPr lang="pt-BR" sz="1800" dirty="0" err="1" smtClean="0"/>
              <a:t>eSudoe</a:t>
            </a:r>
            <a:endParaRPr lang="pt-BR" sz="1800" dirty="0" smtClean="0"/>
          </a:p>
          <a:p>
            <a:endParaRPr lang="pt-BR" sz="1800" dirty="0" smtClean="0"/>
          </a:p>
          <a:p>
            <a:r>
              <a:rPr lang="pt-BR" sz="1800" b="1" dirty="0" smtClean="0"/>
              <a:t>78</a:t>
            </a:r>
            <a:r>
              <a:rPr lang="pt-BR" sz="1800" dirty="0" smtClean="0"/>
              <a:t> propostas de projetos foram autorizadas a passar à segunda</a:t>
            </a:r>
          </a:p>
          <a:p>
            <a:endParaRPr lang="pt-BR" sz="1800" b="1" dirty="0" smtClean="0"/>
          </a:p>
          <a:p>
            <a:r>
              <a:rPr lang="pt-BR" sz="1800" b="1" dirty="0" smtClean="0"/>
              <a:t>36</a:t>
            </a:r>
            <a:r>
              <a:rPr lang="pt-BR" sz="1800" dirty="0" smtClean="0"/>
              <a:t> projetos foram aprovados</a:t>
            </a:r>
          </a:p>
        </p:txBody>
      </p:sp>
      <p:graphicFrame>
        <p:nvGraphicFramePr>
          <p:cNvPr id="6" name="Marcador de contenido 5"/>
          <p:cNvGraphicFramePr>
            <a:graphicFrameLocks noGrp="1"/>
          </p:cNvGraphicFramePr>
          <p:nvPr>
            <p:ph idx="1"/>
            <p:extLst>
              <p:ext uri="{D42A27DB-BD31-4B8C-83A1-F6EECF244321}">
                <p14:modId xmlns:p14="http://schemas.microsoft.com/office/powerpoint/2010/main" val="1350725913"/>
              </p:ext>
            </p:extLst>
          </p:nvPr>
        </p:nvGraphicFramePr>
        <p:xfrm>
          <a:off x="2778446" y="1519238"/>
          <a:ext cx="6213154" cy="5033962"/>
        </p:xfrm>
        <a:graphic>
          <a:graphicData uri="http://schemas.openxmlformats.org/drawingml/2006/chart">
            <c:chart xmlns:c="http://schemas.openxmlformats.org/drawingml/2006/chart" xmlns:r="http://schemas.openxmlformats.org/officeDocument/2006/relationships" r:id="rId3"/>
          </a:graphicData>
        </a:graphic>
      </p:graphicFrame>
      <p:sp>
        <p:nvSpPr>
          <p:cNvPr id="5" name="Título 1"/>
          <p:cNvSpPr txBox="1">
            <a:spLocks/>
          </p:cNvSpPr>
          <p:nvPr/>
        </p:nvSpPr>
        <p:spPr>
          <a:xfrm>
            <a:off x="365760" y="838200"/>
            <a:ext cx="8763000" cy="685800"/>
          </a:xfrm>
          <a:prstGeom prst="rect">
            <a:avLst/>
          </a:prstGeom>
        </p:spPr>
        <p:txBody>
          <a:bodyPr vert="horz" lIns="91440" tIns="45720" rIns="91440" bIns="45720" rtlCol="0" anchor="b" anchorCtr="0">
            <a:noAutofit/>
          </a:bodyPr>
          <a:lstStyle>
            <a:lvl1pPr algn="l" defTabSz="914400" rtl="0" eaLnBrk="1" latinLnBrk="0" hangingPunct="1">
              <a:spcBef>
                <a:spcPct val="0"/>
              </a:spcBef>
              <a:buNone/>
              <a:defRPr kumimoji="0" lang="es-ES" sz="2000" b="1" i="0" kern="1200">
                <a:solidFill>
                  <a:schemeClr val="tx2"/>
                </a:solidFill>
                <a:latin typeface="Open Sans Semibold"/>
                <a:ea typeface="+mj-ea"/>
                <a:cs typeface="+mj-cs"/>
              </a:defRPr>
            </a:lvl1pPr>
          </a:lstStyle>
          <a:p>
            <a:r>
              <a:rPr lang="pt-BR" sz="2800" dirty="0" smtClean="0"/>
              <a:t>Projetos por prioridade / primeira convocatória</a:t>
            </a:r>
            <a:endParaRPr lang="pt-BR" sz="2800" dirty="0"/>
          </a:p>
        </p:txBody>
      </p:sp>
    </p:spTree>
    <p:extLst>
      <p:ext uri="{BB962C8B-B14F-4D97-AF65-F5344CB8AC3E}">
        <p14:creationId xmlns:p14="http://schemas.microsoft.com/office/powerpoint/2010/main" val="31588631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anim calcmode="lin" valueType="num">
                                      <p:cBhvr>
                                        <p:cTn id="8" dur="2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20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2000"/>
                                        <p:tgtEl>
                                          <p:spTgt spid="4">
                                            <p:txEl>
                                              <p:pRg st="2" end="2"/>
                                            </p:txEl>
                                          </p:spTgt>
                                        </p:tgtEl>
                                      </p:cBhvr>
                                    </p:animEffect>
                                    <p:anim calcmode="lin" valueType="num">
                                      <p:cBhvr>
                                        <p:cTn id="13" dur="2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4" dur="2000" fill="hold"/>
                                        <p:tgtEl>
                                          <p:spTgt spid="4">
                                            <p:txEl>
                                              <p:pRg st="2" end="2"/>
                                            </p:txEl>
                                          </p:spTgt>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fade">
                                      <p:cBhvr>
                                        <p:cTn id="17" dur="2000"/>
                                        <p:tgtEl>
                                          <p:spTgt spid="4">
                                            <p:txEl>
                                              <p:pRg st="4" end="4"/>
                                            </p:txEl>
                                          </p:spTgt>
                                        </p:tgtEl>
                                      </p:cBhvr>
                                    </p:animEffect>
                                    <p:anim calcmode="lin" valueType="num">
                                      <p:cBhvr>
                                        <p:cTn id="18" dur="2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9" dur="2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6">
                                            <p:graphicEl>
                                              <a:chart seriesIdx="-3" categoryIdx="-3" bldStep="gridLegend"/>
                                            </p:graphicEl>
                                          </p:spTgt>
                                        </p:tgtEl>
                                        <p:attrNameLst>
                                          <p:attrName>style.visibility</p:attrName>
                                        </p:attrNameLst>
                                      </p:cBhvr>
                                      <p:to>
                                        <p:strVal val="visible"/>
                                      </p:to>
                                    </p:set>
                                    <p:animEffect transition="in" filter="wipe(down)">
                                      <p:cBhvr>
                                        <p:cTn id="23" dur="1000"/>
                                        <p:tgtEl>
                                          <p:spTgt spid="6">
                                            <p:graphicEl>
                                              <a:chart seriesIdx="-3" categoryIdx="-3" bldStep="gridLegend"/>
                                            </p:graphicEl>
                                          </p:spTgt>
                                        </p:tgtEl>
                                      </p:cBhvr>
                                    </p:animEffect>
                                  </p:childTnLst>
                                </p:cTn>
                              </p:par>
                            </p:childTnLst>
                          </p:cTn>
                        </p:par>
                        <p:par>
                          <p:cTn id="24" fill="hold">
                            <p:stCondLst>
                              <p:cond delay="3000"/>
                            </p:stCondLst>
                            <p:childTnLst>
                              <p:par>
                                <p:cTn id="25" presetID="22" presetClass="entr" presetSubtype="4" fill="hold" grpId="0" nodeType="afterEffect">
                                  <p:stCondLst>
                                    <p:cond delay="0"/>
                                  </p:stCondLst>
                                  <p:childTnLst>
                                    <p:set>
                                      <p:cBhvr>
                                        <p:cTn id="26" dur="1" fill="hold">
                                          <p:stCondLst>
                                            <p:cond delay="0"/>
                                          </p:stCondLst>
                                        </p:cTn>
                                        <p:tgtEl>
                                          <p:spTgt spid="6">
                                            <p:graphicEl>
                                              <a:chart seriesIdx="0" categoryIdx="-4" bldStep="series"/>
                                            </p:graphicEl>
                                          </p:spTgt>
                                        </p:tgtEl>
                                        <p:attrNameLst>
                                          <p:attrName>style.visibility</p:attrName>
                                        </p:attrNameLst>
                                      </p:cBhvr>
                                      <p:to>
                                        <p:strVal val="visible"/>
                                      </p:to>
                                    </p:set>
                                    <p:animEffect transition="in" filter="wipe(down)">
                                      <p:cBhvr>
                                        <p:cTn id="27" dur="1000"/>
                                        <p:tgtEl>
                                          <p:spTgt spid="6">
                                            <p:graphicEl>
                                              <a:chart seriesIdx="0" categoryIdx="-4" bldStep="series"/>
                                            </p:graphicEl>
                                          </p:spTgt>
                                        </p:tgtEl>
                                      </p:cBhvr>
                                    </p:animEffect>
                                  </p:childTnLst>
                                </p:cTn>
                              </p:par>
                            </p:childTnLst>
                          </p:cTn>
                        </p:par>
                        <p:par>
                          <p:cTn id="28" fill="hold">
                            <p:stCondLst>
                              <p:cond delay="4000"/>
                            </p:stCondLst>
                            <p:childTnLst>
                              <p:par>
                                <p:cTn id="29" presetID="22" presetClass="entr" presetSubtype="4" fill="hold" grpId="0" nodeType="afterEffect">
                                  <p:stCondLst>
                                    <p:cond delay="0"/>
                                  </p:stCondLst>
                                  <p:childTnLst>
                                    <p:set>
                                      <p:cBhvr>
                                        <p:cTn id="30" dur="1" fill="hold">
                                          <p:stCondLst>
                                            <p:cond delay="0"/>
                                          </p:stCondLst>
                                        </p:cTn>
                                        <p:tgtEl>
                                          <p:spTgt spid="6">
                                            <p:graphicEl>
                                              <a:chart seriesIdx="1" categoryIdx="-4" bldStep="series"/>
                                            </p:graphicEl>
                                          </p:spTgt>
                                        </p:tgtEl>
                                        <p:attrNameLst>
                                          <p:attrName>style.visibility</p:attrName>
                                        </p:attrNameLst>
                                      </p:cBhvr>
                                      <p:to>
                                        <p:strVal val="visible"/>
                                      </p:to>
                                    </p:set>
                                    <p:animEffect transition="in" filter="wipe(down)">
                                      <p:cBhvr>
                                        <p:cTn id="31" dur="1000"/>
                                        <p:tgtEl>
                                          <p:spTgt spid="6">
                                            <p:graphicEl>
                                              <a:chart seriesIdx="1" categoryIdx="-4" bldStep="series"/>
                                            </p:graphicEl>
                                          </p:spTgt>
                                        </p:tgtEl>
                                      </p:cBhvr>
                                    </p:animEffect>
                                  </p:childTnLst>
                                </p:cTn>
                              </p:par>
                            </p:childTnLst>
                          </p:cTn>
                        </p:par>
                        <p:par>
                          <p:cTn id="32" fill="hold">
                            <p:stCondLst>
                              <p:cond delay="5000"/>
                            </p:stCondLst>
                            <p:childTnLst>
                              <p:par>
                                <p:cTn id="33" presetID="22" presetClass="entr" presetSubtype="4" fill="hold" grpId="0" nodeType="afterEffect">
                                  <p:stCondLst>
                                    <p:cond delay="0"/>
                                  </p:stCondLst>
                                  <p:childTnLst>
                                    <p:set>
                                      <p:cBhvr>
                                        <p:cTn id="34" dur="1" fill="hold">
                                          <p:stCondLst>
                                            <p:cond delay="0"/>
                                          </p:stCondLst>
                                        </p:cTn>
                                        <p:tgtEl>
                                          <p:spTgt spid="6">
                                            <p:graphicEl>
                                              <a:chart seriesIdx="2" categoryIdx="-4" bldStep="series"/>
                                            </p:graphicEl>
                                          </p:spTgt>
                                        </p:tgtEl>
                                        <p:attrNameLst>
                                          <p:attrName>style.visibility</p:attrName>
                                        </p:attrNameLst>
                                      </p:cBhvr>
                                      <p:to>
                                        <p:strVal val="visible"/>
                                      </p:to>
                                    </p:set>
                                    <p:animEffect transition="in" filter="wipe(down)">
                                      <p:cBhvr>
                                        <p:cTn id="35" dur="1000"/>
                                        <p:tgtEl>
                                          <p:spTgt spid="6">
                                            <p:graphicEl>
                                              <a:chart seriesIdx="2" categoryIdx="-4" bldStep="series"/>
                                            </p:graphic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6">
                                            <p:graphicEl>
                                              <a:chart seriesIdx="3" categoryIdx="-4" bldStep="series"/>
                                            </p:graphicEl>
                                          </p:spTgt>
                                        </p:tgtEl>
                                        <p:attrNameLst>
                                          <p:attrName>style.visibility</p:attrName>
                                        </p:attrNameLst>
                                      </p:cBhvr>
                                      <p:to>
                                        <p:strVal val="visible"/>
                                      </p:to>
                                    </p:set>
                                    <p:animEffect transition="in" filter="wipe(left)">
                                      <p:cBhvr>
                                        <p:cTn id="40" dur="2000"/>
                                        <p:tgtEl>
                                          <p:spTgt spid="6">
                                            <p:graphicEl>
                                              <a:chart seriesIdx="3"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Graphic spid="6" grpId="0" uiExpand="1">
        <p:bldSub>
          <a:bldChart bld="series"/>
        </p:bldSub>
      </p:bldGraphic>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a:xfrm>
            <a:off x="351396" y="1524000"/>
            <a:ext cx="8411288" cy="914400"/>
          </a:xfrm>
        </p:spPr>
        <p:txBody>
          <a:bodyPr>
            <a:normAutofit/>
          </a:bodyPr>
          <a:lstStyle/>
          <a:p>
            <a:r>
              <a:rPr lang="es-ES" dirty="0" err="1" smtClean="0"/>
              <a:t>Não</a:t>
            </a:r>
            <a:r>
              <a:rPr lang="es-ES" dirty="0" smtClean="0"/>
              <a:t> </a:t>
            </a:r>
            <a:r>
              <a:rPr lang="es-ES" dirty="0" err="1" smtClean="0"/>
              <a:t>identificação</a:t>
            </a:r>
            <a:r>
              <a:rPr lang="es-ES" dirty="0" smtClean="0"/>
              <a:t> </a:t>
            </a:r>
            <a:r>
              <a:rPr lang="es-ES" dirty="0"/>
              <a:t>da </a:t>
            </a:r>
            <a:r>
              <a:rPr lang="es-ES" dirty="0" err="1"/>
              <a:t>coerência</a:t>
            </a:r>
            <a:r>
              <a:rPr lang="es-ES" dirty="0"/>
              <a:t> </a:t>
            </a:r>
            <a:r>
              <a:rPr lang="es-ES" dirty="0" smtClean="0"/>
              <a:t>da </a:t>
            </a:r>
            <a:r>
              <a:rPr lang="es-ES" dirty="0" err="1" smtClean="0"/>
              <a:t>proposta</a:t>
            </a:r>
            <a:r>
              <a:rPr lang="es-ES" dirty="0" smtClean="0"/>
              <a:t> </a:t>
            </a:r>
            <a:r>
              <a:rPr lang="es-ES" dirty="0" err="1" smtClean="0"/>
              <a:t>com</a:t>
            </a:r>
            <a:r>
              <a:rPr lang="es-ES" dirty="0" smtClean="0"/>
              <a:t> as </a:t>
            </a:r>
            <a:r>
              <a:rPr lang="es-ES" dirty="0" err="1" smtClean="0"/>
              <a:t>estratégias</a:t>
            </a:r>
            <a:r>
              <a:rPr lang="es-ES" dirty="0" smtClean="0"/>
              <a:t> </a:t>
            </a:r>
            <a:r>
              <a:rPr lang="es-ES" dirty="0" err="1" smtClean="0"/>
              <a:t>regionais</a:t>
            </a:r>
            <a:r>
              <a:rPr lang="es-ES" dirty="0" smtClean="0"/>
              <a:t> e </a:t>
            </a:r>
            <a:r>
              <a:rPr lang="es-ES" dirty="0" err="1" smtClean="0"/>
              <a:t>nacionais</a:t>
            </a:r>
            <a:r>
              <a:rPr lang="es-ES" dirty="0" smtClean="0"/>
              <a:t>.</a:t>
            </a:r>
            <a:endParaRPr lang="es-ES" dirty="0"/>
          </a:p>
        </p:txBody>
      </p:sp>
      <p:pic>
        <p:nvPicPr>
          <p:cNvPr id="5" name="Imagen 4"/>
          <p:cNvPicPr>
            <a:picLocks noChangeAspect="1"/>
          </p:cNvPicPr>
          <p:nvPr/>
        </p:nvPicPr>
        <p:blipFill rotWithShape="1">
          <a:blip r:embed="rId2"/>
          <a:srcRect l="11198" t="24709" r="11933" b="64583"/>
          <a:stretch/>
        </p:blipFill>
        <p:spPr>
          <a:xfrm>
            <a:off x="381000" y="6096000"/>
            <a:ext cx="7895196" cy="609600"/>
          </a:xfrm>
          <a:prstGeom prst="rect">
            <a:avLst/>
          </a:prstGeom>
        </p:spPr>
      </p:pic>
      <p:pic>
        <p:nvPicPr>
          <p:cNvPr id="2" name="Imagen 1"/>
          <p:cNvPicPr>
            <a:picLocks noChangeAspect="1"/>
          </p:cNvPicPr>
          <p:nvPr/>
        </p:nvPicPr>
        <p:blipFill>
          <a:blip r:embed="rId3"/>
          <a:stretch>
            <a:fillRect/>
          </a:stretch>
        </p:blipFill>
        <p:spPr>
          <a:xfrm>
            <a:off x="351396" y="2462403"/>
            <a:ext cx="8193734" cy="3481197"/>
          </a:xfrm>
          <a:prstGeom prst="rect">
            <a:avLst/>
          </a:prstGeom>
        </p:spPr>
      </p:pic>
    </p:spTree>
    <p:extLst>
      <p:ext uri="{BB962C8B-B14F-4D97-AF65-F5344CB8AC3E}">
        <p14:creationId xmlns:p14="http://schemas.microsoft.com/office/powerpoint/2010/main" val="2482482562"/>
      </p:ext>
    </p:extLst>
  </p:cSld>
  <p:clrMapOvr>
    <a:masterClrMapping/>
  </p:clrMapOvr>
  <p:transition spd="slow">
    <p:wipe di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a:xfrm>
            <a:off x="346245" y="1371600"/>
            <a:ext cx="8411288" cy="914400"/>
          </a:xfrm>
        </p:spPr>
        <p:txBody>
          <a:bodyPr>
            <a:normAutofit/>
          </a:bodyPr>
          <a:lstStyle/>
          <a:p>
            <a:r>
              <a:rPr lang="es-ES" dirty="0" err="1" smtClean="0"/>
              <a:t>Identificação</a:t>
            </a:r>
            <a:r>
              <a:rPr lang="es-ES" dirty="0" smtClean="0"/>
              <a:t> </a:t>
            </a:r>
            <a:r>
              <a:rPr lang="es-ES" dirty="0"/>
              <a:t>confusa </a:t>
            </a:r>
            <a:r>
              <a:rPr lang="es-ES" dirty="0" smtClean="0"/>
              <a:t>dos outputs e </a:t>
            </a:r>
            <a:r>
              <a:rPr lang="es-ES" dirty="0" err="1" smtClean="0"/>
              <a:t>produtos</a:t>
            </a:r>
            <a:r>
              <a:rPr lang="es-ES" dirty="0" smtClean="0"/>
              <a:t> do </a:t>
            </a:r>
            <a:r>
              <a:rPr lang="es-ES" dirty="0" err="1" smtClean="0"/>
              <a:t>projeto</a:t>
            </a:r>
            <a:r>
              <a:rPr lang="es-ES" dirty="0" smtClean="0"/>
              <a:t>. </a:t>
            </a:r>
            <a:endParaRPr lang="es-ES" dirty="0"/>
          </a:p>
        </p:txBody>
      </p:sp>
      <p:pic>
        <p:nvPicPr>
          <p:cNvPr id="2" name="Imagen 1"/>
          <p:cNvPicPr>
            <a:picLocks noChangeAspect="1"/>
          </p:cNvPicPr>
          <p:nvPr/>
        </p:nvPicPr>
        <p:blipFill rotWithShape="1">
          <a:blip r:embed="rId2"/>
          <a:srcRect l="1391" t="15625" r="3147" b="7292"/>
          <a:stretch/>
        </p:blipFill>
        <p:spPr>
          <a:xfrm>
            <a:off x="343025" y="2298879"/>
            <a:ext cx="8699622" cy="3949521"/>
          </a:xfrm>
          <a:prstGeom prst="rect">
            <a:avLst/>
          </a:prstGeom>
        </p:spPr>
      </p:pic>
    </p:spTree>
    <p:extLst>
      <p:ext uri="{BB962C8B-B14F-4D97-AF65-F5344CB8AC3E}">
        <p14:creationId xmlns:p14="http://schemas.microsoft.com/office/powerpoint/2010/main" val="3765539044"/>
      </p:ext>
    </p:extLst>
  </p:cSld>
  <p:clrMapOvr>
    <a:masterClrMapping/>
  </p:clrMapOvr>
  <p:transition spd="slow">
    <p:wipe di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normAutofit/>
          </a:bodyPr>
          <a:lstStyle/>
          <a:p>
            <a:r>
              <a:rPr lang="es-ES" dirty="0" err="1" smtClean="0"/>
              <a:t>Identificação</a:t>
            </a:r>
            <a:r>
              <a:rPr lang="es-ES" dirty="0" smtClean="0"/>
              <a:t> </a:t>
            </a:r>
            <a:r>
              <a:rPr lang="es-ES" dirty="0"/>
              <a:t>confusa </a:t>
            </a:r>
            <a:r>
              <a:rPr lang="es-ES" dirty="0" smtClean="0"/>
              <a:t>dos outputs e </a:t>
            </a:r>
            <a:r>
              <a:rPr lang="es-ES" dirty="0" err="1" smtClean="0"/>
              <a:t>produtos</a:t>
            </a:r>
            <a:r>
              <a:rPr lang="es-ES" dirty="0" smtClean="0"/>
              <a:t> do </a:t>
            </a:r>
            <a:r>
              <a:rPr lang="es-ES" dirty="0" err="1" smtClean="0"/>
              <a:t>projeto</a:t>
            </a:r>
            <a:r>
              <a:rPr lang="es-ES" dirty="0" smtClean="0"/>
              <a:t>. </a:t>
            </a:r>
            <a:endParaRPr lang="es-ES" dirty="0"/>
          </a:p>
        </p:txBody>
      </p:sp>
      <p:sp>
        <p:nvSpPr>
          <p:cNvPr id="4" name="Marcador de texto vertical 1"/>
          <p:cNvSpPr>
            <a:spLocks noGrp="1"/>
          </p:cNvSpPr>
          <p:nvPr>
            <p:ph type="body" orient="vert" idx="1"/>
          </p:nvPr>
        </p:nvSpPr>
        <p:spPr>
          <a:xfrm rot="16200000">
            <a:off x="2880951" y="442866"/>
            <a:ext cx="3347155" cy="8416311"/>
          </a:xfrm>
        </p:spPr>
        <p:txBody>
          <a:bodyPr>
            <a:normAutofit/>
          </a:bodyPr>
          <a:lstStyle/>
          <a:p>
            <a:r>
              <a:rPr lang="es-ES" dirty="0" smtClean="0"/>
              <a:t>Os </a:t>
            </a:r>
            <a:r>
              <a:rPr lang="es-ES" dirty="0"/>
              <a:t>outputs do </a:t>
            </a:r>
            <a:r>
              <a:rPr lang="es-ES" dirty="0" err="1"/>
              <a:t>projeto</a:t>
            </a:r>
            <a:r>
              <a:rPr lang="es-ES" dirty="0"/>
              <a:t> </a:t>
            </a:r>
            <a:r>
              <a:rPr lang="es-ES" dirty="0" err="1"/>
              <a:t>são</a:t>
            </a:r>
            <a:r>
              <a:rPr lang="es-ES" dirty="0"/>
              <a:t> identificados </a:t>
            </a:r>
            <a:r>
              <a:rPr lang="es-ES" dirty="0" err="1"/>
              <a:t>n</a:t>
            </a:r>
            <a:r>
              <a:rPr lang="es-ES" dirty="0" err="1" smtClean="0"/>
              <a:t>a</a:t>
            </a:r>
            <a:r>
              <a:rPr lang="es-ES" dirty="0" smtClean="0"/>
              <a:t> </a:t>
            </a:r>
            <a:r>
              <a:rPr lang="es-ES" dirty="0" smtClean="0"/>
              <a:t>segunda fase </a:t>
            </a:r>
            <a:r>
              <a:rPr lang="es-ES" dirty="0" smtClean="0"/>
              <a:t>e </a:t>
            </a:r>
            <a:r>
              <a:rPr lang="es-ES" dirty="0" err="1" smtClean="0"/>
              <a:t>são</a:t>
            </a:r>
            <a:r>
              <a:rPr lang="es-ES" dirty="0" smtClean="0"/>
              <a:t> vinculados </a:t>
            </a:r>
            <a:r>
              <a:rPr lang="es-ES" dirty="0" err="1" smtClean="0"/>
              <a:t>aos</a:t>
            </a:r>
            <a:r>
              <a:rPr lang="es-ES" dirty="0" smtClean="0"/>
              <a:t> </a:t>
            </a:r>
            <a:r>
              <a:rPr lang="es-ES" dirty="0" smtClean="0"/>
              <a:t>indicadores de </a:t>
            </a:r>
            <a:r>
              <a:rPr lang="es-ES" dirty="0" err="1" smtClean="0"/>
              <a:t>realização</a:t>
            </a:r>
            <a:r>
              <a:rPr lang="es-ES" dirty="0" smtClean="0"/>
              <a:t> do Programa</a:t>
            </a:r>
            <a:r>
              <a:rPr lang="es-ES" dirty="0" smtClean="0"/>
              <a:t>.</a:t>
            </a:r>
          </a:p>
          <a:p>
            <a:r>
              <a:rPr lang="es-ES" dirty="0" err="1" smtClean="0"/>
              <a:t>Existem</a:t>
            </a:r>
            <a:r>
              <a:rPr lang="es-ES" dirty="0" smtClean="0"/>
              <a:t> indicadores </a:t>
            </a:r>
            <a:r>
              <a:rPr lang="es-ES" dirty="0" smtClean="0"/>
              <a:t>de </a:t>
            </a:r>
            <a:r>
              <a:rPr lang="es-ES" dirty="0" err="1" smtClean="0"/>
              <a:t>realização</a:t>
            </a:r>
            <a:r>
              <a:rPr lang="es-ES" dirty="0" smtClean="0"/>
              <a:t> específicos </a:t>
            </a:r>
            <a:r>
              <a:rPr lang="es-ES" dirty="0" smtClean="0"/>
              <a:t>para cada objetivo específico:</a:t>
            </a:r>
          </a:p>
          <a:p>
            <a:pPr marL="342900" indent="-342900">
              <a:buFont typeface="Arial" panose="020B0604020202020204" pitchFamily="34" charset="0"/>
              <a:buChar char="•"/>
            </a:pPr>
            <a:r>
              <a:rPr lang="es-ES" dirty="0" err="1" smtClean="0"/>
              <a:t>Na</a:t>
            </a:r>
            <a:r>
              <a:rPr lang="es-ES" dirty="0" smtClean="0"/>
              <a:t> </a:t>
            </a:r>
            <a:r>
              <a:rPr lang="es-ES" dirty="0" err="1" smtClean="0"/>
              <a:t>primeira</a:t>
            </a:r>
            <a:r>
              <a:rPr lang="es-ES" dirty="0" smtClean="0"/>
              <a:t> </a:t>
            </a:r>
            <a:r>
              <a:rPr lang="es-ES" dirty="0" smtClean="0"/>
              <a:t>fase, a </a:t>
            </a:r>
            <a:r>
              <a:rPr lang="es-ES" dirty="0" err="1" smtClean="0"/>
              <a:t>proposta</a:t>
            </a:r>
            <a:r>
              <a:rPr lang="es-ES" dirty="0" smtClean="0"/>
              <a:t> de </a:t>
            </a:r>
            <a:r>
              <a:rPr lang="es-ES" dirty="0" err="1" smtClean="0"/>
              <a:t>projeto</a:t>
            </a:r>
            <a:r>
              <a:rPr lang="es-ES" dirty="0" smtClean="0"/>
              <a:t> </a:t>
            </a:r>
            <a:r>
              <a:rPr lang="es-ES" dirty="0" err="1" smtClean="0"/>
              <a:t>deve</a:t>
            </a:r>
            <a:r>
              <a:rPr lang="es-ES" dirty="0" smtClean="0"/>
              <a:t> indicar a que </a:t>
            </a:r>
            <a:r>
              <a:rPr lang="es-ES" dirty="0" smtClean="0"/>
              <a:t>objetivo específico </a:t>
            </a:r>
            <a:r>
              <a:rPr lang="es-ES" dirty="0" err="1" smtClean="0"/>
              <a:t>vai</a:t>
            </a:r>
            <a:r>
              <a:rPr lang="es-ES" dirty="0" smtClean="0"/>
              <a:t> contribuir o </a:t>
            </a:r>
            <a:r>
              <a:rPr lang="es-ES" dirty="0" err="1" smtClean="0"/>
              <a:t>projeto</a:t>
            </a:r>
            <a:r>
              <a:rPr lang="es-ES" dirty="0" smtClean="0"/>
              <a:t>.</a:t>
            </a:r>
            <a:endParaRPr lang="es-ES" dirty="0" smtClean="0"/>
          </a:p>
          <a:p>
            <a:r>
              <a:rPr lang="es-ES" dirty="0"/>
              <a:t>	</a:t>
            </a:r>
            <a:r>
              <a:rPr lang="es-ES" dirty="0" smtClean="0"/>
              <a:t> </a:t>
            </a:r>
            <a:endParaRPr lang="es-ES" dirty="0"/>
          </a:p>
        </p:txBody>
      </p:sp>
    </p:spTree>
    <p:extLst>
      <p:ext uri="{BB962C8B-B14F-4D97-AF65-F5344CB8AC3E}">
        <p14:creationId xmlns:p14="http://schemas.microsoft.com/office/powerpoint/2010/main" val="3731418520"/>
      </p:ext>
    </p:extLst>
  </p:cSld>
  <p:clrMapOvr>
    <a:masterClrMapping/>
  </p:clrMapOvr>
  <p:transition spd="slow">
    <p:wipe di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2995251" y="328566"/>
            <a:ext cx="3118555" cy="8416311"/>
          </a:xfrm>
        </p:spPr>
        <p:txBody>
          <a:bodyPr>
            <a:normAutofit fontScale="92500"/>
          </a:bodyPr>
          <a:lstStyle/>
          <a:p>
            <a:r>
              <a:rPr lang="es-ES" dirty="0" smtClean="0"/>
              <a:t>Prever e planificar </a:t>
            </a:r>
            <a:r>
              <a:rPr lang="es-ES" dirty="0" err="1" smtClean="0"/>
              <a:t>corretamente</a:t>
            </a:r>
            <a:r>
              <a:rPr lang="es-ES" dirty="0" smtClean="0"/>
              <a:t> os GT, especialmente os específicos:</a:t>
            </a:r>
          </a:p>
          <a:p>
            <a:pPr marL="342900" indent="-342900">
              <a:buFont typeface="Arial" panose="020B0604020202020204" pitchFamily="34" charset="0"/>
              <a:buChar char="•"/>
            </a:pPr>
            <a:r>
              <a:rPr lang="es-ES" dirty="0" err="1" smtClean="0"/>
              <a:t>Não</a:t>
            </a:r>
            <a:r>
              <a:rPr lang="es-ES" dirty="0" smtClean="0"/>
              <a:t> se pode alterar a </a:t>
            </a:r>
            <a:r>
              <a:rPr lang="es-ES" dirty="0" err="1" smtClean="0"/>
              <a:t>informação</a:t>
            </a:r>
            <a:r>
              <a:rPr lang="es-ES" dirty="0" smtClean="0"/>
              <a:t> </a:t>
            </a:r>
            <a:r>
              <a:rPr lang="es-ES" dirty="0" err="1" smtClean="0"/>
              <a:t>em</a:t>
            </a:r>
            <a:r>
              <a:rPr lang="es-ES" dirty="0" smtClean="0"/>
              <a:t> segunda fase</a:t>
            </a:r>
          </a:p>
          <a:p>
            <a:pPr marL="342900" indent="-342900">
              <a:buFont typeface="Arial" panose="020B0604020202020204" pitchFamily="34" charset="0"/>
              <a:buChar char="•"/>
            </a:pPr>
            <a:r>
              <a:rPr lang="es-ES" dirty="0" err="1" smtClean="0"/>
              <a:t>Uma</a:t>
            </a:r>
            <a:r>
              <a:rPr lang="es-ES" dirty="0" smtClean="0"/>
              <a:t> </a:t>
            </a:r>
            <a:r>
              <a:rPr lang="es-ES" dirty="0" err="1" smtClean="0"/>
              <a:t>planificação</a:t>
            </a:r>
            <a:r>
              <a:rPr lang="es-ES" dirty="0" smtClean="0"/>
              <a:t> deficiente condiciona o plano de </a:t>
            </a:r>
            <a:r>
              <a:rPr lang="es-ES" dirty="0" err="1" smtClean="0"/>
              <a:t>trabalho</a:t>
            </a:r>
            <a:r>
              <a:rPr lang="es-ES" dirty="0" smtClean="0"/>
              <a:t> </a:t>
            </a:r>
            <a:r>
              <a:rPr lang="es-ES" dirty="0" err="1" smtClean="0"/>
              <a:t>na</a:t>
            </a:r>
            <a:r>
              <a:rPr lang="es-ES" dirty="0" smtClean="0"/>
              <a:t> segunda fase.</a:t>
            </a:r>
            <a:endParaRPr lang="es-ES" dirty="0"/>
          </a:p>
          <a:p>
            <a:r>
              <a:rPr lang="es-ES" dirty="0" smtClean="0"/>
              <a:t>O </a:t>
            </a:r>
            <a:r>
              <a:rPr lang="es-ES" dirty="0" err="1" smtClean="0"/>
              <a:t>conteúdo</a:t>
            </a:r>
            <a:r>
              <a:rPr lang="es-ES" dirty="0" smtClean="0"/>
              <a:t> dos GT </a:t>
            </a:r>
            <a:r>
              <a:rPr lang="es-ES" dirty="0" err="1"/>
              <a:t>t</a:t>
            </a:r>
            <a:r>
              <a:rPr lang="es-ES" dirty="0" err="1" smtClean="0"/>
              <a:t>ransversais</a:t>
            </a:r>
            <a:r>
              <a:rPr lang="es-ES" dirty="0" smtClean="0"/>
              <a:t> </a:t>
            </a:r>
            <a:r>
              <a:rPr lang="es-ES" dirty="0" err="1" smtClean="0"/>
              <a:t>deve</a:t>
            </a:r>
            <a:r>
              <a:rPr lang="es-ES" dirty="0" smtClean="0"/>
              <a:t> </a:t>
            </a:r>
            <a:r>
              <a:rPr lang="es-ES" dirty="0" smtClean="0"/>
              <a:t>demostrar </a:t>
            </a:r>
            <a:r>
              <a:rPr lang="es-ES" dirty="0" smtClean="0"/>
              <a:t>os métodos </a:t>
            </a:r>
            <a:r>
              <a:rPr lang="es-ES" dirty="0" smtClean="0"/>
              <a:t>de </a:t>
            </a:r>
            <a:r>
              <a:rPr lang="es-ES" dirty="0" err="1" smtClean="0"/>
              <a:t>gestão</a:t>
            </a:r>
            <a:r>
              <a:rPr lang="es-ES" dirty="0" smtClean="0"/>
              <a:t> </a:t>
            </a:r>
            <a:r>
              <a:rPr lang="es-ES" dirty="0" smtClean="0"/>
              <a:t>que </a:t>
            </a:r>
            <a:r>
              <a:rPr lang="es-ES" dirty="0" err="1" smtClean="0"/>
              <a:t>serão</a:t>
            </a:r>
            <a:r>
              <a:rPr lang="es-ES" dirty="0" smtClean="0"/>
              <a:t> implementados, </a:t>
            </a:r>
            <a:r>
              <a:rPr lang="es-ES" dirty="0" smtClean="0"/>
              <a:t>que existe </a:t>
            </a:r>
            <a:r>
              <a:rPr lang="es-ES" dirty="0" err="1" smtClean="0"/>
              <a:t>uma</a:t>
            </a:r>
            <a:r>
              <a:rPr lang="es-ES" dirty="0" smtClean="0"/>
              <a:t> </a:t>
            </a:r>
            <a:r>
              <a:rPr lang="es-ES" dirty="0" err="1" smtClean="0"/>
              <a:t>planificação</a:t>
            </a:r>
            <a:r>
              <a:rPr lang="es-ES" dirty="0" smtClean="0"/>
              <a:t> precisa, </a:t>
            </a:r>
            <a:r>
              <a:rPr lang="es-ES" dirty="0" err="1" smtClean="0"/>
              <a:t>sem</a:t>
            </a:r>
            <a:r>
              <a:rPr lang="es-ES" dirty="0" smtClean="0"/>
              <a:t> </a:t>
            </a:r>
            <a:r>
              <a:rPr lang="es-ES" dirty="0" err="1" smtClean="0"/>
              <a:t>dizer</a:t>
            </a:r>
            <a:r>
              <a:rPr lang="es-ES" dirty="0" smtClean="0"/>
              <a:t> frases </a:t>
            </a:r>
            <a:r>
              <a:rPr lang="es-ES" dirty="0" err="1" smtClean="0"/>
              <a:t>gerais</a:t>
            </a:r>
            <a:r>
              <a:rPr lang="es-ES" dirty="0" smtClean="0"/>
              <a:t> e </a:t>
            </a:r>
            <a:r>
              <a:rPr lang="es-ES" dirty="0" err="1" smtClean="0"/>
              <a:t>pouco</a:t>
            </a:r>
            <a:r>
              <a:rPr lang="es-ES" dirty="0" smtClean="0"/>
              <a:t> concretas. </a:t>
            </a:r>
          </a:p>
        </p:txBody>
      </p:sp>
      <p:sp>
        <p:nvSpPr>
          <p:cNvPr id="3" name="Título 2"/>
          <p:cNvSpPr>
            <a:spLocks noGrp="1"/>
          </p:cNvSpPr>
          <p:nvPr>
            <p:ph type="title"/>
          </p:nvPr>
        </p:nvSpPr>
        <p:spPr/>
        <p:txBody>
          <a:bodyPr>
            <a:normAutofit fontScale="90000"/>
          </a:bodyPr>
          <a:lstStyle/>
          <a:p>
            <a:r>
              <a:rPr lang="es-ES" dirty="0" err="1" smtClean="0"/>
              <a:t>Reduzida</a:t>
            </a:r>
            <a:r>
              <a:rPr lang="es-ES" dirty="0" smtClean="0"/>
              <a:t> </a:t>
            </a:r>
            <a:r>
              <a:rPr lang="es-ES" dirty="0" err="1" smtClean="0"/>
              <a:t>concreção</a:t>
            </a:r>
            <a:r>
              <a:rPr lang="es-ES" dirty="0" smtClean="0"/>
              <a:t> </a:t>
            </a:r>
            <a:r>
              <a:rPr lang="es-ES" dirty="0"/>
              <a:t>sobre </a:t>
            </a:r>
            <a:r>
              <a:rPr lang="es-ES" dirty="0" smtClean="0"/>
              <a:t>o </a:t>
            </a:r>
            <a:r>
              <a:rPr lang="es-ES" dirty="0" err="1" smtClean="0"/>
              <a:t>conteúdo</a:t>
            </a:r>
            <a:r>
              <a:rPr lang="es-ES" dirty="0" smtClean="0"/>
              <a:t> dos </a:t>
            </a:r>
            <a:r>
              <a:rPr lang="es-ES" dirty="0" smtClean="0"/>
              <a:t>grupos de </a:t>
            </a:r>
            <a:r>
              <a:rPr lang="es-ES" dirty="0" err="1" smtClean="0"/>
              <a:t>tarefas</a:t>
            </a:r>
            <a:r>
              <a:rPr lang="es-ES" dirty="0" smtClean="0"/>
              <a:t> (GT) </a:t>
            </a:r>
            <a:r>
              <a:rPr lang="es-ES" dirty="0" err="1" smtClean="0"/>
              <a:t>transversais</a:t>
            </a:r>
            <a:r>
              <a:rPr lang="es-ES" dirty="0" smtClean="0"/>
              <a:t> e específicos – erros de </a:t>
            </a:r>
            <a:r>
              <a:rPr lang="es-ES" dirty="0" err="1" smtClean="0"/>
              <a:t>planificação</a:t>
            </a:r>
            <a:endParaRPr lang="es-ES" dirty="0"/>
          </a:p>
        </p:txBody>
      </p:sp>
    </p:spTree>
    <p:extLst>
      <p:ext uri="{BB962C8B-B14F-4D97-AF65-F5344CB8AC3E}">
        <p14:creationId xmlns:p14="http://schemas.microsoft.com/office/powerpoint/2010/main" val="3854057615"/>
      </p:ext>
    </p:extLst>
  </p:cSld>
  <p:clrMapOvr>
    <a:masterClrMapping/>
  </p:clrMapOvr>
  <p:transition spd="slow">
    <p:wipe di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Os </a:t>
            </a:r>
            <a:r>
              <a:rPr lang="es-ES" dirty="0" err="1" smtClean="0"/>
              <a:t>projetos</a:t>
            </a:r>
            <a:r>
              <a:rPr lang="es-ES" dirty="0" smtClean="0"/>
              <a:t> esperados</a:t>
            </a:r>
            <a:endParaRPr lang="fr-FR" dirty="0"/>
          </a:p>
        </p:txBody>
      </p:sp>
    </p:spTree>
    <p:extLst>
      <p:ext uri="{BB962C8B-B14F-4D97-AF65-F5344CB8AC3E}">
        <p14:creationId xmlns:p14="http://schemas.microsoft.com/office/powerpoint/2010/main" val="342529502"/>
      </p:ext>
    </p:extLst>
  </p:cSld>
  <p:clrMapOvr>
    <a:masterClrMapping/>
  </p:clrMapOvr>
  <p:transition spd="slow">
    <p:wipe dir="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2454198" y="-60086"/>
            <a:ext cx="4200659" cy="8416311"/>
          </a:xfrm>
        </p:spPr>
        <p:txBody>
          <a:bodyPr>
            <a:noAutofit/>
          </a:bodyPr>
          <a:lstStyle/>
          <a:p>
            <a:pPr marL="285750" indent="-285750">
              <a:lnSpc>
                <a:spcPct val="150000"/>
              </a:lnSpc>
              <a:buFont typeface="Arial" panose="020B0604020202020204" pitchFamily="34" charset="0"/>
              <a:buChar char="•"/>
            </a:pPr>
            <a:r>
              <a:rPr lang="es-ES" sz="2000" dirty="0" smtClean="0"/>
              <a:t>Resultado previsto </a:t>
            </a:r>
            <a:r>
              <a:rPr lang="es-ES" sz="2000" dirty="0" err="1" smtClean="0"/>
              <a:t>deve</a:t>
            </a:r>
            <a:r>
              <a:rPr lang="es-ES" sz="2000" dirty="0" smtClean="0"/>
              <a:t> contribuir a </a:t>
            </a:r>
            <a:r>
              <a:rPr lang="es-ES" sz="2000" dirty="0" err="1" smtClean="0"/>
              <a:t>um</a:t>
            </a:r>
            <a:r>
              <a:rPr lang="es-ES" sz="2000" dirty="0" smtClean="0"/>
              <a:t> dos indicadores de resultado do Programa</a:t>
            </a:r>
          </a:p>
          <a:p>
            <a:pPr>
              <a:lnSpc>
                <a:spcPct val="150000"/>
              </a:lnSpc>
            </a:pPr>
            <a:endParaRPr lang="es-ES" sz="2000" dirty="0"/>
          </a:p>
          <a:p>
            <a:pPr marL="285750" indent="-285750">
              <a:lnSpc>
                <a:spcPct val="150000"/>
              </a:lnSpc>
              <a:buFont typeface="Arial" panose="020B0604020202020204" pitchFamily="34" charset="0"/>
              <a:buChar char="•"/>
            </a:pPr>
            <a:r>
              <a:rPr lang="es-ES" sz="2000" dirty="0" smtClean="0"/>
              <a:t>O </a:t>
            </a:r>
            <a:r>
              <a:rPr lang="es-ES" sz="2000" dirty="0" err="1" smtClean="0"/>
              <a:t>projeto</a:t>
            </a:r>
            <a:r>
              <a:rPr lang="es-ES" sz="2000" dirty="0" smtClean="0"/>
              <a:t> </a:t>
            </a:r>
            <a:r>
              <a:rPr lang="es-ES" sz="2000" dirty="0" err="1" smtClean="0"/>
              <a:t>deve</a:t>
            </a:r>
            <a:r>
              <a:rPr lang="es-ES" sz="2000" dirty="0" smtClean="0"/>
              <a:t> ser pragmático </a:t>
            </a:r>
            <a:r>
              <a:rPr lang="es-ES" sz="2000" dirty="0" err="1" smtClean="0"/>
              <a:t>na</a:t>
            </a:r>
            <a:r>
              <a:rPr lang="es-ES" sz="2000" dirty="0" smtClean="0"/>
              <a:t> </a:t>
            </a:r>
            <a:r>
              <a:rPr lang="es-ES" sz="2000" dirty="0" err="1" smtClean="0"/>
              <a:t>capacidade</a:t>
            </a:r>
            <a:r>
              <a:rPr lang="es-ES" sz="2000" dirty="0" smtClean="0"/>
              <a:t> de contribuir </a:t>
            </a:r>
            <a:r>
              <a:rPr lang="es-ES" sz="2000" dirty="0" err="1" smtClean="0"/>
              <a:t>com</a:t>
            </a:r>
            <a:r>
              <a:rPr lang="es-ES" sz="2000" dirty="0" smtClean="0"/>
              <a:t> </a:t>
            </a:r>
            <a:r>
              <a:rPr lang="es-ES" sz="2000" dirty="0" err="1" smtClean="0"/>
              <a:t>uma</a:t>
            </a:r>
            <a:r>
              <a:rPr lang="es-ES" sz="2000" dirty="0" smtClean="0"/>
              <a:t> </a:t>
            </a:r>
            <a:r>
              <a:rPr lang="es-ES" sz="2000" b="1" dirty="0" err="1" smtClean="0"/>
              <a:t>solução</a:t>
            </a:r>
            <a:r>
              <a:rPr lang="es-ES" sz="2000" b="1" dirty="0" smtClean="0"/>
              <a:t> a </a:t>
            </a:r>
            <a:r>
              <a:rPr lang="es-ES" sz="2000" b="1" dirty="0" err="1" smtClean="0"/>
              <a:t>um</a:t>
            </a:r>
            <a:r>
              <a:rPr lang="es-ES" sz="2000" dirty="0" smtClean="0"/>
              <a:t> problema identificado no </a:t>
            </a:r>
            <a:r>
              <a:rPr lang="es-ES" sz="2000" dirty="0" err="1" smtClean="0"/>
              <a:t>território</a:t>
            </a:r>
            <a:r>
              <a:rPr lang="es-ES" sz="2000" dirty="0" smtClean="0"/>
              <a:t> Sudoe</a:t>
            </a:r>
          </a:p>
          <a:p>
            <a:pPr>
              <a:lnSpc>
                <a:spcPct val="150000"/>
              </a:lnSpc>
            </a:pPr>
            <a:endParaRPr lang="es-ES" sz="2000" dirty="0"/>
          </a:p>
          <a:p>
            <a:pPr marL="342900" indent="-342900">
              <a:lnSpc>
                <a:spcPct val="150000"/>
              </a:lnSpc>
              <a:buFont typeface="Arial" panose="020B0604020202020204" pitchFamily="34" charset="0"/>
              <a:buChar char="•"/>
            </a:pPr>
            <a:r>
              <a:rPr lang="pt-BR" sz="2000" dirty="0"/>
              <a:t>Clareza e coerência </a:t>
            </a:r>
            <a:r>
              <a:rPr lang="pt-BR" sz="2000" dirty="0" smtClean="0"/>
              <a:t>dos </a:t>
            </a:r>
            <a:r>
              <a:rPr lang="pt-BR" sz="2000" b="1" dirty="0" smtClean="0"/>
              <a:t>objetivos</a:t>
            </a:r>
            <a:r>
              <a:rPr lang="pt-BR" sz="2000" dirty="0" smtClean="0"/>
              <a:t> </a:t>
            </a:r>
            <a:r>
              <a:rPr lang="pt-BR" sz="2000" dirty="0"/>
              <a:t>/ </a:t>
            </a:r>
            <a:r>
              <a:rPr lang="pt-BR" sz="2000" dirty="0" smtClean="0"/>
              <a:t>objetivos </a:t>
            </a:r>
            <a:r>
              <a:rPr lang="pt-BR" sz="2000" dirty="0"/>
              <a:t>do </a:t>
            </a:r>
            <a:r>
              <a:rPr lang="pt-BR" sz="2000" dirty="0" smtClean="0"/>
              <a:t>Programa</a:t>
            </a:r>
            <a:endParaRPr lang="es-ES" sz="2000" dirty="0" smtClean="0"/>
          </a:p>
          <a:p>
            <a:pPr>
              <a:lnSpc>
                <a:spcPct val="150000"/>
              </a:lnSpc>
            </a:pPr>
            <a:endParaRPr lang="es-ES" sz="2000" dirty="0" smtClean="0"/>
          </a:p>
          <a:p>
            <a:pPr>
              <a:lnSpc>
                <a:spcPct val="150000"/>
              </a:lnSpc>
            </a:pPr>
            <a:r>
              <a:rPr lang="es-ES" sz="2000" dirty="0" smtClean="0"/>
              <a:t> </a:t>
            </a:r>
          </a:p>
        </p:txBody>
      </p:sp>
      <p:sp>
        <p:nvSpPr>
          <p:cNvPr id="3" name="Título 2"/>
          <p:cNvSpPr>
            <a:spLocks noGrp="1"/>
          </p:cNvSpPr>
          <p:nvPr>
            <p:ph type="title"/>
          </p:nvPr>
        </p:nvSpPr>
        <p:spPr>
          <a:xfrm>
            <a:off x="346372" y="1143000"/>
            <a:ext cx="8411288" cy="914400"/>
          </a:xfrm>
        </p:spPr>
        <p:txBody>
          <a:bodyPr/>
          <a:lstStyle/>
          <a:p>
            <a:r>
              <a:rPr lang="es-ES" sz="2800" dirty="0" smtClean="0"/>
              <a:t>Objetivos e resultados</a:t>
            </a:r>
            <a:endParaRPr lang="fr-FR" dirty="0"/>
          </a:p>
        </p:txBody>
      </p:sp>
    </p:spTree>
    <p:extLst>
      <p:ext uri="{BB962C8B-B14F-4D97-AF65-F5344CB8AC3E}">
        <p14:creationId xmlns:p14="http://schemas.microsoft.com/office/powerpoint/2010/main" val="379164068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3206440" y="-799448"/>
            <a:ext cx="2696175" cy="8416311"/>
          </a:xfrm>
        </p:spPr>
        <p:txBody>
          <a:bodyPr>
            <a:noAutofit/>
          </a:bodyPr>
          <a:lstStyle/>
          <a:p>
            <a:pPr marL="342900" indent="-342900">
              <a:lnSpc>
                <a:spcPct val="150000"/>
              </a:lnSpc>
              <a:buFont typeface="Arial" panose="020B0604020202020204" pitchFamily="34" charset="0"/>
              <a:buChar char="•"/>
            </a:pPr>
            <a:r>
              <a:rPr lang="pt-BR" sz="2000" dirty="0"/>
              <a:t>demonstrar a relevância </a:t>
            </a:r>
            <a:r>
              <a:rPr lang="pt-BR" sz="2000" dirty="0" smtClean="0"/>
              <a:t>(não se pretendem </a:t>
            </a:r>
            <a:r>
              <a:rPr lang="pt-BR" sz="2000" dirty="0"/>
              <a:t>ações locais justapostas</a:t>
            </a:r>
            <a:r>
              <a:rPr lang="es-ES" sz="2000" dirty="0" smtClean="0"/>
              <a:t>)</a:t>
            </a:r>
          </a:p>
          <a:p>
            <a:pPr marL="342900" indent="-342900">
              <a:lnSpc>
                <a:spcPct val="150000"/>
              </a:lnSpc>
              <a:buFont typeface="Arial" panose="020B0604020202020204" pitchFamily="34" charset="0"/>
              <a:buChar char="•"/>
            </a:pPr>
            <a:r>
              <a:rPr lang="pt-BR" sz="2000" dirty="0"/>
              <a:t>Demonstrar o valor acrescentado da abordagem transnacional e que lhe permite alcançar um resultado que as </a:t>
            </a:r>
            <a:r>
              <a:rPr lang="pt-BR" sz="2000" dirty="0" smtClean="0"/>
              <a:t>entidades individualmente não poderiam </a:t>
            </a:r>
            <a:r>
              <a:rPr lang="pt-BR" sz="2000" dirty="0"/>
              <a:t>alcançar</a:t>
            </a:r>
            <a:endParaRPr lang="es-ES" sz="2000" dirty="0" smtClean="0"/>
          </a:p>
          <a:p>
            <a:pPr marL="342900" indent="-342900">
              <a:lnSpc>
                <a:spcPct val="150000"/>
              </a:lnSpc>
              <a:buFont typeface="Arial" panose="020B0604020202020204" pitchFamily="34" charset="0"/>
              <a:buChar char="•"/>
            </a:pPr>
            <a:r>
              <a:rPr lang="pt-BR" sz="2000" dirty="0"/>
              <a:t>Identificar a contribuição de cada parceiro e a sinergia que permite a abordagem transnacional</a:t>
            </a:r>
            <a:endParaRPr lang="es-ES" sz="2000" dirty="0" smtClean="0"/>
          </a:p>
          <a:p>
            <a:pPr>
              <a:lnSpc>
                <a:spcPct val="150000"/>
              </a:lnSpc>
            </a:pPr>
            <a:r>
              <a:rPr lang="es-ES" sz="2000" dirty="0" smtClean="0"/>
              <a:t> </a:t>
            </a:r>
          </a:p>
        </p:txBody>
      </p:sp>
      <p:sp>
        <p:nvSpPr>
          <p:cNvPr id="3" name="Título 2"/>
          <p:cNvSpPr>
            <a:spLocks noGrp="1"/>
          </p:cNvSpPr>
          <p:nvPr>
            <p:ph type="title"/>
          </p:nvPr>
        </p:nvSpPr>
        <p:spPr>
          <a:xfrm>
            <a:off x="346372" y="1143000"/>
            <a:ext cx="8411288" cy="914400"/>
          </a:xfrm>
        </p:spPr>
        <p:txBody>
          <a:bodyPr/>
          <a:lstStyle/>
          <a:p>
            <a:r>
              <a:rPr lang="es-ES" sz="2800" dirty="0" err="1" smtClean="0"/>
              <a:t>Transnacionalidade</a:t>
            </a:r>
            <a:endParaRPr lang="fr-FR" dirty="0"/>
          </a:p>
        </p:txBody>
      </p:sp>
    </p:spTree>
    <p:extLst>
      <p:ext uri="{BB962C8B-B14F-4D97-AF65-F5344CB8AC3E}">
        <p14:creationId xmlns:p14="http://schemas.microsoft.com/office/powerpoint/2010/main" val="427247926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3200344" y="-955068"/>
            <a:ext cx="2696175" cy="8416311"/>
          </a:xfrm>
        </p:spPr>
        <p:txBody>
          <a:bodyPr>
            <a:noAutofit/>
          </a:bodyPr>
          <a:lstStyle/>
          <a:p>
            <a:pPr>
              <a:lnSpc>
                <a:spcPct val="150000"/>
              </a:lnSpc>
            </a:pPr>
            <a:endParaRPr lang="es-ES" sz="2000" dirty="0" smtClean="0"/>
          </a:p>
          <a:p>
            <a:pPr marL="285750" indent="-285750">
              <a:lnSpc>
                <a:spcPct val="150000"/>
              </a:lnSpc>
              <a:buFont typeface="Arial" panose="020B0604020202020204" pitchFamily="34" charset="0"/>
              <a:buChar char="•"/>
            </a:pPr>
            <a:r>
              <a:rPr lang="es-ES" sz="2000" b="1" dirty="0" err="1" smtClean="0"/>
              <a:t>Cadeia</a:t>
            </a:r>
            <a:r>
              <a:rPr lang="es-ES" sz="2000" b="1" dirty="0" smtClean="0"/>
              <a:t> de valor</a:t>
            </a:r>
            <a:r>
              <a:rPr lang="es-ES" sz="2000" dirty="0" smtClean="0"/>
              <a:t>: todos os agentes </a:t>
            </a:r>
            <a:r>
              <a:rPr lang="es-ES" sz="2000" dirty="0" err="1" smtClean="0"/>
              <a:t>necessários</a:t>
            </a:r>
            <a:r>
              <a:rPr lang="es-ES" sz="2000" dirty="0" smtClean="0"/>
              <a:t> para </a:t>
            </a:r>
            <a:r>
              <a:rPr lang="es-ES" sz="2000" dirty="0" err="1" smtClean="0"/>
              <a:t>um</a:t>
            </a:r>
            <a:r>
              <a:rPr lang="es-ES" sz="2000" dirty="0" smtClean="0"/>
              <a:t> impacto real</a:t>
            </a:r>
          </a:p>
          <a:p>
            <a:pPr marL="285750" indent="-285750">
              <a:lnSpc>
                <a:spcPct val="150000"/>
              </a:lnSpc>
              <a:buFont typeface="Arial" panose="020B0604020202020204" pitchFamily="34" charset="0"/>
              <a:buChar char="•"/>
            </a:pPr>
            <a:endParaRPr lang="es-ES" sz="2000" dirty="0" smtClean="0"/>
          </a:p>
          <a:p>
            <a:pPr marL="285750" indent="-285750">
              <a:lnSpc>
                <a:spcPct val="150000"/>
              </a:lnSpc>
              <a:buFont typeface="Arial" panose="020B0604020202020204" pitchFamily="34" charset="0"/>
              <a:buChar char="•"/>
            </a:pPr>
            <a:r>
              <a:rPr lang="es-ES" sz="2000" dirty="0" err="1" smtClean="0"/>
              <a:t>Representatividade</a:t>
            </a:r>
            <a:r>
              <a:rPr lang="es-ES" sz="2000" dirty="0" smtClean="0"/>
              <a:t> territorial da </a:t>
            </a:r>
            <a:r>
              <a:rPr lang="es-ES" sz="2000" dirty="0" err="1" smtClean="0"/>
              <a:t>parceria</a:t>
            </a:r>
            <a:r>
              <a:rPr lang="es-ES" sz="2000" dirty="0" smtClean="0"/>
              <a:t> </a:t>
            </a:r>
            <a:r>
              <a:rPr lang="es-ES" sz="2000" dirty="0" err="1" smtClean="0"/>
              <a:t>ao</a:t>
            </a:r>
            <a:r>
              <a:rPr lang="es-ES" sz="2000" dirty="0" smtClean="0"/>
              <a:t> </a:t>
            </a:r>
            <a:r>
              <a:rPr lang="es-ES" sz="2000" dirty="0" err="1" smtClean="0"/>
              <a:t>nível</a:t>
            </a:r>
            <a:r>
              <a:rPr lang="es-ES" sz="2000" dirty="0" smtClean="0"/>
              <a:t> do Sudoe</a:t>
            </a:r>
          </a:p>
          <a:p>
            <a:pPr marL="285750" indent="-285750">
              <a:lnSpc>
                <a:spcPct val="150000"/>
              </a:lnSpc>
              <a:buFont typeface="Arial" panose="020B0604020202020204" pitchFamily="34" charset="0"/>
              <a:buChar char="•"/>
            </a:pPr>
            <a:endParaRPr lang="es-ES" sz="2000" dirty="0" smtClean="0"/>
          </a:p>
          <a:p>
            <a:pPr marL="285750" indent="-285750">
              <a:lnSpc>
                <a:spcPct val="150000"/>
              </a:lnSpc>
              <a:buFont typeface="Arial" panose="020B0604020202020204" pitchFamily="34" charset="0"/>
              <a:buChar char="•"/>
            </a:pPr>
            <a:r>
              <a:rPr lang="es-ES" sz="2000" dirty="0" err="1" smtClean="0"/>
              <a:t>Competência</a:t>
            </a:r>
            <a:r>
              <a:rPr lang="es-ES" sz="2000" dirty="0" smtClean="0"/>
              <a:t> técnica, </a:t>
            </a:r>
            <a:r>
              <a:rPr lang="es-ES" sz="2000" dirty="0" err="1" smtClean="0"/>
              <a:t>financeira</a:t>
            </a:r>
            <a:r>
              <a:rPr lang="es-ES" sz="2000" dirty="0" smtClean="0"/>
              <a:t> e administrativa </a:t>
            </a:r>
          </a:p>
        </p:txBody>
      </p:sp>
      <p:sp>
        <p:nvSpPr>
          <p:cNvPr id="3" name="Título 2"/>
          <p:cNvSpPr>
            <a:spLocks noGrp="1"/>
          </p:cNvSpPr>
          <p:nvPr>
            <p:ph type="title"/>
          </p:nvPr>
        </p:nvSpPr>
        <p:spPr>
          <a:xfrm>
            <a:off x="346372" y="1143000"/>
            <a:ext cx="8411288" cy="914400"/>
          </a:xfrm>
        </p:spPr>
        <p:txBody>
          <a:bodyPr/>
          <a:lstStyle/>
          <a:p>
            <a:r>
              <a:rPr lang="es-ES" dirty="0" err="1" smtClean="0"/>
              <a:t>Parceria</a:t>
            </a:r>
            <a:endParaRPr lang="fr-FR" dirty="0"/>
          </a:p>
        </p:txBody>
      </p:sp>
    </p:spTree>
    <p:extLst>
      <p:ext uri="{BB962C8B-B14F-4D97-AF65-F5344CB8AC3E}">
        <p14:creationId xmlns:p14="http://schemas.microsoft.com/office/powerpoint/2010/main" val="46666091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2530205" y="-283855"/>
            <a:ext cx="4038599" cy="8416311"/>
          </a:xfrm>
        </p:spPr>
        <p:txBody>
          <a:bodyPr>
            <a:noAutofit/>
          </a:bodyPr>
          <a:lstStyle/>
          <a:p>
            <a:pPr marL="285750" indent="-285750">
              <a:lnSpc>
                <a:spcPct val="150000"/>
              </a:lnSpc>
              <a:buFont typeface="Arial" panose="020B0604020202020204" pitchFamily="34" charset="0"/>
              <a:buChar char="•"/>
            </a:pPr>
            <a:r>
              <a:rPr lang="es-ES" sz="2000" dirty="0" smtClean="0"/>
              <a:t>O </a:t>
            </a:r>
            <a:r>
              <a:rPr lang="es-ES" sz="2000" b="1" dirty="0" smtClean="0"/>
              <a:t>output principal </a:t>
            </a:r>
            <a:r>
              <a:rPr lang="es-ES" sz="2000" dirty="0" smtClean="0"/>
              <a:t>concreto </a:t>
            </a:r>
            <a:r>
              <a:rPr lang="es-ES" sz="2000" dirty="0" err="1" smtClean="0"/>
              <a:t>contribua</a:t>
            </a:r>
            <a:r>
              <a:rPr lang="es-ES" sz="2000" dirty="0" smtClean="0"/>
              <a:t> </a:t>
            </a:r>
            <a:r>
              <a:rPr lang="es-ES" sz="2000" dirty="0" err="1" smtClean="0"/>
              <a:t>ao</a:t>
            </a:r>
            <a:r>
              <a:rPr lang="es-ES" sz="2000" dirty="0" smtClean="0"/>
              <a:t> indicador de </a:t>
            </a:r>
            <a:r>
              <a:rPr lang="es-ES" sz="2000" dirty="0" err="1" smtClean="0"/>
              <a:t>realização</a:t>
            </a:r>
            <a:endParaRPr lang="es-ES" sz="2000" dirty="0" smtClean="0"/>
          </a:p>
          <a:p>
            <a:pPr marL="285750" indent="-285750">
              <a:lnSpc>
                <a:spcPct val="150000"/>
              </a:lnSpc>
              <a:buFont typeface="Arial" panose="020B0604020202020204" pitchFamily="34" charset="0"/>
              <a:buChar char="•"/>
            </a:pPr>
            <a:r>
              <a:rPr lang="es-ES" sz="2000" b="1" dirty="0" smtClean="0"/>
              <a:t>Transferência </a:t>
            </a:r>
            <a:r>
              <a:rPr lang="es-ES" sz="2000" dirty="0" smtClean="0"/>
              <a:t>/</a:t>
            </a:r>
            <a:r>
              <a:rPr lang="es-ES" sz="2000" b="1" dirty="0" err="1" smtClean="0"/>
              <a:t>sustentabilidade</a:t>
            </a:r>
            <a:r>
              <a:rPr lang="es-ES" sz="2000" b="1" dirty="0" smtClean="0"/>
              <a:t> </a:t>
            </a:r>
            <a:r>
              <a:rPr lang="es-ES" sz="2000" dirty="0" smtClean="0"/>
              <a:t>dos outputs: </a:t>
            </a:r>
            <a:r>
              <a:rPr lang="es-ES" sz="2000" dirty="0" smtClean="0"/>
              <a:t>indique de que </a:t>
            </a:r>
            <a:r>
              <a:rPr lang="es-ES" sz="2000" dirty="0" err="1" smtClean="0"/>
              <a:t>maneira</a:t>
            </a:r>
            <a:r>
              <a:rPr lang="es-ES" sz="2000" dirty="0" smtClean="0"/>
              <a:t> os outputs </a:t>
            </a:r>
            <a:r>
              <a:rPr lang="es-ES" sz="2000" dirty="0" err="1" smtClean="0"/>
              <a:t>serão</a:t>
            </a:r>
            <a:r>
              <a:rPr lang="es-ES" sz="2000" dirty="0" smtClean="0"/>
              <a:t> </a:t>
            </a:r>
            <a:r>
              <a:rPr lang="es-ES" sz="2000" dirty="0" err="1" smtClean="0"/>
              <a:t>transferíveis</a:t>
            </a:r>
            <a:r>
              <a:rPr lang="es-ES" sz="2000" dirty="0" smtClean="0"/>
              <a:t> a </a:t>
            </a:r>
            <a:r>
              <a:rPr lang="es-ES" sz="2000" dirty="0" err="1" smtClean="0"/>
              <a:t>outros</a:t>
            </a:r>
            <a:r>
              <a:rPr lang="es-ES" sz="2000" dirty="0" smtClean="0"/>
              <a:t> </a:t>
            </a:r>
            <a:r>
              <a:rPr lang="es-ES" sz="2000" dirty="0" smtClean="0"/>
              <a:t>atores, </a:t>
            </a:r>
            <a:r>
              <a:rPr lang="es-ES" sz="2000" dirty="0" smtClean="0"/>
              <a:t>e as </a:t>
            </a:r>
            <a:r>
              <a:rPr lang="es-ES" sz="2000" dirty="0" err="1" smtClean="0"/>
              <a:t>atividades</a:t>
            </a:r>
            <a:r>
              <a:rPr lang="es-ES" sz="2000" dirty="0" smtClean="0"/>
              <a:t> previstas para </a:t>
            </a:r>
            <a:r>
              <a:rPr lang="es-ES" sz="2000" dirty="0" err="1" smtClean="0"/>
              <a:t>assegurar</a:t>
            </a:r>
            <a:r>
              <a:rPr lang="es-ES" sz="2000" dirty="0"/>
              <a:t> </a:t>
            </a:r>
            <a:r>
              <a:rPr lang="es-ES" sz="2000" dirty="0" smtClean="0"/>
              <a:t>a </a:t>
            </a:r>
            <a:r>
              <a:rPr lang="es-ES" sz="2000" dirty="0" err="1" smtClean="0"/>
              <a:t>sua</a:t>
            </a:r>
            <a:r>
              <a:rPr lang="es-ES" sz="2000" dirty="0" smtClean="0"/>
              <a:t> </a:t>
            </a:r>
            <a:r>
              <a:rPr lang="es-ES" sz="2000" dirty="0" err="1" smtClean="0"/>
              <a:t>sustentabilidade</a:t>
            </a:r>
            <a:endParaRPr lang="es-ES" sz="2000" dirty="0" smtClean="0"/>
          </a:p>
          <a:p>
            <a:pPr marL="285750" indent="-285750">
              <a:lnSpc>
                <a:spcPct val="150000"/>
              </a:lnSpc>
              <a:buFont typeface="Arial" panose="020B0604020202020204" pitchFamily="34" charset="0"/>
              <a:buChar char="•"/>
            </a:pPr>
            <a:r>
              <a:rPr lang="es-ES" sz="2000" b="1" dirty="0" err="1" smtClean="0"/>
              <a:t>Estratégias</a:t>
            </a:r>
            <a:r>
              <a:rPr lang="es-ES" sz="2000" dirty="0" smtClean="0"/>
              <a:t> </a:t>
            </a:r>
            <a:r>
              <a:rPr lang="es-ES" sz="2000" dirty="0" err="1" smtClean="0"/>
              <a:t>territoriais</a:t>
            </a:r>
            <a:r>
              <a:rPr lang="es-ES" sz="2000" dirty="0" smtClean="0"/>
              <a:t> : demonstrar que o output principal se </a:t>
            </a:r>
            <a:r>
              <a:rPr lang="es-ES" sz="2000" dirty="0" err="1" smtClean="0"/>
              <a:t>insere</a:t>
            </a:r>
            <a:r>
              <a:rPr lang="es-ES" sz="2000" dirty="0" smtClean="0"/>
              <a:t> citando a(s) medida(s) </a:t>
            </a:r>
            <a:r>
              <a:rPr lang="es-ES" sz="2000" dirty="0" err="1" smtClean="0"/>
              <a:t>concerta</a:t>
            </a:r>
            <a:r>
              <a:rPr lang="es-ES" sz="2000" dirty="0" smtClean="0"/>
              <a:t>(s) de </a:t>
            </a:r>
            <a:r>
              <a:rPr lang="es-ES" sz="2000" dirty="0" err="1" smtClean="0"/>
              <a:t>estratégias</a:t>
            </a:r>
            <a:r>
              <a:rPr lang="es-ES" sz="2000" dirty="0" smtClean="0"/>
              <a:t> e as </a:t>
            </a:r>
            <a:r>
              <a:rPr lang="es-ES" sz="2000" dirty="0" err="1" smtClean="0"/>
              <a:t>contribuições</a:t>
            </a:r>
            <a:r>
              <a:rPr lang="es-ES" sz="2000" dirty="0" smtClean="0"/>
              <a:t> concretas do output do </a:t>
            </a:r>
            <a:r>
              <a:rPr lang="es-ES" sz="2000" dirty="0" err="1" smtClean="0"/>
              <a:t>projeto</a:t>
            </a:r>
            <a:endParaRPr lang="es-ES" sz="2000" dirty="0" smtClean="0"/>
          </a:p>
        </p:txBody>
      </p:sp>
      <p:sp>
        <p:nvSpPr>
          <p:cNvPr id="3" name="Título 2"/>
          <p:cNvSpPr>
            <a:spLocks noGrp="1"/>
          </p:cNvSpPr>
          <p:nvPr>
            <p:ph type="title"/>
          </p:nvPr>
        </p:nvSpPr>
        <p:spPr>
          <a:xfrm>
            <a:off x="346372" y="990600"/>
            <a:ext cx="8411288" cy="914400"/>
          </a:xfrm>
        </p:spPr>
        <p:txBody>
          <a:bodyPr/>
          <a:lstStyle/>
          <a:p>
            <a:r>
              <a:rPr lang="fr-FR" dirty="0" smtClean="0"/>
              <a:t>Outputs</a:t>
            </a:r>
            <a:endParaRPr lang="fr-FR" dirty="0"/>
          </a:p>
        </p:txBody>
      </p:sp>
    </p:spTree>
    <p:extLst>
      <p:ext uri="{BB962C8B-B14F-4D97-AF65-F5344CB8AC3E}">
        <p14:creationId xmlns:p14="http://schemas.microsoft.com/office/powerpoint/2010/main" val="188794964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48652" y="2051467"/>
            <a:ext cx="8033348" cy="1362075"/>
          </a:xfrm>
        </p:spPr>
        <p:txBody>
          <a:bodyPr/>
          <a:lstStyle/>
          <a:p>
            <a:pPr marL="514350" indent="-514350">
              <a:buFont typeface="+mj-lt"/>
              <a:buAutoNum type="romanUcPeriod"/>
            </a:pPr>
            <a:r>
              <a:rPr lang="pt-BR" dirty="0"/>
              <a:t>Como se </a:t>
            </a:r>
            <a:r>
              <a:rPr lang="pt-BR" dirty="0" smtClean="0"/>
              <a:t>registrar </a:t>
            </a:r>
            <a:r>
              <a:rPr lang="pt-BR" dirty="0"/>
              <a:t>na aplicação informática </a:t>
            </a:r>
            <a:r>
              <a:rPr lang="pt-BR" dirty="0" err="1"/>
              <a:t>eSudoe</a:t>
            </a:r>
            <a:endParaRPr lang="pt-BR" dirty="0"/>
          </a:p>
        </p:txBody>
      </p:sp>
    </p:spTree>
    <p:extLst>
      <p:ext uri="{BB962C8B-B14F-4D97-AF65-F5344CB8AC3E}">
        <p14:creationId xmlns:p14="http://schemas.microsoft.com/office/powerpoint/2010/main" val="4070809450"/>
      </p:ext>
    </p:extLst>
  </p:cSld>
  <p:clrMapOvr>
    <a:masterClrMapping/>
  </p:clrMapOvr>
  <p:transition spd="slow">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p:cNvSpPr txBox="1">
            <a:spLocks/>
          </p:cNvSpPr>
          <p:nvPr/>
        </p:nvSpPr>
        <p:spPr>
          <a:xfrm>
            <a:off x="365760" y="838200"/>
            <a:ext cx="8763000" cy="685800"/>
          </a:xfrm>
          <a:prstGeom prst="rect">
            <a:avLst/>
          </a:prstGeom>
        </p:spPr>
        <p:txBody>
          <a:bodyPr vert="horz" lIns="91440" tIns="45720" rIns="91440" bIns="45720" rtlCol="0" anchor="b" anchorCtr="0">
            <a:noAutofit/>
          </a:bodyPr>
          <a:lstStyle>
            <a:lvl1pPr algn="l" defTabSz="914400" rtl="0" eaLnBrk="1" latinLnBrk="0" hangingPunct="1">
              <a:spcBef>
                <a:spcPct val="0"/>
              </a:spcBef>
              <a:buNone/>
              <a:defRPr kumimoji="0" lang="es-ES" sz="2000" b="1" i="0" kern="1200">
                <a:solidFill>
                  <a:schemeClr val="tx2"/>
                </a:solidFill>
                <a:latin typeface="Open Sans Semibold"/>
                <a:ea typeface="+mj-ea"/>
                <a:cs typeface="+mj-cs"/>
              </a:defRPr>
            </a:lvl1pPr>
          </a:lstStyle>
          <a:p>
            <a:r>
              <a:rPr lang="pt-BR" sz="2800" dirty="0" smtClean="0"/>
              <a:t>Decisões primeira fase – 1ª convocatória</a:t>
            </a:r>
            <a:endParaRPr lang="pt-BR" sz="2800" dirty="0"/>
          </a:p>
        </p:txBody>
      </p:sp>
      <p:graphicFrame>
        <p:nvGraphicFramePr>
          <p:cNvPr id="7" name="Gráfico 6"/>
          <p:cNvGraphicFramePr>
            <a:graphicFrameLocks/>
          </p:cNvGraphicFramePr>
          <p:nvPr>
            <p:extLst>
              <p:ext uri="{D42A27DB-BD31-4B8C-83A1-F6EECF244321}">
                <p14:modId xmlns:p14="http://schemas.microsoft.com/office/powerpoint/2010/main" val="1190083676"/>
              </p:ext>
            </p:extLst>
          </p:nvPr>
        </p:nvGraphicFramePr>
        <p:xfrm>
          <a:off x="457200" y="1676400"/>
          <a:ext cx="8153400" cy="4648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489248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2419348" y="-1200148"/>
            <a:ext cx="4000502" cy="9143999"/>
          </a:xfrm>
        </p:spPr>
        <p:txBody>
          <a:bodyPr/>
          <a:lstStyle/>
          <a:p>
            <a:pPr algn="ctr"/>
            <a:r>
              <a:rPr lang="pt-BR" dirty="0" smtClean="0"/>
              <a:t>2 vias de acesso:</a:t>
            </a:r>
          </a:p>
          <a:p>
            <a:pPr algn="ctr"/>
            <a:endParaRPr lang="pt-BR" dirty="0" smtClean="0"/>
          </a:p>
          <a:p>
            <a:pPr marL="185738"/>
            <a:r>
              <a:rPr lang="pt-BR" sz="1350" dirty="0" smtClean="0"/>
              <a:t> 	</a:t>
            </a:r>
            <a:r>
              <a:rPr lang="pt-BR" sz="1350" b="1" dirty="0" smtClean="0"/>
              <a:t>   1)  </a:t>
            </a:r>
            <a:r>
              <a:rPr lang="pt-BR" sz="1600" b="1" dirty="0" smtClean="0"/>
              <a:t>Página de </a:t>
            </a:r>
            <a:r>
              <a:rPr lang="pt-BR" sz="1600" b="1" dirty="0"/>
              <a:t>I</a:t>
            </a:r>
            <a:r>
              <a:rPr lang="pt-BR" sz="1600" b="1" dirty="0" smtClean="0"/>
              <a:t>nternet </a:t>
            </a:r>
            <a:r>
              <a:rPr lang="pt-BR" sz="1600" dirty="0" smtClean="0"/>
              <a:t>			</a:t>
            </a:r>
            <a:r>
              <a:rPr lang="pt-BR" sz="1600" b="1" dirty="0" smtClean="0"/>
              <a:t>2) Aplicação </a:t>
            </a:r>
            <a:r>
              <a:rPr lang="pt-BR" sz="1600" b="1" dirty="0"/>
              <a:t>informática</a:t>
            </a:r>
            <a:r>
              <a:rPr lang="pt-BR" sz="1600" b="1" dirty="0" smtClean="0"/>
              <a:t>:</a:t>
            </a:r>
          </a:p>
          <a:p>
            <a:pPr marL="185738"/>
            <a:r>
              <a:rPr lang="pt-BR" sz="1400" dirty="0"/>
              <a:t> </a:t>
            </a:r>
            <a:r>
              <a:rPr lang="pt-BR" sz="1400" dirty="0" smtClean="0"/>
              <a:t>      (Projetos / Apresentar o meu projeto):</a:t>
            </a:r>
          </a:p>
          <a:p>
            <a:pPr marL="185738"/>
            <a:endParaRPr lang="pt-BR" sz="1600" dirty="0" smtClean="0"/>
          </a:p>
          <a:p>
            <a:pPr marL="185738"/>
            <a:r>
              <a:rPr lang="pt-BR" sz="1400" dirty="0" smtClean="0"/>
              <a:t>	</a:t>
            </a:r>
            <a:r>
              <a:rPr lang="pt-BR" sz="1400" dirty="0" smtClean="0">
                <a:hlinkClick r:id="rId3"/>
              </a:rPr>
              <a:t>http://www.interreg-sudoe.eu</a:t>
            </a:r>
            <a:r>
              <a:rPr lang="pt-BR" sz="1400" dirty="0" smtClean="0"/>
              <a:t>    	               </a:t>
            </a:r>
            <a:r>
              <a:rPr lang="pt-BR" sz="1400" dirty="0" smtClean="0">
                <a:hlinkClick r:id="rId4"/>
              </a:rPr>
              <a:t>https://esudoe.interreg-sudoe.eu/home.jsp?idioma=pt</a:t>
            </a:r>
            <a:endParaRPr lang="pt-BR" sz="1400" dirty="0" smtClean="0"/>
          </a:p>
          <a:p>
            <a:endParaRPr lang="pt-BR" sz="1350" dirty="0"/>
          </a:p>
          <a:p>
            <a:endParaRPr lang="pt-BR" dirty="0" smtClean="0"/>
          </a:p>
          <a:p>
            <a:endParaRPr lang="pt-BR" dirty="0"/>
          </a:p>
          <a:p>
            <a:endParaRPr lang="pt-BR" dirty="0"/>
          </a:p>
        </p:txBody>
      </p:sp>
      <p:pic>
        <p:nvPicPr>
          <p:cNvPr id="10" name="Imagen 9"/>
          <p:cNvPicPr>
            <a:picLocks noChangeAspect="1"/>
          </p:cNvPicPr>
          <p:nvPr/>
        </p:nvPicPr>
        <p:blipFill>
          <a:blip r:embed="rId5"/>
          <a:stretch>
            <a:fillRect/>
          </a:stretch>
        </p:blipFill>
        <p:spPr>
          <a:xfrm>
            <a:off x="533400" y="3733800"/>
            <a:ext cx="3246401" cy="2349011"/>
          </a:xfrm>
          <a:prstGeom prst="rect">
            <a:avLst/>
          </a:prstGeom>
        </p:spPr>
      </p:pic>
      <p:pic>
        <p:nvPicPr>
          <p:cNvPr id="11" name="Imagen 10"/>
          <p:cNvPicPr>
            <a:picLocks noChangeAspect="1"/>
          </p:cNvPicPr>
          <p:nvPr/>
        </p:nvPicPr>
        <p:blipFill>
          <a:blip r:embed="rId6"/>
          <a:stretch>
            <a:fillRect/>
          </a:stretch>
        </p:blipFill>
        <p:spPr>
          <a:xfrm>
            <a:off x="4114800" y="3724251"/>
            <a:ext cx="4772536" cy="2373074"/>
          </a:xfrm>
          <a:prstGeom prst="rect">
            <a:avLst/>
          </a:prstGeom>
        </p:spPr>
      </p:pic>
    </p:spTree>
    <p:extLst>
      <p:ext uri="{BB962C8B-B14F-4D97-AF65-F5344CB8AC3E}">
        <p14:creationId xmlns:p14="http://schemas.microsoft.com/office/powerpoint/2010/main" val="2340388668"/>
      </p:ext>
    </p:extLst>
  </p:cSld>
  <p:clrMapOvr>
    <a:masterClrMapping/>
  </p:clrMapOvr>
  <p:transition spd="slow">
    <p:wipe dir="d"/>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68210" y="1828800"/>
            <a:ext cx="8318591" cy="755756"/>
          </a:xfrm>
        </p:spPr>
        <p:txBody>
          <a:bodyPr/>
          <a:lstStyle/>
          <a:p>
            <a:pPr algn="ctr"/>
            <a:r>
              <a:rPr lang="pt-BR" dirty="0" smtClean="0"/>
              <a:t>Aplicação informática </a:t>
            </a:r>
            <a:r>
              <a:rPr lang="pt-BR" dirty="0" err="1" smtClean="0"/>
              <a:t>eSudoe</a:t>
            </a:r>
            <a:endParaRPr lang="pt-BR" dirty="0"/>
          </a:p>
        </p:txBody>
      </p:sp>
      <p:pic>
        <p:nvPicPr>
          <p:cNvPr id="4" name="Marcador de contenido 3"/>
          <p:cNvPicPr>
            <a:picLocks noGrp="1" noChangeAspect="1"/>
          </p:cNvPicPr>
          <p:nvPr>
            <p:ph sz="quarter" idx="13"/>
          </p:nvPr>
        </p:nvPicPr>
        <p:blipFill>
          <a:blip r:embed="rId3"/>
          <a:stretch>
            <a:fillRect/>
          </a:stretch>
        </p:blipFill>
        <p:spPr>
          <a:xfrm>
            <a:off x="368209" y="2365322"/>
            <a:ext cx="8432891" cy="3105924"/>
          </a:xfrm>
          <a:prstGeom prst="rect">
            <a:avLst/>
          </a:prstGeom>
        </p:spPr>
      </p:pic>
    </p:spTree>
    <p:extLst>
      <p:ext uri="{BB962C8B-B14F-4D97-AF65-F5344CB8AC3E}">
        <p14:creationId xmlns:p14="http://schemas.microsoft.com/office/powerpoint/2010/main" val="3150980721"/>
      </p:ext>
    </p:extLst>
  </p:cSld>
  <p:clrMapOvr>
    <a:masterClrMapping/>
  </p:clrMapOvr>
  <p:transition spd="slow">
    <p:wipe dir="d"/>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3"/>
          <a:srcRect l="29481" t="60965" r="61511" b="16682"/>
          <a:stretch/>
        </p:blipFill>
        <p:spPr>
          <a:xfrm>
            <a:off x="1366465" y="2312894"/>
            <a:ext cx="1104900" cy="1104900"/>
          </a:xfrm>
          <a:prstGeom prst="rect">
            <a:avLst/>
          </a:prstGeom>
        </p:spPr>
      </p:pic>
      <p:sp>
        <p:nvSpPr>
          <p:cNvPr id="5" name="CuadroTexto 4"/>
          <p:cNvSpPr txBox="1"/>
          <p:nvPr/>
        </p:nvSpPr>
        <p:spPr>
          <a:xfrm>
            <a:off x="1747465" y="2579594"/>
            <a:ext cx="304800" cy="381000"/>
          </a:xfrm>
          <a:prstGeom prst="rect">
            <a:avLst/>
          </a:prstGeom>
          <a:solidFill>
            <a:schemeClr val="bg1"/>
          </a:solidFill>
        </p:spPr>
        <p:txBody>
          <a:bodyPr wrap="square" rtlCol="0">
            <a:spAutoFit/>
          </a:bodyPr>
          <a:lstStyle/>
          <a:p>
            <a:r>
              <a:rPr lang="pt-BR" b="1" dirty="0" smtClean="0"/>
              <a:t>1</a:t>
            </a:r>
            <a:endParaRPr lang="pt-BR" b="1" dirty="0"/>
          </a:p>
        </p:txBody>
      </p:sp>
      <p:pic>
        <p:nvPicPr>
          <p:cNvPr id="3" name="Imagen 2"/>
          <p:cNvPicPr>
            <a:picLocks noChangeAspect="1"/>
          </p:cNvPicPr>
          <p:nvPr/>
        </p:nvPicPr>
        <p:blipFill rotWithShape="1">
          <a:blip r:embed="rId4"/>
          <a:srcRect l="29018" t="16129" r="30176" b="17742"/>
          <a:stretch/>
        </p:blipFill>
        <p:spPr>
          <a:xfrm>
            <a:off x="3456829" y="1219200"/>
            <a:ext cx="5436220" cy="4953000"/>
          </a:xfrm>
          <a:prstGeom prst="rect">
            <a:avLst/>
          </a:prstGeom>
          <a:ln w="3175">
            <a:solidFill>
              <a:schemeClr val="accent6">
                <a:lumMod val="60000"/>
                <a:lumOff val="40000"/>
              </a:schemeClr>
            </a:solidFill>
          </a:ln>
          <a:effectLst>
            <a:outerShdw blurRad="50800" dist="38100" algn="l" rotWithShape="0">
              <a:prstClr val="black">
                <a:alpha val="40000"/>
              </a:prstClr>
            </a:outerShdw>
          </a:effectLst>
        </p:spPr>
      </p:pic>
      <p:pic>
        <p:nvPicPr>
          <p:cNvPr id="6" name="Imagen 5"/>
          <p:cNvPicPr>
            <a:picLocks noChangeAspect="1"/>
          </p:cNvPicPr>
          <p:nvPr/>
        </p:nvPicPr>
        <p:blipFill rotWithShape="1">
          <a:blip r:embed="rId5"/>
          <a:srcRect l="10287" t="42223" r="71513" b="49332"/>
          <a:stretch/>
        </p:blipFill>
        <p:spPr>
          <a:xfrm>
            <a:off x="381000" y="3417794"/>
            <a:ext cx="3256059" cy="849406"/>
          </a:xfrm>
          <a:prstGeom prst="rect">
            <a:avLst/>
          </a:prstGeom>
        </p:spPr>
      </p:pic>
    </p:spTree>
    <p:extLst>
      <p:ext uri="{BB962C8B-B14F-4D97-AF65-F5344CB8AC3E}">
        <p14:creationId xmlns:p14="http://schemas.microsoft.com/office/powerpoint/2010/main" val="453075568"/>
      </p:ext>
    </p:extLst>
  </p:cSld>
  <p:clrMapOvr>
    <a:masterClrMapping/>
  </p:clrMapOvr>
  <p:transition spd="slow">
    <p:wipe dir="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3"/>
          <a:srcRect l="29331" t="28693" r="29606" b="29571"/>
          <a:stretch/>
        </p:blipFill>
        <p:spPr>
          <a:xfrm>
            <a:off x="372035" y="2088602"/>
            <a:ext cx="5697071" cy="3255469"/>
          </a:xfrm>
          <a:prstGeom prst="rect">
            <a:avLst/>
          </a:prstGeom>
          <a:ln>
            <a:solidFill>
              <a:schemeClr val="accent6">
                <a:lumMod val="60000"/>
                <a:lumOff val="40000"/>
              </a:schemeClr>
            </a:solidFill>
          </a:ln>
        </p:spPr>
      </p:pic>
      <p:sp>
        <p:nvSpPr>
          <p:cNvPr id="7" name="Elipse 6"/>
          <p:cNvSpPr/>
          <p:nvPr/>
        </p:nvSpPr>
        <p:spPr>
          <a:xfrm>
            <a:off x="533400" y="4648200"/>
            <a:ext cx="1600200" cy="327212"/>
          </a:xfrm>
          <a:prstGeom prst="ellipse">
            <a:avLst/>
          </a:prstGeom>
          <a:noFill/>
          <a:ln w="38100">
            <a:solidFill>
              <a:srgbClr val="009E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8" name="Imagen 7"/>
          <p:cNvPicPr>
            <a:picLocks noChangeAspect="1"/>
          </p:cNvPicPr>
          <p:nvPr/>
        </p:nvPicPr>
        <p:blipFill rotWithShape="1">
          <a:blip r:embed="rId4"/>
          <a:srcRect l="29905" t="29287" r="29423" b="43054"/>
          <a:stretch/>
        </p:blipFill>
        <p:spPr>
          <a:xfrm>
            <a:off x="4648200" y="3581400"/>
            <a:ext cx="4191000" cy="1602441"/>
          </a:xfrm>
          <a:prstGeom prst="rect">
            <a:avLst/>
          </a:prstGeom>
          <a:ln>
            <a:solidFill>
              <a:schemeClr val="accent6">
                <a:lumMod val="60000"/>
                <a:lumOff val="40000"/>
              </a:schemeClr>
            </a:solidFill>
          </a:ln>
        </p:spPr>
      </p:pic>
      <p:sp>
        <p:nvSpPr>
          <p:cNvPr id="9" name="Rectángulo 8"/>
          <p:cNvSpPr/>
          <p:nvPr/>
        </p:nvSpPr>
        <p:spPr>
          <a:xfrm>
            <a:off x="273424" y="1089212"/>
            <a:ext cx="8610600" cy="923330"/>
          </a:xfrm>
          <a:prstGeom prst="rect">
            <a:avLst/>
          </a:prstGeom>
        </p:spPr>
        <p:txBody>
          <a:bodyPr wrap="square">
            <a:spAutoFit/>
          </a:bodyPr>
          <a:lstStyle/>
          <a:p>
            <a:pPr algn="just">
              <a:lnSpc>
                <a:spcPct val="150000"/>
              </a:lnSpc>
              <a:spcAft>
                <a:spcPts val="600"/>
              </a:spcAft>
            </a:pPr>
            <a:r>
              <a:rPr lang="pt-BR" b="1" dirty="0" smtClean="0">
                <a:solidFill>
                  <a:schemeClr val="tx2"/>
                </a:solidFill>
                <a:latin typeface="Open Sans Semibold"/>
              </a:rPr>
              <a:t>Para os usuários </a:t>
            </a:r>
            <a:r>
              <a:rPr lang="pt-BR" b="1" dirty="0" err="1" smtClean="0">
                <a:solidFill>
                  <a:schemeClr val="tx2"/>
                </a:solidFill>
                <a:latin typeface="Open Sans Semibold"/>
              </a:rPr>
              <a:t>eSudoe</a:t>
            </a:r>
            <a:r>
              <a:rPr lang="pt-BR" b="1" dirty="0" smtClean="0">
                <a:solidFill>
                  <a:schemeClr val="tx2"/>
                </a:solidFill>
                <a:latin typeface="Open Sans Semibold"/>
              </a:rPr>
              <a:t>, de projetos não aprovados, registados antes do dia 27/10/2016       	</a:t>
            </a:r>
            <a:r>
              <a:rPr lang="pt-BR" dirty="0" smtClean="0">
                <a:latin typeface="Open Sans" panose="020B0606030504020204" pitchFamily="34" charset="0"/>
                <a:ea typeface="Open Sans" panose="020B0606030504020204" pitchFamily="34" charset="0"/>
                <a:cs typeface="Open Sans" panose="020B0606030504020204" pitchFamily="34" charset="0"/>
              </a:rPr>
              <a:t>Restruturação da codificação dos usuários</a:t>
            </a:r>
            <a:endParaRPr lang="pt-BR" dirty="0">
              <a:latin typeface="Open Sans" panose="020B0606030504020204" pitchFamily="34" charset="0"/>
              <a:ea typeface="Open Sans" panose="020B0606030504020204" pitchFamily="34" charset="0"/>
              <a:cs typeface="Open Sans" panose="020B0606030504020204" pitchFamily="34" charset="0"/>
            </a:endParaRPr>
          </a:p>
        </p:txBody>
      </p:sp>
      <p:sp>
        <p:nvSpPr>
          <p:cNvPr id="10" name="Flecha derecha 9"/>
          <p:cNvSpPr/>
          <p:nvPr/>
        </p:nvSpPr>
        <p:spPr>
          <a:xfrm>
            <a:off x="1676400" y="1706277"/>
            <a:ext cx="457200" cy="122523"/>
          </a:xfrm>
          <a:prstGeom prst="rightArrow">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1" name="Rectángulo 10"/>
          <p:cNvSpPr/>
          <p:nvPr/>
        </p:nvSpPr>
        <p:spPr>
          <a:xfrm>
            <a:off x="304800" y="5420131"/>
            <a:ext cx="8001000" cy="907941"/>
          </a:xfrm>
          <a:prstGeom prst="rect">
            <a:avLst/>
          </a:prstGeom>
        </p:spPr>
        <p:txBody>
          <a:bodyPr wrap="square">
            <a:spAutoFit/>
          </a:bodyPr>
          <a:lstStyle/>
          <a:p>
            <a:pPr algn="just">
              <a:lnSpc>
                <a:spcPct val="150000"/>
              </a:lnSpc>
              <a:spcAft>
                <a:spcPts val="600"/>
              </a:spcAft>
            </a:pPr>
            <a:r>
              <a:rPr lang="pt-BR" sz="1600" b="1" u="sng" dirty="0" smtClean="0">
                <a:latin typeface="Open Sans" panose="020B0606030504020204" pitchFamily="34" charset="0"/>
                <a:ea typeface="Open Sans" panose="020B0606030504020204" pitchFamily="34" charset="0"/>
                <a:cs typeface="Open Sans" panose="020B0606030504020204" pitchFamily="34" charset="0"/>
              </a:rPr>
              <a:t>Nova codificação</a:t>
            </a:r>
            <a:r>
              <a:rPr lang="pt-BR" sz="1600" smtClean="0">
                <a:latin typeface="Open Sans" panose="020B0606030504020204" pitchFamily="34" charset="0"/>
                <a:ea typeface="Open Sans" panose="020B0606030504020204" pitchFamily="34" charset="0"/>
                <a:cs typeface="Open Sans" panose="020B0606030504020204" pitchFamily="34" charset="0"/>
              </a:rPr>
              <a:t>: </a:t>
            </a:r>
            <a:r>
              <a:rPr lang="es-ES" sz="1600" smtClean="0">
                <a:latin typeface="Open Sans" panose="020B0606030504020204" pitchFamily="34" charset="0"/>
                <a:ea typeface="Open Sans" panose="020B0606030504020204" pitchFamily="34" charset="0"/>
                <a:cs typeface="Open Sans" panose="020B0606030504020204" pitchFamily="34" charset="0"/>
              </a:rPr>
              <a:t>Código </a:t>
            </a:r>
            <a:r>
              <a:rPr lang="es-ES" sz="1600" dirty="0" err="1" smtClean="0">
                <a:latin typeface="Open Sans" panose="020B0606030504020204" pitchFamily="34" charset="0"/>
                <a:ea typeface="Open Sans" panose="020B0606030504020204" pitchFamily="34" charset="0"/>
                <a:cs typeface="Open Sans" panose="020B0606030504020204" pitchFamily="34" charset="0"/>
              </a:rPr>
              <a:t>eSudoe</a:t>
            </a:r>
            <a:r>
              <a:rPr lang="es-ES" sz="1600" dirty="0" smtClean="0">
                <a:latin typeface="Open Sans" panose="020B0606030504020204" pitchFamily="34" charset="0"/>
                <a:ea typeface="Open Sans" panose="020B0606030504020204" pitchFamily="34" charset="0"/>
                <a:cs typeface="Open Sans" panose="020B0606030504020204" pitchFamily="34" charset="0"/>
              </a:rPr>
              <a:t> </a:t>
            </a:r>
            <a:r>
              <a:rPr lang="es-ES" sz="1600" dirty="0">
                <a:latin typeface="Open Sans" panose="020B0606030504020204" pitchFamily="34" charset="0"/>
                <a:ea typeface="Open Sans" panose="020B0606030504020204" pitchFamily="34" charset="0"/>
                <a:cs typeface="Open Sans" panose="020B0606030504020204" pitchFamily="34" charset="0"/>
              </a:rPr>
              <a:t>+ </a:t>
            </a:r>
            <a:r>
              <a:rPr lang="es-ES" sz="1600" dirty="0" err="1">
                <a:latin typeface="Open Sans" panose="020B0606030504020204" pitchFamily="34" charset="0"/>
                <a:ea typeface="Open Sans" panose="020B0606030504020204" pitchFamily="34" charset="0"/>
                <a:cs typeface="Open Sans" panose="020B0606030504020204" pitchFamily="34" charset="0"/>
              </a:rPr>
              <a:t>a</a:t>
            </a:r>
            <a:r>
              <a:rPr lang="es-ES" sz="1600" dirty="0" err="1" smtClean="0">
                <a:latin typeface="Open Sans" panose="020B0606030504020204" pitchFamily="34" charset="0"/>
                <a:ea typeface="Open Sans" panose="020B0606030504020204" pitchFamily="34" charset="0"/>
                <a:cs typeface="Open Sans" panose="020B0606030504020204" pitchFamily="34" charset="0"/>
              </a:rPr>
              <a:t>pelido</a:t>
            </a:r>
            <a:r>
              <a:rPr lang="es-ES" sz="1600" dirty="0" smtClean="0">
                <a:latin typeface="Open Sans" panose="020B0606030504020204" pitchFamily="34" charset="0"/>
                <a:ea typeface="Open Sans" panose="020B0606030504020204" pitchFamily="34" charset="0"/>
                <a:cs typeface="Open Sans" panose="020B0606030504020204" pitchFamily="34" charset="0"/>
              </a:rPr>
              <a:t> indicado + 2 </a:t>
            </a:r>
            <a:r>
              <a:rPr lang="es-ES" sz="1600" dirty="0" err="1" smtClean="0">
                <a:latin typeface="Open Sans" panose="020B0606030504020204" pitchFamily="34" charset="0"/>
                <a:ea typeface="Open Sans" panose="020B0606030504020204" pitchFamily="34" charset="0"/>
                <a:cs typeface="Open Sans" panose="020B0606030504020204" pitchFamily="34" charset="0"/>
              </a:rPr>
              <a:t>primeiras</a:t>
            </a:r>
            <a:r>
              <a:rPr lang="es-ES" sz="1600" dirty="0" smtClean="0">
                <a:latin typeface="Open Sans" panose="020B0606030504020204" pitchFamily="34" charset="0"/>
                <a:ea typeface="Open Sans" panose="020B0606030504020204" pitchFamily="34" charset="0"/>
                <a:cs typeface="Open Sans" panose="020B0606030504020204" pitchFamily="34" charset="0"/>
              </a:rPr>
              <a:t> </a:t>
            </a:r>
            <a:r>
              <a:rPr lang="es-ES" sz="1600" dirty="0">
                <a:latin typeface="Open Sans" panose="020B0606030504020204" pitchFamily="34" charset="0"/>
                <a:ea typeface="Open Sans" panose="020B0606030504020204" pitchFamily="34" charset="0"/>
                <a:cs typeface="Open Sans" panose="020B0606030504020204" pitchFamily="34" charset="0"/>
              </a:rPr>
              <a:t>letras </a:t>
            </a:r>
            <a:r>
              <a:rPr lang="es-ES" sz="1600" dirty="0" smtClean="0">
                <a:latin typeface="Open Sans" panose="020B0606030504020204" pitchFamily="34" charset="0"/>
                <a:ea typeface="Open Sans" panose="020B0606030504020204" pitchFamily="34" charset="0"/>
                <a:cs typeface="Open Sans" panose="020B0606030504020204" pitchFamily="34" charset="0"/>
              </a:rPr>
              <a:t>do </a:t>
            </a:r>
            <a:r>
              <a:rPr lang="es-ES" sz="1600" dirty="0" err="1" smtClean="0">
                <a:latin typeface="Open Sans" panose="020B0606030504020204" pitchFamily="34" charset="0"/>
                <a:ea typeface="Open Sans" panose="020B0606030504020204" pitchFamily="34" charset="0"/>
                <a:cs typeface="Open Sans" panose="020B0606030504020204" pitchFamily="34" charset="0"/>
              </a:rPr>
              <a:t>nome</a:t>
            </a:r>
            <a:endParaRPr lang="es-ES" sz="1600" dirty="0" smtClean="0">
              <a:latin typeface="Open Sans" panose="020B0606030504020204" pitchFamily="34" charset="0"/>
              <a:ea typeface="Open Sans" panose="020B0606030504020204" pitchFamily="34" charset="0"/>
              <a:cs typeface="Open Sans" panose="020B0606030504020204" pitchFamily="34" charset="0"/>
            </a:endParaRPr>
          </a:p>
          <a:p>
            <a:pPr algn="ctr">
              <a:lnSpc>
                <a:spcPct val="150000"/>
              </a:lnSpc>
              <a:spcAft>
                <a:spcPts val="600"/>
              </a:spcAft>
            </a:pPr>
            <a:r>
              <a:rPr lang="es-ES" sz="1600" dirty="0" err="1" smtClean="0">
                <a:latin typeface="Open Sans" panose="020B0606030504020204" pitchFamily="34" charset="0"/>
                <a:ea typeface="Open Sans" panose="020B0606030504020204" pitchFamily="34" charset="0"/>
                <a:cs typeface="Open Sans" panose="020B0606030504020204" pitchFamily="34" charset="0"/>
              </a:rPr>
              <a:t>Exemplo</a:t>
            </a:r>
            <a:r>
              <a:rPr lang="es-ES" sz="1600" dirty="0" smtClean="0">
                <a:latin typeface="Open Sans" panose="020B0606030504020204" pitchFamily="34" charset="0"/>
                <a:ea typeface="Open Sans" panose="020B0606030504020204" pitchFamily="34" charset="0"/>
                <a:cs typeface="Open Sans" panose="020B0606030504020204" pitchFamily="34" charset="0"/>
              </a:rPr>
              <a:t>: </a:t>
            </a:r>
            <a:r>
              <a:rPr lang="es-ES" sz="1600" dirty="0" err="1" smtClean="0">
                <a:latin typeface="Open Sans" panose="020B0606030504020204" pitchFamily="34" charset="0"/>
                <a:ea typeface="Open Sans" panose="020B0606030504020204" pitchFamily="34" charset="0"/>
                <a:cs typeface="Open Sans" panose="020B0606030504020204" pitchFamily="34" charset="0"/>
              </a:rPr>
              <a:t>bpLopesAl</a:t>
            </a:r>
            <a:r>
              <a:rPr lang="es-ES" sz="1600" dirty="0" smtClean="0">
                <a:latin typeface="Open Sans" panose="020B0606030504020204" pitchFamily="34" charset="0"/>
                <a:ea typeface="Open Sans" panose="020B0606030504020204" pitchFamily="34" charset="0"/>
                <a:cs typeface="Open Sans" panose="020B0606030504020204" pitchFamily="34" charset="0"/>
              </a:rPr>
              <a:t> </a:t>
            </a:r>
            <a:endParaRPr lang="es-ES" sz="1600" dirty="0">
              <a:solidFill>
                <a:srgbClr val="FF0000"/>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128177428"/>
      </p:ext>
    </p:extLst>
  </p:cSld>
  <p:clrMapOvr>
    <a:masterClrMapping/>
  </p:clrMapOvr>
  <p:transition spd="slow">
    <p:wipe dir="d"/>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rotWithShape="1">
          <a:blip r:embed="rId3"/>
          <a:srcRect l="-973" t="9624" r="7248" b="14762"/>
          <a:stretch/>
        </p:blipFill>
        <p:spPr>
          <a:xfrm>
            <a:off x="381000" y="1600200"/>
            <a:ext cx="8567824" cy="3886200"/>
          </a:xfrm>
          <a:prstGeom prst="rect">
            <a:avLst/>
          </a:prstGeom>
          <a:ln>
            <a:solidFill>
              <a:schemeClr val="accent6">
                <a:lumMod val="40000"/>
                <a:lumOff val="60000"/>
              </a:schemeClr>
            </a:solidFill>
          </a:ln>
          <a:effectLst>
            <a:outerShdw blurRad="50800" dist="38100" dir="2700000" algn="tl" rotWithShape="0">
              <a:prstClr val="black">
                <a:alpha val="40000"/>
              </a:prstClr>
            </a:outerShdw>
          </a:effectLst>
        </p:spPr>
      </p:pic>
      <p:pic>
        <p:nvPicPr>
          <p:cNvPr id="4" name="Imagen 3"/>
          <p:cNvPicPr>
            <a:picLocks noChangeAspect="1"/>
          </p:cNvPicPr>
          <p:nvPr/>
        </p:nvPicPr>
        <p:blipFill rotWithShape="1">
          <a:blip r:embed="rId4"/>
          <a:srcRect l="43924" t="52273" r="39465" b="40909"/>
          <a:stretch/>
        </p:blipFill>
        <p:spPr>
          <a:xfrm>
            <a:off x="0" y="5257800"/>
            <a:ext cx="3467100" cy="800100"/>
          </a:xfrm>
          <a:prstGeom prst="rect">
            <a:avLst/>
          </a:prstGeom>
        </p:spPr>
      </p:pic>
      <p:pic>
        <p:nvPicPr>
          <p:cNvPr id="5" name="Imagen 4"/>
          <p:cNvPicPr>
            <a:picLocks noChangeAspect="1"/>
          </p:cNvPicPr>
          <p:nvPr/>
        </p:nvPicPr>
        <p:blipFill rotWithShape="1">
          <a:blip r:embed="rId4"/>
          <a:srcRect l="43153" t="31824" r="39143" b="60303"/>
          <a:stretch/>
        </p:blipFill>
        <p:spPr>
          <a:xfrm>
            <a:off x="3886200" y="4114800"/>
            <a:ext cx="3657600" cy="914400"/>
          </a:xfrm>
          <a:prstGeom prst="rect">
            <a:avLst/>
          </a:prstGeom>
        </p:spPr>
      </p:pic>
      <p:pic>
        <p:nvPicPr>
          <p:cNvPr id="6" name="Imagen 5"/>
          <p:cNvPicPr>
            <a:picLocks noChangeAspect="1"/>
          </p:cNvPicPr>
          <p:nvPr/>
        </p:nvPicPr>
        <p:blipFill rotWithShape="1">
          <a:blip r:embed="rId5"/>
          <a:srcRect l="29481" t="60965" r="61511" b="16682"/>
          <a:stretch/>
        </p:blipFill>
        <p:spPr>
          <a:xfrm>
            <a:off x="2362200" y="4095750"/>
            <a:ext cx="1104900" cy="1104900"/>
          </a:xfrm>
          <a:prstGeom prst="rect">
            <a:avLst/>
          </a:prstGeom>
        </p:spPr>
      </p:pic>
      <p:sp>
        <p:nvSpPr>
          <p:cNvPr id="7" name="CuadroTexto 6"/>
          <p:cNvSpPr txBox="1"/>
          <p:nvPr/>
        </p:nvSpPr>
        <p:spPr>
          <a:xfrm>
            <a:off x="2743200" y="4362450"/>
            <a:ext cx="304800" cy="381000"/>
          </a:xfrm>
          <a:prstGeom prst="rect">
            <a:avLst/>
          </a:prstGeom>
          <a:solidFill>
            <a:schemeClr val="bg1"/>
          </a:solidFill>
        </p:spPr>
        <p:txBody>
          <a:bodyPr wrap="square" rtlCol="0">
            <a:spAutoFit/>
          </a:bodyPr>
          <a:lstStyle/>
          <a:p>
            <a:r>
              <a:rPr lang="pt-BR" b="1" dirty="0"/>
              <a:t>2</a:t>
            </a:r>
          </a:p>
        </p:txBody>
      </p:sp>
    </p:spTree>
    <p:extLst>
      <p:ext uri="{BB962C8B-B14F-4D97-AF65-F5344CB8AC3E}">
        <p14:creationId xmlns:p14="http://schemas.microsoft.com/office/powerpoint/2010/main" val="2624532568"/>
      </p:ext>
    </p:extLst>
  </p:cSld>
  <p:clrMapOvr>
    <a:masterClrMapping/>
  </p:clrMapOvr>
  <p:transition spd="slow">
    <p:wipe dir="d"/>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3"/>
          <a:srcRect r="56377"/>
          <a:stretch/>
        </p:blipFill>
        <p:spPr>
          <a:xfrm>
            <a:off x="838200" y="1447800"/>
            <a:ext cx="3581400" cy="4199190"/>
          </a:xfrm>
          <a:prstGeom prst="rect">
            <a:avLst/>
          </a:prstGeom>
        </p:spPr>
      </p:pic>
      <p:pic>
        <p:nvPicPr>
          <p:cNvPr id="3" name="Imagen 2"/>
          <p:cNvPicPr>
            <a:picLocks noChangeAspect="1"/>
          </p:cNvPicPr>
          <p:nvPr/>
        </p:nvPicPr>
        <p:blipFill rotWithShape="1">
          <a:blip r:embed="rId4"/>
          <a:srcRect t="21334" r="81728" b="35094"/>
          <a:stretch/>
        </p:blipFill>
        <p:spPr>
          <a:xfrm>
            <a:off x="4876800" y="1752600"/>
            <a:ext cx="3182853" cy="4267200"/>
          </a:xfrm>
          <a:prstGeom prst="rect">
            <a:avLst/>
          </a:prstGeom>
          <a:ln>
            <a:solidFill>
              <a:schemeClr val="accent6">
                <a:lumMod val="60000"/>
                <a:lumOff val="40000"/>
              </a:schemeClr>
            </a:solidFill>
          </a:ln>
        </p:spPr>
      </p:pic>
    </p:spTree>
    <p:extLst>
      <p:ext uri="{BB962C8B-B14F-4D97-AF65-F5344CB8AC3E}">
        <p14:creationId xmlns:p14="http://schemas.microsoft.com/office/powerpoint/2010/main" val="3545532929"/>
      </p:ext>
    </p:extLst>
  </p:cSld>
  <p:clrMapOvr>
    <a:masterClrMapping/>
  </p:clrMapOvr>
  <p:transition spd="slow">
    <p:wipe dir="d"/>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457200" y="1447800"/>
            <a:ext cx="8305800" cy="3277820"/>
          </a:xfrm>
          <a:prstGeom prst="rect">
            <a:avLst/>
          </a:prstGeom>
        </p:spPr>
        <p:txBody>
          <a:bodyPr wrap="square">
            <a:spAutoFit/>
          </a:bodyPr>
          <a:lstStyle/>
          <a:p>
            <a:pPr algn="just">
              <a:spcAft>
                <a:spcPts val="600"/>
              </a:spcAft>
            </a:pPr>
            <a:r>
              <a:rPr lang="pt-BR" sz="2600" b="1" dirty="0" smtClean="0">
                <a:solidFill>
                  <a:schemeClr val="tx2"/>
                </a:solidFill>
                <a:latin typeface="Open Sans Semibold"/>
                <a:ea typeface="+mj-ea"/>
                <a:cs typeface="+mj-cs"/>
              </a:rPr>
              <a:t>Algumas </a:t>
            </a:r>
            <a:r>
              <a:rPr lang="pt-BR" sz="2600" b="1" dirty="0">
                <a:solidFill>
                  <a:schemeClr val="tx2"/>
                </a:solidFill>
                <a:latin typeface="Open Sans Semibold"/>
                <a:ea typeface="+mj-ea"/>
                <a:cs typeface="+mj-cs"/>
              </a:rPr>
              <a:t>recomendações sobre </a:t>
            </a:r>
            <a:r>
              <a:rPr lang="pt-BR" sz="2600" b="1" dirty="0" err="1">
                <a:solidFill>
                  <a:schemeClr val="tx2"/>
                </a:solidFill>
                <a:latin typeface="Open Sans Semibold"/>
                <a:ea typeface="+mj-ea"/>
                <a:cs typeface="+mj-cs"/>
              </a:rPr>
              <a:t>eSudoe</a:t>
            </a:r>
            <a:r>
              <a:rPr lang="pt-BR" sz="2600" b="1" dirty="0" smtClean="0">
                <a:solidFill>
                  <a:schemeClr val="tx2"/>
                </a:solidFill>
                <a:latin typeface="Open Sans Semibold"/>
                <a:ea typeface="+mj-ea"/>
                <a:cs typeface="+mj-cs"/>
              </a:rPr>
              <a:t>:</a:t>
            </a:r>
          </a:p>
          <a:p>
            <a:pPr algn="just">
              <a:spcAft>
                <a:spcPts val="600"/>
              </a:spcAft>
            </a:pPr>
            <a:endParaRPr lang="pt-BR" sz="2600" b="1" dirty="0">
              <a:solidFill>
                <a:schemeClr val="tx2"/>
              </a:solidFill>
              <a:latin typeface="Open Sans Semibold"/>
              <a:ea typeface="+mj-ea"/>
              <a:cs typeface="+mj-cs"/>
            </a:endParaRPr>
          </a:p>
          <a:p>
            <a:pPr marL="171450" indent="-171450" algn="just">
              <a:spcAft>
                <a:spcPts val="600"/>
              </a:spcAft>
              <a:buFont typeface="Arial" panose="020B0604020202020204" pitchFamily="34" charset="0"/>
              <a:buChar char="•"/>
            </a:pPr>
            <a:r>
              <a:rPr lang="pt-BR" dirty="0" smtClean="0">
                <a:latin typeface="Open Sans" panose="020B0606030504020204" pitchFamily="34" charset="0"/>
                <a:ea typeface="Open Sans" panose="020B0606030504020204" pitchFamily="34" charset="0"/>
                <a:cs typeface="Open Sans" panose="020B0606030504020204" pitchFamily="34" charset="0"/>
              </a:rPr>
              <a:t>Registar corretamente a entidade;</a:t>
            </a:r>
          </a:p>
          <a:p>
            <a:pPr marL="171450" indent="-171450" algn="just">
              <a:spcAft>
                <a:spcPts val="600"/>
              </a:spcAft>
              <a:buFont typeface="Arial" panose="020B0604020202020204" pitchFamily="34" charset="0"/>
              <a:buChar char="•"/>
            </a:pPr>
            <a:endParaRPr lang="pt-BR" dirty="0" smtClean="0">
              <a:latin typeface="Open Sans" panose="020B0606030504020204" pitchFamily="34" charset="0"/>
              <a:ea typeface="Open Sans" panose="020B0606030504020204" pitchFamily="34" charset="0"/>
              <a:cs typeface="Open Sans" panose="020B0606030504020204" pitchFamily="34" charset="0"/>
            </a:endParaRPr>
          </a:p>
          <a:p>
            <a:pPr marL="171450" indent="-171450" algn="just">
              <a:spcAft>
                <a:spcPts val="600"/>
              </a:spcAft>
              <a:buFont typeface="Arial" panose="020B0604020202020204" pitchFamily="34" charset="0"/>
              <a:buChar char="•"/>
            </a:pPr>
            <a:r>
              <a:rPr lang="pt-BR" dirty="0" smtClean="0">
                <a:latin typeface="Open Sans" panose="020B0606030504020204" pitchFamily="34" charset="0"/>
                <a:ea typeface="Open Sans" panose="020B0606030504020204" pitchFamily="34" charset="0"/>
                <a:cs typeface="Open Sans" panose="020B0606030504020204" pitchFamily="34" charset="0"/>
              </a:rPr>
              <a:t>Não acederem várias pessoas ao mesmo tempo, com o mesmo usuário;</a:t>
            </a:r>
          </a:p>
          <a:p>
            <a:pPr marL="171450" indent="-171450" algn="just">
              <a:spcAft>
                <a:spcPts val="600"/>
              </a:spcAft>
              <a:buFont typeface="Arial" panose="020B0604020202020204" pitchFamily="34" charset="0"/>
              <a:buChar char="•"/>
            </a:pPr>
            <a:endParaRPr lang="pt-BR" dirty="0" smtClean="0">
              <a:latin typeface="Open Sans" panose="020B0606030504020204" pitchFamily="34" charset="0"/>
              <a:ea typeface="Open Sans" panose="020B0606030504020204" pitchFamily="34" charset="0"/>
              <a:cs typeface="Open Sans" panose="020B0606030504020204" pitchFamily="34" charset="0"/>
            </a:endParaRPr>
          </a:p>
          <a:p>
            <a:pPr marL="171450" indent="-171450" algn="just">
              <a:spcAft>
                <a:spcPts val="600"/>
              </a:spcAft>
              <a:buFont typeface="Arial" panose="020B0604020202020204" pitchFamily="34" charset="0"/>
              <a:buChar char="•"/>
            </a:pPr>
            <a:r>
              <a:rPr lang="pt-BR" dirty="0" smtClean="0">
                <a:latin typeface="Open Sans" panose="020B0606030504020204" pitchFamily="34" charset="0"/>
                <a:ea typeface="Open Sans" panose="020B0606030504020204" pitchFamily="34" charset="0"/>
                <a:cs typeface="Open Sans" panose="020B0606030504020204" pitchFamily="34" charset="0"/>
              </a:rPr>
              <a:t>Não deixar para o último dia o envio da proposta de projeto através de </a:t>
            </a:r>
            <a:r>
              <a:rPr lang="pt-BR" dirty="0" err="1" smtClean="0">
                <a:latin typeface="Open Sans" panose="020B0606030504020204" pitchFamily="34" charset="0"/>
                <a:ea typeface="Open Sans" panose="020B0606030504020204" pitchFamily="34" charset="0"/>
                <a:cs typeface="Open Sans" panose="020B0606030504020204" pitchFamily="34" charset="0"/>
              </a:rPr>
              <a:t>eSudoe</a:t>
            </a:r>
            <a:r>
              <a:rPr lang="pt-BR" dirty="0" smtClean="0">
                <a:latin typeface="Open Sans" panose="020B0606030504020204" pitchFamily="34" charset="0"/>
                <a:ea typeface="Open Sans" panose="020B0606030504020204" pitchFamily="34" charset="0"/>
                <a:cs typeface="Open Sans" panose="020B0606030504020204" pitchFamily="34" charset="0"/>
              </a:rPr>
              <a:t>.</a:t>
            </a:r>
            <a:endParaRPr lang="pt-BR" dirty="0">
              <a:latin typeface="Open Sans" panose="020B0606030504020204" pitchFamily="34" charset="0"/>
              <a:ea typeface="Open Sans" panose="020B0606030504020204" pitchFamily="34" charset="0"/>
              <a:cs typeface="Open Sans" panose="020B0606030504020204" pitchFamily="34" charset="0"/>
            </a:endParaRPr>
          </a:p>
          <a:p>
            <a:pPr algn="just">
              <a:spcAft>
                <a:spcPts val="600"/>
              </a:spcAft>
            </a:pPr>
            <a:endParaRPr lang="pt-BR" sz="1200" dirty="0" smtClean="0">
              <a:latin typeface="Open Sans" panose="020B0606030504020204" pitchFamily="34" charset="0"/>
              <a:ea typeface="Open Sans" panose="020B0606030504020204" pitchFamily="34" charset="0"/>
              <a:cs typeface="Open Sans" panose="020B0606030504020204" pitchFamily="34" charset="0"/>
            </a:endParaRPr>
          </a:p>
        </p:txBody>
      </p:sp>
      <p:pic>
        <p:nvPicPr>
          <p:cNvPr id="3" name="Imagen 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886200" y="5033397"/>
            <a:ext cx="1009955" cy="937239"/>
          </a:xfrm>
          <a:prstGeom prst="rect">
            <a:avLst/>
          </a:prstGeom>
        </p:spPr>
      </p:pic>
    </p:spTree>
    <p:extLst>
      <p:ext uri="{BB962C8B-B14F-4D97-AF65-F5344CB8AC3E}">
        <p14:creationId xmlns:p14="http://schemas.microsoft.com/office/powerpoint/2010/main" val="2831099762"/>
      </p:ext>
    </p:extLst>
  </p:cSld>
  <p:clrMapOvr>
    <a:masterClrMapping/>
  </p:clrMapOvr>
  <p:transition spd="slow">
    <p:wipe dir="d"/>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48652" y="2051467"/>
            <a:ext cx="8033348" cy="1362075"/>
          </a:xfrm>
        </p:spPr>
        <p:txBody>
          <a:bodyPr/>
          <a:lstStyle/>
          <a:p>
            <a:r>
              <a:rPr lang="pt-BR" dirty="0" smtClean="0"/>
              <a:t>II. Composição do </a:t>
            </a:r>
            <a:r>
              <a:rPr lang="pt-BR" dirty="0" err="1" smtClean="0"/>
              <a:t>dossier</a:t>
            </a:r>
            <a:r>
              <a:rPr lang="pt-BR" dirty="0" smtClean="0"/>
              <a:t> de candidatura – 1ª fase</a:t>
            </a:r>
            <a:endParaRPr lang="pt-BR" dirty="0"/>
          </a:p>
        </p:txBody>
      </p:sp>
    </p:spTree>
    <p:extLst>
      <p:ext uri="{BB962C8B-B14F-4D97-AF65-F5344CB8AC3E}">
        <p14:creationId xmlns:p14="http://schemas.microsoft.com/office/powerpoint/2010/main" val="1674853468"/>
      </p:ext>
    </p:extLst>
  </p:cSld>
  <p:clrMapOvr>
    <a:masterClrMapping/>
  </p:clrMapOvr>
  <p:transition spd="slow">
    <p:wipe dir="d"/>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Diagrama 8"/>
          <p:cNvGraphicFramePr/>
          <p:nvPr>
            <p:extLst>
              <p:ext uri="{D42A27DB-BD31-4B8C-83A1-F6EECF244321}">
                <p14:modId xmlns:p14="http://schemas.microsoft.com/office/powerpoint/2010/main" val="4221172884"/>
              </p:ext>
            </p:extLst>
          </p:nvPr>
        </p:nvGraphicFramePr>
        <p:xfrm>
          <a:off x="381000" y="1066800"/>
          <a:ext cx="8610600" cy="495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Título 10"/>
          <p:cNvSpPr txBox="1">
            <a:spLocks/>
          </p:cNvSpPr>
          <p:nvPr/>
        </p:nvSpPr>
        <p:spPr>
          <a:xfrm>
            <a:off x="4114800" y="6019800"/>
            <a:ext cx="4595357" cy="547918"/>
          </a:xfrm>
          <a:prstGeom prst="rect">
            <a:avLst/>
          </a:prstGeom>
        </p:spPr>
        <p:txBody>
          <a:bodyPr vert="horz" lIns="91440" tIns="45720" rIns="91440" bIns="45720" rtlCol="0" anchor="b" anchorCtr="0">
            <a:normAutofit/>
          </a:bodyPr>
          <a:lstStyle>
            <a:lvl1pPr algn="l" defTabSz="914400" rtl="0" eaLnBrk="1" latinLnBrk="0" hangingPunct="1">
              <a:spcBef>
                <a:spcPct val="0"/>
              </a:spcBef>
              <a:buNone/>
              <a:defRPr kumimoji="0" lang="es-ES" sz="2000" b="1" i="0" kern="1200">
                <a:solidFill>
                  <a:schemeClr val="tx2"/>
                </a:solidFill>
                <a:latin typeface="Open Sans Semibold"/>
                <a:ea typeface="+mj-ea"/>
                <a:cs typeface="+mj-cs"/>
              </a:defRPr>
            </a:lvl1pPr>
          </a:lstStyle>
          <a:p>
            <a:endParaRPr lang="es-ES" sz="2400" dirty="0"/>
          </a:p>
        </p:txBody>
      </p:sp>
    </p:spTree>
    <p:extLst>
      <p:ext uri="{BB962C8B-B14F-4D97-AF65-F5344CB8AC3E}">
        <p14:creationId xmlns:p14="http://schemas.microsoft.com/office/powerpoint/2010/main" val="3760486700"/>
      </p:ext>
    </p:extLst>
  </p:cSld>
  <p:clrMapOvr>
    <a:masterClrMapping/>
  </p:clrMapOvr>
  <p:transition spd="slow">
    <p:wipe dir="d"/>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a 7"/>
          <p:cNvGraphicFramePr/>
          <p:nvPr>
            <p:extLst/>
          </p:nvPr>
        </p:nvGraphicFramePr>
        <p:xfrm>
          <a:off x="457200" y="838200"/>
          <a:ext cx="88392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Rectángulo 1"/>
          <p:cNvSpPr/>
          <p:nvPr/>
        </p:nvSpPr>
        <p:spPr>
          <a:xfrm>
            <a:off x="533400" y="3352800"/>
            <a:ext cx="8305800" cy="3103414"/>
          </a:xfrm>
          <a:prstGeom prst="rect">
            <a:avLst/>
          </a:prstGeom>
        </p:spPr>
        <p:txBody>
          <a:bodyPr wrap="square">
            <a:spAutoFit/>
          </a:bodyPr>
          <a:lstStyle/>
          <a:p>
            <a:pPr marL="285750" indent="-285750" algn="just">
              <a:spcAft>
                <a:spcPts val="1000"/>
              </a:spcAft>
              <a:buFont typeface="Wingdings" panose="05000000000000000000" pitchFamily="2" charset="2"/>
              <a:buChar char="§"/>
            </a:pPr>
            <a:r>
              <a:rPr lang="pt-BR" sz="2000" b="1" dirty="0" smtClean="0">
                <a:latin typeface="Open Sans" panose="020B0606030504020204" pitchFamily="34" charset="0"/>
                <a:ea typeface="Open Sans" panose="020B0606030504020204" pitchFamily="34" charset="0"/>
                <a:cs typeface="Open Sans" panose="020B0606030504020204" pitchFamily="34" charset="0"/>
              </a:rPr>
              <a:t>Objetivo esperado</a:t>
            </a:r>
            <a:r>
              <a:rPr lang="pt-BR" sz="2000" dirty="0" smtClean="0">
                <a:latin typeface="Open Sans" panose="020B0606030504020204" pitchFamily="34" charset="0"/>
                <a:ea typeface="Open Sans" panose="020B0606030504020204" pitchFamily="34" charset="0"/>
                <a:cs typeface="Open Sans" panose="020B0606030504020204" pitchFamily="34" charset="0"/>
              </a:rPr>
              <a:t>: descrição clara da estratégia, objetivos, outputs </a:t>
            </a:r>
            <a:r>
              <a:rPr lang="pt-BR" sz="2000" dirty="0">
                <a:latin typeface="Open Sans" panose="020B0606030504020204" pitchFamily="34" charset="0"/>
                <a:ea typeface="Open Sans" panose="020B0606030504020204" pitchFamily="34" charset="0"/>
                <a:cs typeface="Open Sans" panose="020B0606030504020204" pitchFamily="34" charset="0"/>
              </a:rPr>
              <a:t>e resultados esperados </a:t>
            </a:r>
            <a:r>
              <a:rPr lang="pt-BR" sz="2000" dirty="0" smtClean="0">
                <a:latin typeface="Open Sans" panose="020B0606030504020204" pitchFamily="34" charset="0"/>
                <a:ea typeface="Open Sans" panose="020B0606030504020204" pitchFamily="34" charset="0"/>
                <a:cs typeface="Open Sans" panose="020B0606030504020204" pitchFamily="34" charset="0"/>
              </a:rPr>
              <a:t>do projeto e a sua contribuição aos </a:t>
            </a:r>
            <a:r>
              <a:rPr lang="pt-BR" sz="2000" dirty="0">
                <a:latin typeface="Open Sans" panose="020B0606030504020204" pitchFamily="34" charset="0"/>
                <a:ea typeface="Open Sans" panose="020B0606030504020204" pitchFamily="34" charset="0"/>
                <a:cs typeface="Open Sans" panose="020B0606030504020204" pitchFamily="34" charset="0"/>
              </a:rPr>
              <a:t>objetivos do </a:t>
            </a:r>
            <a:r>
              <a:rPr lang="pt-BR" sz="2000" dirty="0" smtClean="0">
                <a:latin typeface="Open Sans" panose="020B0606030504020204" pitchFamily="34" charset="0"/>
                <a:ea typeface="Open Sans" panose="020B0606030504020204" pitchFamily="34" charset="0"/>
                <a:cs typeface="Open Sans" panose="020B0606030504020204" pitchFamily="34" charset="0"/>
              </a:rPr>
              <a:t>Programa. </a:t>
            </a:r>
          </a:p>
          <a:p>
            <a:pPr algn="just">
              <a:spcAft>
                <a:spcPts val="1000"/>
              </a:spcAft>
            </a:pPr>
            <a:endParaRPr lang="pt-BR" dirty="0">
              <a:latin typeface="Open Sans" panose="020B0606030504020204" pitchFamily="34" charset="0"/>
              <a:ea typeface="Open Sans" panose="020B0606030504020204" pitchFamily="34" charset="0"/>
              <a:cs typeface="Open Sans" panose="020B0606030504020204" pitchFamily="34" charset="0"/>
            </a:endParaRPr>
          </a:p>
          <a:p>
            <a:pPr marL="285750" indent="-285750" algn="just">
              <a:buFont typeface="Wingdings" panose="05000000000000000000" pitchFamily="2" charset="2"/>
              <a:buChar char="§"/>
            </a:pPr>
            <a:r>
              <a:rPr lang="pt-BR" dirty="0">
                <a:solidFill>
                  <a:srgbClr val="000000"/>
                </a:solidFill>
                <a:latin typeface="Open Sans" panose="020B0606030504020204" pitchFamily="34" charset="0"/>
              </a:rPr>
              <a:t>Preenche-se </a:t>
            </a:r>
            <a:r>
              <a:rPr lang="pt-BR" dirty="0" smtClean="0">
                <a:solidFill>
                  <a:srgbClr val="000000"/>
                </a:solidFill>
                <a:latin typeface="Open Sans" panose="020B0606030504020204" pitchFamily="34" charset="0"/>
              </a:rPr>
              <a:t>diretamente </a:t>
            </a:r>
            <a:r>
              <a:rPr lang="pt-BR" b="1" u="sng" dirty="0" smtClean="0">
                <a:solidFill>
                  <a:srgbClr val="000000"/>
                </a:solidFill>
                <a:latin typeface="Open Sans" panose="020B0606030504020204" pitchFamily="34" charset="0"/>
              </a:rPr>
              <a:t>através </a:t>
            </a:r>
            <a:r>
              <a:rPr lang="pt-BR" b="1" u="sng" dirty="0">
                <a:solidFill>
                  <a:srgbClr val="000000"/>
                </a:solidFill>
                <a:latin typeface="Open Sans" panose="020B0606030504020204" pitchFamily="34" charset="0"/>
              </a:rPr>
              <a:t>da aplicação informática </a:t>
            </a:r>
            <a:r>
              <a:rPr lang="pt-BR" b="1" u="sng" dirty="0" err="1">
                <a:solidFill>
                  <a:srgbClr val="000000"/>
                </a:solidFill>
                <a:latin typeface="Open Sans" panose="020B0606030504020204" pitchFamily="34" charset="0"/>
              </a:rPr>
              <a:t>eSudoe</a:t>
            </a:r>
            <a:r>
              <a:rPr lang="pt-BR" b="1" dirty="0">
                <a:solidFill>
                  <a:srgbClr val="000000"/>
                </a:solidFill>
                <a:latin typeface="Open Sans" panose="020B0606030504020204" pitchFamily="34" charset="0"/>
              </a:rPr>
              <a:t> </a:t>
            </a:r>
            <a:r>
              <a:rPr lang="pt-BR" dirty="0">
                <a:solidFill>
                  <a:srgbClr val="000000"/>
                </a:solidFill>
                <a:latin typeface="Open Sans" panose="020B0606030504020204" pitchFamily="34" charset="0"/>
              </a:rPr>
              <a:t>(não deverá ser enviado em formato papel)</a:t>
            </a:r>
          </a:p>
          <a:p>
            <a:pPr marL="285750" indent="-285750" algn="just">
              <a:buFont typeface="Wingdings" panose="05000000000000000000" pitchFamily="2" charset="2"/>
              <a:buChar char="§"/>
            </a:pPr>
            <a:endParaRPr lang="pt-BR" dirty="0">
              <a:solidFill>
                <a:srgbClr val="000000"/>
              </a:solidFill>
              <a:latin typeface="Open Sans" panose="020B0606030504020204" pitchFamily="34" charset="0"/>
            </a:endParaRPr>
          </a:p>
          <a:p>
            <a:pPr marL="285750" indent="-285750" algn="just">
              <a:buFont typeface="Wingdings" panose="05000000000000000000" pitchFamily="2" charset="2"/>
              <a:buChar char="§"/>
            </a:pPr>
            <a:r>
              <a:rPr lang="pt-BR" dirty="0">
                <a:solidFill>
                  <a:srgbClr val="000000"/>
                </a:solidFill>
                <a:latin typeface="Open Sans" panose="020B0606030504020204" pitchFamily="34" charset="0"/>
              </a:rPr>
              <a:t>Apresentado </a:t>
            </a:r>
            <a:r>
              <a:rPr lang="pt-BR" b="1" u="sng" dirty="0">
                <a:solidFill>
                  <a:srgbClr val="000000"/>
                </a:solidFill>
                <a:latin typeface="Open Sans" panose="020B0606030504020204" pitchFamily="34" charset="0"/>
              </a:rPr>
              <a:t>em todos os idiomas dos beneficiários do projeto</a:t>
            </a:r>
            <a:r>
              <a:rPr lang="pt-BR" dirty="0">
                <a:solidFill>
                  <a:srgbClr val="000000"/>
                </a:solidFill>
                <a:latin typeface="Open Sans" panose="020B0606030504020204" pitchFamily="34" charset="0"/>
              </a:rPr>
              <a:t>.</a:t>
            </a:r>
          </a:p>
          <a:p>
            <a:pPr algn="just">
              <a:spcAft>
                <a:spcPts val="600"/>
              </a:spcAft>
            </a:pPr>
            <a:endParaRPr lang="pt-BR" sz="1200" dirty="0">
              <a:latin typeface="Open Sans" panose="020B0606030504020204" pitchFamily="34" charset="0"/>
              <a:ea typeface="Open Sans" panose="020B0606030504020204" pitchFamily="34" charset="0"/>
              <a:cs typeface="Open Sans" panose="020B0606030504020204" pitchFamily="34" charset="0"/>
            </a:endParaRPr>
          </a:p>
          <a:p>
            <a:pPr algn="just">
              <a:spcAft>
                <a:spcPts val="600"/>
              </a:spcAft>
            </a:pPr>
            <a:endParaRPr lang="pt-BR" sz="1200" dirty="0" smtClean="0">
              <a:latin typeface="Open Sans" panose="020B0606030504020204" pitchFamily="34" charset="0"/>
              <a:ea typeface="Open Sans" panose="020B0606030504020204" pitchFamily="34" charset="0"/>
              <a:cs typeface="Open Sans" panose="020B0606030504020204" pitchFamily="34" charset="0"/>
            </a:endParaRPr>
          </a:p>
        </p:txBody>
      </p:sp>
      <p:pic>
        <p:nvPicPr>
          <p:cNvPr id="5" name="Imagen 4">
            <a:hlinkClick r:id="rId8" action="ppaction://hlinkfile"/>
          </p:cNvPr>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4343400" y="2209800"/>
            <a:ext cx="685800" cy="914400"/>
          </a:xfrm>
          <a:prstGeom prst="rect">
            <a:avLst/>
          </a:prstGeom>
        </p:spPr>
      </p:pic>
    </p:spTree>
    <p:extLst>
      <p:ext uri="{BB962C8B-B14F-4D97-AF65-F5344CB8AC3E}">
        <p14:creationId xmlns:p14="http://schemas.microsoft.com/office/powerpoint/2010/main" val="4020930628"/>
      </p:ext>
    </p:extLst>
  </p:cSld>
  <p:clrMapOvr>
    <a:masterClrMapping/>
  </p:clrMapOvr>
  <p:transition spd="slow">
    <p:wipe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p:cNvSpPr txBox="1"/>
          <p:nvPr/>
        </p:nvSpPr>
        <p:spPr>
          <a:xfrm>
            <a:off x="5051826" y="4050327"/>
            <a:ext cx="505267" cy="1200329"/>
          </a:xfrm>
          <a:prstGeom prst="rect">
            <a:avLst/>
          </a:prstGeom>
          <a:noFill/>
        </p:spPr>
        <p:txBody>
          <a:bodyPr wrap="none" rtlCol="0">
            <a:spAutoFit/>
          </a:bodyPr>
          <a:lstStyle/>
          <a:p>
            <a:r>
              <a:rPr lang="es-ES" dirty="0" smtClean="0">
                <a:solidFill>
                  <a:schemeClr val="tx2"/>
                </a:solidFill>
                <a:effectLst>
                  <a:outerShdw blurRad="38100" dist="38100" dir="2700000" algn="tl">
                    <a:srgbClr val="000000">
                      <a:alpha val="43137"/>
                    </a:srgbClr>
                  </a:outerShdw>
                </a:effectLst>
              </a:rPr>
              <a:t>ES</a:t>
            </a:r>
          </a:p>
          <a:p>
            <a:r>
              <a:rPr lang="es-ES" dirty="0" smtClean="0">
                <a:solidFill>
                  <a:schemeClr val="tx2"/>
                </a:solidFill>
                <a:effectLst>
                  <a:outerShdw blurRad="38100" dist="38100" dir="2700000" algn="tl">
                    <a:srgbClr val="000000">
                      <a:alpha val="43137"/>
                    </a:srgbClr>
                  </a:outerShdw>
                </a:effectLst>
              </a:rPr>
              <a:t>FR</a:t>
            </a:r>
          </a:p>
          <a:p>
            <a:r>
              <a:rPr lang="es-ES" dirty="0" smtClean="0">
                <a:solidFill>
                  <a:schemeClr val="tx2"/>
                </a:solidFill>
                <a:effectLst>
                  <a:outerShdw blurRad="38100" dist="38100" dir="2700000" algn="tl">
                    <a:srgbClr val="000000">
                      <a:alpha val="43137"/>
                    </a:srgbClr>
                  </a:outerShdw>
                </a:effectLst>
              </a:rPr>
              <a:t>PT</a:t>
            </a:r>
          </a:p>
          <a:p>
            <a:r>
              <a:rPr lang="es-ES" dirty="0" smtClean="0">
                <a:solidFill>
                  <a:schemeClr val="tx2"/>
                </a:solidFill>
                <a:effectLst>
                  <a:outerShdw blurRad="38100" dist="38100" dir="2700000" algn="tl">
                    <a:srgbClr val="000000">
                      <a:alpha val="43137"/>
                    </a:srgbClr>
                  </a:outerShdw>
                </a:effectLst>
              </a:rPr>
              <a:t>EN</a:t>
            </a:r>
            <a:endParaRPr lang="fr-FR" dirty="0">
              <a:solidFill>
                <a:schemeClr val="tx2"/>
              </a:solidFill>
              <a:effectLst>
                <a:outerShdw blurRad="38100" dist="38100" dir="2700000" algn="tl">
                  <a:srgbClr val="000000">
                    <a:alpha val="43137"/>
                  </a:srgbClr>
                </a:outerShdw>
              </a:effectLst>
            </a:endParaRPr>
          </a:p>
        </p:txBody>
      </p:sp>
      <p:sp>
        <p:nvSpPr>
          <p:cNvPr id="9" name="Flecha abajo 8"/>
          <p:cNvSpPr/>
          <p:nvPr/>
        </p:nvSpPr>
        <p:spPr>
          <a:xfrm>
            <a:off x="4874778" y="3930252"/>
            <a:ext cx="838200" cy="1828800"/>
          </a:xfrm>
          <a:prstGeom prst="downArrow">
            <a:avLst/>
          </a:prstGeom>
          <a:noFill/>
          <a:ln>
            <a:solidFill>
              <a:schemeClr val="tx2">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Rectángulo 15"/>
          <p:cNvSpPr/>
          <p:nvPr/>
        </p:nvSpPr>
        <p:spPr>
          <a:xfrm>
            <a:off x="2536442" y="685800"/>
            <a:ext cx="3949351" cy="492443"/>
          </a:xfrm>
          <a:prstGeom prst="rect">
            <a:avLst/>
          </a:prstGeom>
        </p:spPr>
        <p:txBody>
          <a:bodyPr wrap="none">
            <a:spAutoFit/>
          </a:bodyPr>
          <a:lstStyle/>
          <a:p>
            <a:r>
              <a:rPr lang="fr-BE" sz="2600" b="1" dirty="0">
                <a:solidFill>
                  <a:schemeClr val="tx2"/>
                </a:solidFill>
                <a:latin typeface="Open Sans Semibold"/>
                <a:ea typeface="+mj-ea"/>
                <a:cs typeface="+mj-cs"/>
              </a:rPr>
              <a:t>www.interreg-sudoe.eu</a:t>
            </a:r>
            <a:endParaRPr lang="fr-FR" sz="2600" b="1" dirty="0">
              <a:solidFill>
                <a:schemeClr val="tx2"/>
              </a:solidFill>
              <a:latin typeface="Open Sans Semibold"/>
              <a:ea typeface="+mj-ea"/>
              <a:cs typeface="+mj-cs"/>
            </a:endParaRPr>
          </a:p>
        </p:txBody>
      </p:sp>
      <p:pic>
        <p:nvPicPr>
          <p:cNvPr id="2" name="Imagen 1"/>
          <p:cNvPicPr>
            <a:picLocks noChangeAspect="1"/>
          </p:cNvPicPr>
          <p:nvPr/>
        </p:nvPicPr>
        <p:blipFill rotWithShape="1">
          <a:blip r:embed="rId3"/>
          <a:srcRect l="30552" t="9969" r="30674" b="5549"/>
          <a:stretch/>
        </p:blipFill>
        <p:spPr>
          <a:xfrm>
            <a:off x="410181" y="1178243"/>
            <a:ext cx="4424086" cy="5301207"/>
          </a:xfrm>
          <a:prstGeom prst="rect">
            <a:avLst/>
          </a:prstGeom>
        </p:spPr>
      </p:pic>
      <p:sp>
        <p:nvSpPr>
          <p:cNvPr id="13" name="Estrella de 5 puntas 12"/>
          <p:cNvSpPr>
            <a:spLocks noChangeAspect="1"/>
          </p:cNvSpPr>
          <p:nvPr/>
        </p:nvSpPr>
        <p:spPr>
          <a:xfrm>
            <a:off x="71853" y="3505056"/>
            <a:ext cx="338328" cy="338328"/>
          </a:xfrm>
          <a:prstGeom prst="star5">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14" name="Estrella de 5 puntas 13"/>
          <p:cNvSpPr>
            <a:spLocks noChangeAspect="1"/>
          </p:cNvSpPr>
          <p:nvPr/>
        </p:nvSpPr>
        <p:spPr>
          <a:xfrm>
            <a:off x="1295400" y="6141122"/>
            <a:ext cx="338328" cy="338328"/>
          </a:xfrm>
          <a:prstGeom prst="star5">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pic>
        <p:nvPicPr>
          <p:cNvPr id="6" name="Imagen 5"/>
          <p:cNvPicPr>
            <a:picLocks noChangeAspect="1"/>
          </p:cNvPicPr>
          <p:nvPr/>
        </p:nvPicPr>
        <p:blipFill rotWithShape="1">
          <a:blip r:embed="rId4"/>
          <a:srcRect l="35024" t="16285" r="36404" b="14864"/>
          <a:stretch/>
        </p:blipFill>
        <p:spPr>
          <a:xfrm>
            <a:off x="5781842" y="1183559"/>
            <a:ext cx="3318176" cy="4495593"/>
          </a:xfrm>
          <a:prstGeom prst="rect">
            <a:avLst/>
          </a:prstGeom>
          <a:ln>
            <a:solidFill>
              <a:srgbClr val="0070C0"/>
            </a:solidFill>
          </a:ln>
        </p:spPr>
      </p:pic>
    </p:spTree>
    <p:extLst>
      <p:ext uri="{BB962C8B-B14F-4D97-AF65-F5344CB8AC3E}">
        <p14:creationId xmlns:p14="http://schemas.microsoft.com/office/powerpoint/2010/main" val="531164922"/>
      </p:ext>
    </p:extLst>
  </p:cSld>
  <p:clrMapOvr>
    <a:masterClrMapping/>
  </p:clrMapOvr>
  <p:transition spd="slow">
    <p:push dir="u"/>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304800" y="3644494"/>
            <a:ext cx="8839200" cy="2800767"/>
          </a:xfrm>
          <a:prstGeom prst="rect">
            <a:avLst/>
          </a:prstGeom>
        </p:spPr>
        <p:txBody>
          <a:bodyPr wrap="square">
            <a:spAutoFit/>
          </a:bodyPr>
          <a:lstStyle/>
          <a:p>
            <a:pPr marL="285750" indent="-285750" algn="just">
              <a:buFont typeface="Wingdings" panose="05000000000000000000" pitchFamily="2" charset="2"/>
              <a:buChar char="§"/>
            </a:pPr>
            <a:r>
              <a:rPr lang="pt-BR" dirty="0" smtClean="0">
                <a:solidFill>
                  <a:srgbClr val="000000"/>
                </a:solidFill>
                <a:latin typeface="Open Sans" panose="020B0606030504020204" pitchFamily="34" charset="0"/>
              </a:rPr>
              <a:t>Documento que o BP assina </a:t>
            </a:r>
            <a:r>
              <a:rPr lang="pt-BR" dirty="0">
                <a:solidFill>
                  <a:srgbClr val="000000"/>
                </a:solidFill>
                <a:latin typeface="Open Sans" panose="020B0606030504020204" pitchFamily="34" charset="0"/>
              </a:rPr>
              <a:t>em </a:t>
            </a:r>
            <a:r>
              <a:rPr lang="pt-BR" dirty="0" smtClean="0">
                <a:solidFill>
                  <a:srgbClr val="000000"/>
                </a:solidFill>
                <a:latin typeface="Open Sans" panose="020B0606030504020204" pitchFamily="34" charset="0"/>
              </a:rPr>
              <a:t>representação </a:t>
            </a:r>
            <a:r>
              <a:rPr lang="pt-BR" dirty="0" smtClean="0">
                <a:solidFill>
                  <a:srgbClr val="000000"/>
                </a:solidFill>
                <a:latin typeface="Open Sans" panose="020B0606030504020204" pitchFamily="34" charset="0"/>
              </a:rPr>
              <a:t>da parceria, no respetivo idioma.</a:t>
            </a:r>
          </a:p>
          <a:p>
            <a:pPr algn="just"/>
            <a:endParaRPr lang="pt-BR" dirty="0" smtClean="0">
              <a:solidFill>
                <a:srgbClr val="000000"/>
              </a:solidFill>
              <a:latin typeface="Open Sans" panose="020B0606030504020204" pitchFamily="34" charset="0"/>
            </a:endParaRPr>
          </a:p>
          <a:p>
            <a:pPr marL="285750" indent="-285750" algn="just">
              <a:buFont typeface="Wingdings" panose="05000000000000000000" pitchFamily="2" charset="2"/>
              <a:buChar char="§"/>
            </a:pPr>
            <a:r>
              <a:rPr lang="pt-BR" dirty="0">
                <a:solidFill>
                  <a:srgbClr val="000000"/>
                </a:solidFill>
                <a:latin typeface="Open Sans" panose="020B0606030504020204" pitchFamily="34" charset="0"/>
              </a:rPr>
              <a:t>A</a:t>
            </a:r>
            <a:r>
              <a:rPr lang="pt-BR" dirty="0" smtClean="0">
                <a:solidFill>
                  <a:srgbClr val="000000"/>
                </a:solidFill>
                <a:latin typeface="Open Sans" panose="020B0606030504020204" pitchFamily="34" charset="0"/>
              </a:rPr>
              <a:t>ssinado </a:t>
            </a:r>
            <a:r>
              <a:rPr lang="pt-BR" dirty="0">
                <a:solidFill>
                  <a:srgbClr val="000000"/>
                </a:solidFill>
                <a:latin typeface="Open Sans" panose="020B0606030504020204" pitchFamily="34" charset="0"/>
              </a:rPr>
              <a:t>pelo </a:t>
            </a:r>
            <a:r>
              <a:rPr lang="pt-BR" dirty="0" smtClean="0">
                <a:solidFill>
                  <a:srgbClr val="000000"/>
                </a:solidFill>
                <a:latin typeface="Open Sans" panose="020B0606030504020204" pitchFamily="34" charset="0"/>
              </a:rPr>
              <a:t>representante legal </a:t>
            </a:r>
            <a:r>
              <a:rPr lang="pt-BR" dirty="0">
                <a:solidFill>
                  <a:srgbClr val="000000"/>
                </a:solidFill>
                <a:latin typeface="Open Sans" panose="020B0606030504020204" pitchFamily="34" charset="0"/>
              </a:rPr>
              <a:t>da </a:t>
            </a:r>
            <a:r>
              <a:rPr lang="pt-BR" dirty="0" smtClean="0">
                <a:solidFill>
                  <a:srgbClr val="000000"/>
                </a:solidFill>
                <a:latin typeface="Open Sans" panose="020B0606030504020204" pitchFamily="34" charset="0"/>
              </a:rPr>
              <a:t>entidade, </a:t>
            </a:r>
            <a:r>
              <a:rPr lang="pt-BR" dirty="0">
                <a:solidFill>
                  <a:srgbClr val="000000"/>
                </a:solidFill>
                <a:latin typeface="Open Sans" panose="020B0606030504020204" pitchFamily="34" charset="0"/>
              </a:rPr>
              <a:t>carimbado </a:t>
            </a:r>
            <a:r>
              <a:rPr lang="pt-BR" dirty="0" smtClean="0">
                <a:solidFill>
                  <a:srgbClr val="000000"/>
                </a:solidFill>
                <a:latin typeface="Open Sans" panose="020B0606030504020204" pitchFamily="34" charset="0"/>
              </a:rPr>
              <a:t>e datado, e </a:t>
            </a:r>
            <a:r>
              <a:rPr lang="pt-BR" b="1" dirty="0">
                <a:solidFill>
                  <a:srgbClr val="000000"/>
                </a:solidFill>
                <a:latin typeface="Open Sans" panose="020B0606030504020204" pitchFamily="34" charset="0"/>
              </a:rPr>
              <a:t>enviado </a:t>
            </a:r>
            <a:r>
              <a:rPr lang="pt-BR" b="1" dirty="0" smtClean="0">
                <a:solidFill>
                  <a:srgbClr val="000000"/>
                </a:solidFill>
                <a:latin typeface="Open Sans" panose="020B0606030504020204" pitchFamily="34" charset="0"/>
              </a:rPr>
              <a:t>eletronicamente </a:t>
            </a:r>
            <a:r>
              <a:rPr lang="pt-BR" b="1" dirty="0" smtClean="0">
                <a:solidFill>
                  <a:srgbClr val="000000"/>
                </a:solidFill>
                <a:latin typeface="Open Sans" panose="020B0606030504020204" pitchFamily="34" charset="0"/>
              </a:rPr>
              <a:t>(digitalizado) através </a:t>
            </a:r>
            <a:r>
              <a:rPr lang="pt-BR" b="1" dirty="0" err="1" smtClean="0">
                <a:solidFill>
                  <a:srgbClr val="000000"/>
                </a:solidFill>
                <a:latin typeface="Open Sans" panose="020B0606030504020204" pitchFamily="34" charset="0"/>
              </a:rPr>
              <a:t>eSudoe</a:t>
            </a:r>
            <a:r>
              <a:rPr lang="pt-BR" b="1" dirty="0" smtClean="0">
                <a:solidFill>
                  <a:srgbClr val="000000"/>
                </a:solidFill>
                <a:latin typeface="Open Sans" panose="020B0606030504020204" pitchFamily="34" charset="0"/>
              </a:rPr>
              <a:t> e em formato </a:t>
            </a:r>
            <a:r>
              <a:rPr lang="pt-BR" b="1" dirty="0">
                <a:solidFill>
                  <a:srgbClr val="000000"/>
                </a:solidFill>
                <a:latin typeface="Open Sans" panose="020B0606030504020204" pitchFamily="34" charset="0"/>
              </a:rPr>
              <a:t>papel</a:t>
            </a:r>
            <a:r>
              <a:rPr lang="pt-BR" dirty="0">
                <a:solidFill>
                  <a:srgbClr val="000000"/>
                </a:solidFill>
                <a:latin typeface="Open Sans" panose="020B0606030504020204" pitchFamily="34" charset="0"/>
              </a:rPr>
              <a:t> </a:t>
            </a:r>
            <a:r>
              <a:rPr lang="pt-BR" b="1" dirty="0" smtClean="0">
                <a:solidFill>
                  <a:srgbClr val="000000"/>
                </a:solidFill>
                <a:latin typeface="Open Sans" panose="020B0606030504020204" pitchFamily="34" charset="0"/>
              </a:rPr>
              <a:t>(original) ao </a:t>
            </a:r>
            <a:r>
              <a:rPr lang="pt-BR" b="1" dirty="0" smtClean="0">
                <a:solidFill>
                  <a:srgbClr val="000000"/>
                </a:solidFill>
                <a:latin typeface="Open Sans" panose="020B0606030504020204" pitchFamily="34" charset="0"/>
              </a:rPr>
              <a:t>SC</a:t>
            </a:r>
            <a:r>
              <a:rPr lang="pt-BR" dirty="0" smtClean="0">
                <a:solidFill>
                  <a:srgbClr val="000000"/>
                </a:solidFill>
                <a:latin typeface="Open Sans" panose="020B0606030504020204" pitchFamily="34" charset="0"/>
              </a:rPr>
              <a:t>, </a:t>
            </a:r>
            <a:r>
              <a:rPr lang="pt-BR" dirty="0">
                <a:solidFill>
                  <a:srgbClr val="000000"/>
                </a:solidFill>
                <a:latin typeface="Open Sans" panose="020B0606030504020204" pitchFamily="34" charset="0"/>
              </a:rPr>
              <a:t>nos prazos estabelecidos na convocatória. </a:t>
            </a:r>
            <a:endParaRPr lang="pt-BR" dirty="0" smtClean="0">
              <a:solidFill>
                <a:srgbClr val="000000"/>
              </a:solidFill>
              <a:latin typeface="Open Sans" panose="020B0606030504020204" pitchFamily="34" charset="0"/>
            </a:endParaRPr>
          </a:p>
          <a:p>
            <a:pPr algn="just"/>
            <a:endParaRPr lang="pt-BR" dirty="0" smtClean="0">
              <a:solidFill>
                <a:srgbClr val="000000"/>
              </a:solidFill>
              <a:latin typeface="Open Sans" panose="020B0606030504020204" pitchFamily="34" charset="0"/>
            </a:endParaRPr>
          </a:p>
          <a:p>
            <a:pPr marL="285750" indent="-285750" algn="just">
              <a:buFont typeface="Wingdings" panose="05000000000000000000" pitchFamily="2" charset="2"/>
              <a:buChar char="§"/>
            </a:pPr>
            <a:r>
              <a:rPr lang="pt-BR" dirty="0">
                <a:solidFill>
                  <a:srgbClr val="000000"/>
                </a:solidFill>
                <a:latin typeface="Open Sans" panose="020B0606030504020204" pitchFamily="34" charset="0"/>
              </a:rPr>
              <a:t>Modelo a descarregar da plataforma </a:t>
            </a:r>
            <a:r>
              <a:rPr lang="pt-BR" dirty="0" err="1">
                <a:solidFill>
                  <a:srgbClr val="000000"/>
                </a:solidFill>
                <a:latin typeface="Open Sans" panose="020B0606030504020204" pitchFamily="34" charset="0"/>
              </a:rPr>
              <a:t>eSudoe</a:t>
            </a:r>
            <a:endParaRPr lang="pt-BR" dirty="0">
              <a:solidFill>
                <a:srgbClr val="000000"/>
              </a:solidFill>
              <a:latin typeface="Open Sans" panose="020B0606030504020204" pitchFamily="34" charset="0"/>
            </a:endParaRPr>
          </a:p>
          <a:p>
            <a:pPr marL="285750" indent="-285750" algn="just">
              <a:buFont typeface="Wingdings" panose="05000000000000000000" pitchFamily="2" charset="2"/>
              <a:buChar char="§"/>
            </a:pPr>
            <a:endParaRPr lang="pt-BR" sz="1600" dirty="0">
              <a:solidFill>
                <a:srgbClr val="000000"/>
              </a:solidFill>
              <a:latin typeface="Open Sans" panose="020B0606030504020204" pitchFamily="34" charset="0"/>
            </a:endParaRPr>
          </a:p>
          <a:p>
            <a:pPr algn="just"/>
            <a:endParaRPr lang="pt-BR" sz="1600" dirty="0" smtClean="0">
              <a:solidFill>
                <a:srgbClr val="000000"/>
              </a:solidFill>
              <a:latin typeface="Open Sans" panose="020B0606030504020204" pitchFamily="34" charset="0"/>
            </a:endParaRPr>
          </a:p>
        </p:txBody>
      </p:sp>
      <p:graphicFrame>
        <p:nvGraphicFramePr>
          <p:cNvPr id="8" name="Diagrama 7"/>
          <p:cNvGraphicFramePr/>
          <p:nvPr>
            <p:extLst/>
          </p:nvPr>
        </p:nvGraphicFramePr>
        <p:xfrm>
          <a:off x="457200" y="954314"/>
          <a:ext cx="8153400" cy="12554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Imagen 3">
            <a:hlinkClick r:id="rId7" action="ppaction://hlinkfile"/>
          </p:cNvPr>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4191000" y="2514600"/>
            <a:ext cx="685800" cy="914400"/>
          </a:xfrm>
          <a:prstGeom prst="rect">
            <a:avLst/>
          </a:prstGeom>
        </p:spPr>
      </p:pic>
    </p:spTree>
    <p:extLst>
      <p:ext uri="{BB962C8B-B14F-4D97-AF65-F5344CB8AC3E}">
        <p14:creationId xmlns:p14="http://schemas.microsoft.com/office/powerpoint/2010/main" val="384120697"/>
      </p:ext>
    </p:extLst>
  </p:cSld>
  <p:clrMapOvr>
    <a:masterClrMapping/>
  </p:clrMapOvr>
  <p:transition spd="slow">
    <p:wipe dir="d"/>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343057" y="3657600"/>
            <a:ext cx="8381686" cy="2308324"/>
          </a:xfrm>
          <a:prstGeom prst="rect">
            <a:avLst/>
          </a:prstGeom>
        </p:spPr>
        <p:txBody>
          <a:bodyPr wrap="square">
            <a:spAutoFit/>
          </a:bodyPr>
          <a:lstStyle/>
          <a:p>
            <a:pPr marL="285750" indent="-285750" algn="just">
              <a:buFont typeface="Wingdings" panose="05000000000000000000" pitchFamily="2" charset="2"/>
              <a:buChar char="§"/>
            </a:pPr>
            <a:r>
              <a:rPr lang="pt-BR" dirty="0" smtClean="0">
                <a:solidFill>
                  <a:srgbClr val="000000"/>
                </a:solidFill>
                <a:latin typeface="Open Sans" panose="020B0606030504020204" pitchFamily="34" charset="0"/>
              </a:rPr>
              <a:t>A apresentar por cada beneficiário que compõe a parceria (no respetivo idioma)</a:t>
            </a:r>
          </a:p>
          <a:p>
            <a:pPr algn="just"/>
            <a:endParaRPr lang="pt-BR" dirty="0" smtClean="0">
              <a:solidFill>
                <a:srgbClr val="000000"/>
              </a:solidFill>
              <a:latin typeface="Open Sans" panose="020B0606030504020204" pitchFamily="34" charset="0"/>
            </a:endParaRPr>
          </a:p>
          <a:p>
            <a:pPr marL="285750" indent="-285750" algn="just">
              <a:buFont typeface="Wingdings" panose="05000000000000000000" pitchFamily="2" charset="2"/>
              <a:buChar char="§"/>
            </a:pPr>
            <a:r>
              <a:rPr lang="pt-BR" dirty="0" smtClean="0">
                <a:solidFill>
                  <a:srgbClr val="000000"/>
                </a:solidFill>
                <a:latin typeface="Open Sans" panose="020B0606030504020204" pitchFamily="34" charset="0"/>
              </a:rPr>
              <a:t>Devem ser </a:t>
            </a:r>
            <a:r>
              <a:rPr lang="pt-BR" b="1" dirty="0" smtClean="0">
                <a:solidFill>
                  <a:srgbClr val="000000"/>
                </a:solidFill>
                <a:latin typeface="Open Sans" panose="020B0606030504020204" pitchFamily="34" charset="0"/>
              </a:rPr>
              <a:t>carregadas </a:t>
            </a:r>
            <a:r>
              <a:rPr lang="pt-BR" b="1" dirty="0">
                <a:solidFill>
                  <a:srgbClr val="000000"/>
                </a:solidFill>
                <a:latin typeface="Open Sans" panose="020B0606030504020204" pitchFamily="34" charset="0"/>
              </a:rPr>
              <a:t>em </a:t>
            </a:r>
            <a:r>
              <a:rPr lang="pt-BR" b="1" dirty="0" err="1">
                <a:solidFill>
                  <a:srgbClr val="000000"/>
                </a:solidFill>
                <a:latin typeface="Open Sans" panose="020B0606030504020204" pitchFamily="34" charset="0"/>
              </a:rPr>
              <a:t>eSudoe</a:t>
            </a:r>
            <a:r>
              <a:rPr lang="pt-BR" b="1" dirty="0">
                <a:solidFill>
                  <a:srgbClr val="000000"/>
                </a:solidFill>
                <a:latin typeface="Open Sans" panose="020B0606030504020204" pitchFamily="34" charset="0"/>
              </a:rPr>
              <a:t> </a:t>
            </a:r>
            <a:r>
              <a:rPr lang="pt-BR" dirty="0" smtClean="0">
                <a:solidFill>
                  <a:srgbClr val="000000"/>
                </a:solidFill>
                <a:latin typeface="Open Sans" panose="020B0606030504020204" pitchFamily="34" charset="0"/>
              </a:rPr>
              <a:t>(depois de preenchidas e digitalizadas) pelo </a:t>
            </a:r>
            <a:r>
              <a:rPr lang="pt-BR" dirty="0">
                <a:solidFill>
                  <a:srgbClr val="000000"/>
                </a:solidFill>
                <a:latin typeface="Open Sans" panose="020B0606030504020204" pitchFamily="34" charset="0"/>
              </a:rPr>
              <a:t>BP antes de terminar a convocatória </a:t>
            </a:r>
            <a:r>
              <a:rPr lang="pt-BR" dirty="0" smtClean="0">
                <a:solidFill>
                  <a:srgbClr val="000000"/>
                </a:solidFill>
                <a:latin typeface="Open Sans" panose="020B0606030504020204" pitchFamily="34" charset="0"/>
              </a:rPr>
              <a:t>(não </a:t>
            </a:r>
            <a:r>
              <a:rPr lang="pt-BR" dirty="0">
                <a:solidFill>
                  <a:srgbClr val="000000"/>
                </a:solidFill>
                <a:latin typeface="Open Sans" panose="020B0606030504020204" pitchFamily="34" charset="0"/>
              </a:rPr>
              <a:t>deverá ser enviado em </a:t>
            </a:r>
            <a:r>
              <a:rPr lang="pt-BR" dirty="0" smtClean="0">
                <a:solidFill>
                  <a:srgbClr val="000000"/>
                </a:solidFill>
                <a:latin typeface="Open Sans" panose="020B0606030504020204" pitchFamily="34" charset="0"/>
              </a:rPr>
              <a:t>suporte papel </a:t>
            </a:r>
            <a:r>
              <a:rPr lang="pt-BR" dirty="0" smtClean="0">
                <a:solidFill>
                  <a:srgbClr val="000000"/>
                </a:solidFill>
                <a:latin typeface="Open Sans" panose="020B0606030504020204" pitchFamily="34" charset="0"/>
              </a:rPr>
              <a:t>ao SC)</a:t>
            </a:r>
          </a:p>
          <a:p>
            <a:pPr marL="285750" indent="-285750" algn="just">
              <a:buFont typeface="Wingdings" panose="05000000000000000000" pitchFamily="2" charset="2"/>
              <a:buChar char="§"/>
            </a:pPr>
            <a:endParaRPr lang="pt-BR" dirty="0">
              <a:solidFill>
                <a:srgbClr val="000000"/>
              </a:solidFill>
              <a:latin typeface="Open Sans" panose="020B0606030504020204" pitchFamily="34" charset="0"/>
            </a:endParaRPr>
          </a:p>
          <a:p>
            <a:pPr marL="285750" indent="-285750" algn="just">
              <a:buFont typeface="Wingdings" panose="05000000000000000000" pitchFamily="2" charset="2"/>
              <a:buChar char="§"/>
            </a:pPr>
            <a:r>
              <a:rPr lang="pt-BR" dirty="0" smtClean="0">
                <a:solidFill>
                  <a:srgbClr val="000000"/>
                </a:solidFill>
                <a:latin typeface="Open Sans" panose="020B0606030504020204" pitchFamily="34" charset="0"/>
              </a:rPr>
              <a:t>Modelo a descarregar da plataforma </a:t>
            </a:r>
            <a:r>
              <a:rPr lang="pt-BR" dirty="0" err="1" smtClean="0">
                <a:solidFill>
                  <a:srgbClr val="000000"/>
                </a:solidFill>
                <a:latin typeface="Open Sans" panose="020B0606030504020204" pitchFamily="34" charset="0"/>
              </a:rPr>
              <a:t>eSudoe</a:t>
            </a:r>
            <a:endParaRPr lang="pt-BR" dirty="0" smtClean="0">
              <a:solidFill>
                <a:srgbClr val="000000"/>
              </a:solidFill>
              <a:latin typeface="Open Sans" panose="020B0606030504020204" pitchFamily="34" charset="0"/>
            </a:endParaRPr>
          </a:p>
        </p:txBody>
      </p:sp>
      <p:graphicFrame>
        <p:nvGraphicFramePr>
          <p:cNvPr id="8" name="Diagrama 7"/>
          <p:cNvGraphicFramePr/>
          <p:nvPr>
            <p:extLst/>
          </p:nvPr>
        </p:nvGraphicFramePr>
        <p:xfrm>
          <a:off x="381000" y="990600"/>
          <a:ext cx="81534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Imagen 3">
            <a:hlinkClick r:id="rId7" action="ppaction://hlinkfile"/>
          </p:cNvPr>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4191000" y="2362200"/>
            <a:ext cx="685800" cy="914400"/>
          </a:xfrm>
          <a:prstGeom prst="rect">
            <a:avLst/>
          </a:prstGeom>
        </p:spPr>
      </p:pic>
    </p:spTree>
    <p:extLst>
      <p:ext uri="{BB962C8B-B14F-4D97-AF65-F5344CB8AC3E}">
        <p14:creationId xmlns:p14="http://schemas.microsoft.com/office/powerpoint/2010/main" val="2390288089"/>
      </p:ext>
    </p:extLst>
  </p:cSld>
  <p:clrMapOvr>
    <a:masterClrMapping/>
  </p:clrMapOvr>
  <p:transition spd="slow">
    <p:wipe dir="d"/>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152400" y="1752600"/>
            <a:ext cx="3810000" cy="5078313"/>
          </a:xfrm>
          <a:prstGeom prst="rect">
            <a:avLst/>
          </a:prstGeom>
        </p:spPr>
        <p:txBody>
          <a:bodyPr wrap="square">
            <a:spAutoFit/>
          </a:bodyPr>
          <a:lstStyle/>
          <a:p>
            <a:pPr algn="just"/>
            <a:r>
              <a:rPr lang="pt-BR" dirty="0" smtClean="0">
                <a:solidFill>
                  <a:srgbClr val="000000"/>
                </a:solidFill>
                <a:latin typeface="Open Sans" panose="020B0606030504020204" pitchFamily="34" charset="0"/>
              </a:rPr>
              <a:t>Encontra-se </a:t>
            </a:r>
            <a:r>
              <a:rPr lang="pt-BR" dirty="0">
                <a:solidFill>
                  <a:srgbClr val="000000"/>
                </a:solidFill>
                <a:latin typeface="Open Sans" panose="020B0606030504020204" pitchFamily="34" charset="0"/>
              </a:rPr>
              <a:t>à disposição </a:t>
            </a:r>
            <a:r>
              <a:rPr lang="pt-BR" dirty="0" smtClean="0">
                <a:solidFill>
                  <a:srgbClr val="000000"/>
                </a:solidFill>
                <a:latin typeface="Open Sans" panose="020B0606030504020204" pitchFamily="34" charset="0"/>
              </a:rPr>
              <a:t>uma </a:t>
            </a:r>
            <a:r>
              <a:rPr lang="pt-BR" dirty="0">
                <a:solidFill>
                  <a:srgbClr val="000000"/>
                </a:solidFill>
                <a:latin typeface="Open Sans" panose="020B0606030504020204" pitchFamily="34" charset="0"/>
              </a:rPr>
              <a:t>versão </a:t>
            </a:r>
            <a:r>
              <a:rPr lang="pt-BR" dirty="0" smtClean="0">
                <a:solidFill>
                  <a:srgbClr val="000000"/>
                </a:solidFill>
                <a:latin typeface="Open Sans" panose="020B0606030504020204" pitchFamily="34" charset="0"/>
              </a:rPr>
              <a:t>Word dos documentos relativos ao </a:t>
            </a:r>
            <a:r>
              <a:rPr lang="pt-BR" dirty="0" err="1" smtClean="0">
                <a:solidFill>
                  <a:srgbClr val="000000"/>
                </a:solidFill>
                <a:latin typeface="Open Sans" panose="020B0606030504020204" pitchFamily="34" charset="0"/>
              </a:rPr>
              <a:t>dossier</a:t>
            </a:r>
            <a:r>
              <a:rPr lang="pt-BR" dirty="0" smtClean="0">
                <a:solidFill>
                  <a:srgbClr val="000000"/>
                </a:solidFill>
                <a:latin typeface="Open Sans" panose="020B0606030504020204" pitchFamily="34" charset="0"/>
              </a:rPr>
              <a:t> de candidatura “kit de candidatura”, que </a:t>
            </a:r>
            <a:r>
              <a:rPr lang="pt-BR" dirty="0">
                <a:solidFill>
                  <a:srgbClr val="000000"/>
                </a:solidFill>
                <a:latin typeface="Open Sans" panose="020B0606030504020204" pitchFamily="34" charset="0"/>
              </a:rPr>
              <a:t>pode ser descarregada </a:t>
            </a:r>
            <a:r>
              <a:rPr lang="pt-BR" dirty="0" smtClean="0">
                <a:solidFill>
                  <a:srgbClr val="000000"/>
                </a:solidFill>
                <a:latin typeface="Open Sans" panose="020B0606030504020204" pitchFamily="34" charset="0"/>
              </a:rPr>
              <a:t>da </a:t>
            </a:r>
            <a:r>
              <a:rPr lang="pt-BR" dirty="0">
                <a:solidFill>
                  <a:srgbClr val="000000"/>
                </a:solidFill>
                <a:latin typeface="Open Sans" panose="020B0606030504020204" pitchFamily="34" charset="0"/>
              </a:rPr>
              <a:t>página </a:t>
            </a:r>
            <a:r>
              <a:rPr lang="pt-BR" dirty="0" smtClean="0">
                <a:solidFill>
                  <a:srgbClr val="000000"/>
                </a:solidFill>
                <a:latin typeface="Open Sans" panose="020B0606030504020204" pitchFamily="34" charset="0"/>
              </a:rPr>
              <a:t>de Internet </a:t>
            </a:r>
            <a:r>
              <a:rPr lang="pt-BR" dirty="0">
                <a:solidFill>
                  <a:srgbClr val="000000"/>
                </a:solidFill>
                <a:latin typeface="Open Sans" panose="020B0606030504020204" pitchFamily="34" charset="0"/>
              </a:rPr>
              <a:t>do </a:t>
            </a:r>
            <a:r>
              <a:rPr lang="pt-BR" dirty="0" smtClean="0">
                <a:solidFill>
                  <a:srgbClr val="000000"/>
                </a:solidFill>
                <a:latin typeface="Open Sans" panose="020B0606030504020204" pitchFamily="34" charset="0"/>
              </a:rPr>
              <a:t>Programa.</a:t>
            </a:r>
          </a:p>
          <a:p>
            <a:pPr algn="just"/>
            <a:endParaRPr lang="pt-BR" dirty="0">
              <a:solidFill>
                <a:srgbClr val="000000"/>
              </a:solidFill>
              <a:latin typeface="Open Sans" panose="020B0606030504020204" pitchFamily="34" charset="0"/>
            </a:endParaRPr>
          </a:p>
          <a:p>
            <a:r>
              <a:rPr lang="pt-BR" dirty="0" smtClean="0">
                <a:solidFill>
                  <a:srgbClr val="000000"/>
                </a:solidFill>
                <a:latin typeface="Open Sans" panose="020B0606030504020204" pitchFamily="34" charset="0"/>
              </a:rPr>
              <a:t>Estes documentos têm como objetivo facilitar a preparação das candidaturas</a:t>
            </a:r>
            <a:r>
              <a:rPr lang="pt-BR" dirty="0">
                <a:solidFill>
                  <a:srgbClr val="000000"/>
                </a:solidFill>
                <a:latin typeface="Open Sans" panose="020B0606030504020204" pitchFamily="34" charset="0"/>
              </a:rPr>
              <a:t>; em nenhum caso </a:t>
            </a:r>
            <a:r>
              <a:rPr lang="pt-BR" dirty="0" smtClean="0">
                <a:solidFill>
                  <a:srgbClr val="000000"/>
                </a:solidFill>
                <a:latin typeface="Open Sans" panose="020B0606030504020204" pitchFamily="34" charset="0"/>
              </a:rPr>
              <a:t>devem ser enviados a título de proposta/formulário de candidatura</a:t>
            </a:r>
            <a:endParaRPr lang="pt-BR" dirty="0">
              <a:solidFill>
                <a:srgbClr val="000000"/>
              </a:solidFill>
              <a:latin typeface="Open Sans" panose="020B0606030504020204" pitchFamily="34" charset="0"/>
            </a:endParaRPr>
          </a:p>
          <a:p>
            <a:pPr algn="just"/>
            <a:endParaRPr lang="pt-BR" dirty="0" smtClean="0">
              <a:solidFill>
                <a:srgbClr val="000000"/>
              </a:solidFill>
              <a:latin typeface="Open Sans" panose="020B0606030504020204" pitchFamily="34" charset="0"/>
            </a:endParaRPr>
          </a:p>
          <a:p>
            <a:pPr algn="just"/>
            <a:r>
              <a:rPr lang="pt-BR" i="1" dirty="0" smtClean="0">
                <a:solidFill>
                  <a:srgbClr val="000000"/>
                </a:solidFill>
                <a:latin typeface="Open Sans" panose="020B0606030504020204" pitchFamily="34" charset="0"/>
              </a:rPr>
              <a:t>Projetos/ Ferramentas para os potenciais beneficiários / </a:t>
            </a:r>
            <a:r>
              <a:rPr lang="pt-BR" i="1" dirty="0">
                <a:solidFill>
                  <a:srgbClr val="000000"/>
                </a:solidFill>
                <a:latin typeface="Open Sans" panose="020B0606030504020204" pitchFamily="34" charset="0"/>
              </a:rPr>
              <a:t>“Kit de Candidatura</a:t>
            </a:r>
            <a:r>
              <a:rPr lang="pt-BR" i="1" dirty="0" smtClean="0">
                <a:solidFill>
                  <a:srgbClr val="000000"/>
                </a:solidFill>
                <a:latin typeface="Open Sans" panose="020B0606030504020204" pitchFamily="34" charset="0"/>
              </a:rPr>
              <a:t>”</a:t>
            </a:r>
          </a:p>
          <a:p>
            <a:pPr marL="285750" indent="-285750" algn="just">
              <a:buFont typeface="Wingdings" panose="05000000000000000000" pitchFamily="2" charset="2"/>
              <a:buChar char="§"/>
            </a:pPr>
            <a:endParaRPr lang="pt-BR" dirty="0">
              <a:solidFill>
                <a:srgbClr val="000000"/>
              </a:solidFill>
              <a:latin typeface="Open Sans" panose="020B0606030504020204" pitchFamily="34" charset="0"/>
            </a:endParaRPr>
          </a:p>
        </p:txBody>
      </p:sp>
      <p:graphicFrame>
        <p:nvGraphicFramePr>
          <p:cNvPr id="8" name="Diagrama 7"/>
          <p:cNvGraphicFramePr/>
          <p:nvPr>
            <p:extLst/>
          </p:nvPr>
        </p:nvGraphicFramePr>
        <p:xfrm>
          <a:off x="838200" y="762000"/>
          <a:ext cx="7467600" cy="76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Imagen 1"/>
          <p:cNvPicPr>
            <a:picLocks noChangeAspect="1"/>
          </p:cNvPicPr>
          <p:nvPr/>
        </p:nvPicPr>
        <p:blipFill rotWithShape="1">
          <a:blip r:embed="rId7"/>
          <a:srcRect l="30583" t="18495" r="32105" b="7524"/>
          <a:stretch/>
        </p:blipFill>
        <p:spPr>
          <a:xfrm>
            <a:off x="4114800" y="1600201"/>
            <a:ext cx="4648200" cy="5181600"/>
          </a:xfrm>
          <a:prstGeom prst="rect">
            <a:avLst/>
          </a:prstGeom>
          <a:ln>
            <a:solidFill>
              <a:schemeClr val="accent6">
                <a:lumMod val="75000"/>
              </a:schemeClr>
            </a:solidFill>
          </a:ln>
        </p:spPr>
      </p:pic>
      <p:sp>
        <p:nvSpPr>
          <p:cNvPr id="4" name="Rectángulo 3"/>
          <p:cNvSpPr/>
          <p:nvPr/>
        </p:nvSpPr>
        <p:spPr>
          <a:xfrm>
            <a:off x="5486400" y="6248400"/>
            <a:ext cx="3276600" cy="558801"/>
          </a:xfrm>
          <a:prstGeom prst="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2717783467"/>
      </p:ext>
    </p:extLst>
  </p:cSld>
  <p:clrMapOvr>
    <a:masterClrMapping/>
  </p:clrMapOvr>
  <p:transition spd="slow">
    <p:wipe dir="d"/>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409575" y="2209800"/>
            <a:ext cx="8381686" cy="3693319"/>
          </a:xfrm>
          <a:prstGeom prst="rect">
            <a:avLst/>
          </a:prstGeom>
        </p:spPr>
        <p:txBody>
          <a:bodyPr wrap="square">
            <a:spAutoFit/>
          </a:bodyPr>
          <a:lstStyle/>
          <a:p>
            <a:pPr marL="285750" indent="-285750" algn="just">
              <a:buFont typeface="Wingdings" panose="05000000000000000000" pitchFamily="2" charset="2"/>
              <a:buChar char="§"/>
            </a:pPr>
            <a:r>
              <a:rPr lang="pt-BR" b="1" dirty="0">
                <a:solidFill>
                  <a:srgbClr val="000000"/>
                </a:solidFill>
                <a:latin typeface="Open Sans" panose="020B0606030504020204" pitchFamily="34" charset="0"/>
              </a:rPr>
              <a:t>E</a:t>
            </a:r>
            <a:r>
              <a:rPr lang="pt-BR" b="1" dirty="0" smtClean="0">
                <a:solidFill>
                  <a:srgbClr val="000000"/>
                </a:solidFill>
                <a:latin typeface="Open Sans" panose="020B0606030504020204" pitchFamily="34" charset="0"/>
              </a:rPr>
              <a:t>nviar </a:t>
            </a:r>
            <a:r>
              <a:rPr lang="pt-BR" b="1" dirty="0">
                <a:solidFill>
                  <a:srgbClr val="000000"/>
                </a:solidFill>
                <a:latin typeface="Open Sans" panose="020B0606030504020204" pitchFamily="34" charset="0"/>
              </a:rPr>
              <a:t>até ao dia 31 de março de 2017 às 12.00 horas, hora local de </a:t>
            </a:r>
            <a:r>
              <a:rPr lang="pt-BR" b="1" dirty="0" smtClean="0">
                <a:solidFill>
                  <a:srgbClr val="000000"/>
                </a:solidFill>
                <a:latin typeface="Open Sans" panose="020B0606030504020204" pitchFamily="34" charset="0"/>
              </a:rPr>
              <a:t>Santander, </a:t>
            </a:r>
            <a:r>
              <a:rPr lang="pt-BR" b="1" u="sng" dirty="0" smtClean="0">
                <a:solidFill>
                  <a:srgbClr val="000000"/>
                </a:solidFill>
                <a:latin typeface="Open Sans" panose="020B0606030504020204" pitchFamily="34" charset="0"/>
              </a:rPr>
              <a:t>através de </a:t>
            </a:r>
            <a:r>
              <a:rPr lang="pt-BR" b="1" u="sng" dirty="0" err="1" smtClean="0">
                <a:solidFill>
                  <a:srgbClr val="000000"/>
                </a:solidFill>
                <a:latin typeface="Open Sans" panose="020B0606030504020204" pitchFamily="34" charset="0"/>
              </a:rPr>
              <a:t>eSudoe</a:t>
            </a:r>
            <a:r>
              <a:rPr lang="pt-BR" b="1" dirty="0" smtClean="0">
                <a:solidFill>
                  <a:srgbClr val="000000"/>
                </a:solidFill>
                <a:latin typeface="Open Sans" panose="020B0606030504020204" pitchFamily="34" charset="0"/>
              </a:rPr>
              <a:t>. </a:t>
            </a:r>
            <a:endParaRPr lang="pt-BR" b="1" dirty="0">
              <a:solidFill>
                <a:srgbClr val="000000"/>
              </a:solidFill>
              <a:latin typeface="Open Sans" panose="020B0606030504020204" pitchFamily="34" charset="0"/>
            </a:endParaRPr>
          </a:p>
          <a:p>
            <a:pPr algn="just"/>
            <a:endParaRPr lang="pt-BR" dirty="0" smtClean="0">
              <a:solidFill>
                <a:srgbClr val="000000"/>
              </a:solidFill>
              <a:latin typeface="Open Sans" panose="020B0606030504020204" pitchFamily="34" charset="0"/>
            </a:endParaRPr>
          </a:p>
          <a:p>
            <a:pPr marL="285750" indent="-285750" algn="just">
              <a:buFont typeface="Arial" panose="020B0604020202020204" pitchFamily="34" charset="0"/>
              <a:buChar char="•"/>
            </a:pPr>
            <a:r>
              <a:rPr lang="pt-BR" b="1" dirty="0">
                <a:solidFill>
                  <a:srgbClr val="000000"/>
                </a:solidFill>
                <a:latin typeface="Open Sans" panose="020B0606030504020204" pitchFamily="34" charset="0"/>
              </a:rPr>
              <a:t>E</a:t>
            </a:r>
            <a:r>
              <a:rPr lang="pt-BR" b="1" dirty="0" smtClean="0">
                <a:solidFill>
                  <a:srgbClr val="000000"/>
                </a:solidFill>
                <a:latin typeface="Open Sans" panose="020B0606030504020204" pitchFamily="34" charset="0"/>
              </a:rPr>
              <a:t>nviar </a:t>
            </a:r>
            <a:r>
              <a:rPr lang="pt-BR" b="1" u="sng" dirty="0" smtClean="0">
                <a:solidFill>
                  <a:srgbClr val="000000"/>
                </a:solidFill>
                <a:latin typeface="Open Sans" panose="020B0606030504020204" pitchFamily="34" charset="0"/>
              </a:rPr>
              <a:t>por carta registada</a:t>
            </a:r>
            <a:r>
              <a:rPr lang="pt-BR" b="1" dirty="0" smtClean="0">
                <a:solidFill>
                  <a:srgbClr val="000000"/>
                </a:solidFill>
                <a:latin typeface="Open Sans" panose="020B0606030504020204" pitchFamily="34" charset="0"/>
              </a:rPr>
              <a:t> o original </a:t>
            </a:r>
            <a:r>
              <a:rPr lang="pt-BR" b="1" dirty="0">
                <a:solidFill>
                  <a:srgbClr val="000000"/>
                </a:solidFill>
                <a:latin typeface="Open Sans" panose="020B0606030504020204" pitchFamily="34" charset="0"/>
              </a:rPr>
              <a:t>da Declaração de Responsabilidade e de Compromisso devidamente </a:t>
            </a:r>
            <a:r>
              <a:rPr lang="pt-BR" b="1" dirty="0" smtClean="0">
                <a:solidFill>
                  <a:srgbClr val="000000"/>
                </a:solidFill>
                <a:latin typeface="Open Sans" panose="020B0606030504020204" pitchFamily="34" charset="0"/>
              </a:rPr>
              <a:t>assinada, datada </a:t>
            </a:r>
            <a:r>
              <a:rPr lang="pt-BR" b="1" dirty="0">
                <a:solidFill>
                  <a:srgbClr val="000000"/>
                </a:solidFill>
                <a:latin typeface="Open Sans" panose="020B0606030504020204" pitchFamily="34" charset="0"/>
              </a:rPr>
              <a:t>e </a:t>
            </a:r>
            <a:r>
              <a:rPr lang="pt-BR" b="1" dirty="0" smtClean="0">
                <a:solidFill>
                  <a:srgbClr val="000000"/>
                </a:solidFill>
                <a:latin typeface="Open Sans" panose="020B0606030504020204" pitchFamily="34" charset="0"/>
              </a:rPr>
              <a:t>carimbada </a:t>
            </a:r>
            <a:r>
              <a:rPr lang="pt-BR" b="1" dirty="0">
                <a:solidFill>
                  <a:srgbClr val="000000"/>
                </a:solidFill>
                <a:latin typeface="Open Sans" panose="020B0606030504020204" pitchFamily="34" charset="0"/>
              </a:rPr>
              <a:t>pelo representante legal da entidade do </a:t>
            </a:r>
            <a:r>
              <a:rPr lang="pt-BR" b="1" dirty="0" smtClean="0">
                <a:solidFill>
                  <a:srgbClr val="000000"/>
                </a:solidFill>
                <a:latin typeface="Open Sans" panose="020B0606030504020204" pitchFamily="34" charset="0"/>
              </a:rPr>
              <a:t>Beneficiário, </a:t>
            </a:r>
            <a:r>
              <a:rPr lang="pt-BR" b="1" dirty="0">
                <a:solidFill>
                  <a:srgbClr val="000000"/>
                </a:solidFill>
                <a:latin typeface="Open Sans" panose="020B0606030504020204" pitchFamily="34" charset="0"/>
              </a:rPr>
              <a:t>até ao dia 31 de março de 2017</a:t>
            </a:r>
            <a:r>
              <a:rPr lang="pt-BR" dirty="0">
                <a:solidFill>
                  <a:srgbClr val="000000"/>
                </a:solidFill>
                <a:latin typeface="Open Sans" panose="020B0606030504020204" pitchFamily="34" charset="0"/>
              </a:rPr>
              <a:t>, sendo válida a data dos correios, e remetido para a seguinte morada: </a:t>
            </a:r>
            <a:endParaRPr lang="pt-BR" dirty="0" smtClean="0">
              <a:solidFill>
                <a:srgbClr val="000000"/>
              </a:solidFill>
              <a:latin typeface="Open Sans" panose="020B0606030504020204" pitchFamily="34" charset="0"/>
            </a:endParaRPr>
          </a:p>
          <a:p>
            <a:endParaRPr lang="pt-BR" dirty="0">
              <a:solidFill>
                <a:srgbClr val="000000"/>
              </a:solidFill>
              <a:latin typeface="Open Sans" panose="020B0606030504020204" pitchFamily="34" charset="0"/>
            </a:endParaRPr>
          </a:p>
          <a:p>
            <a:pPr algn="ctr"/>
            <a:r>
              <a:rPr lang="pt-BR" dirty="0" err="1" smtClean="0">
                <a:solidFill>
                  <a:srgbClr val="000000"/>
                </a:solidFill>
                <a:latin typeface="Open Sans" panose="020B0606030504020204" pitchFamily="34" charset="0"/>
              </a:rPr>
              <a:t>Secretaría</a:t>
            </a:r>
            <a:r>
              <a:rPr lang="pt-BR" dirty="0" smtClean="0">
                <a:solidFill>
                  <a:srgbClr val="000000"/>
                </a:solidFill>
                <a:latin typeface="Open Sans" panose="020B0606030504020204" pitchFamily="34" charset="0"/>
              </a:rPr>
              <a:t> Conjunta </a:t>
            </a:r>
            <a:r>
              <a:rPr lang="pt-BR" dirty="0">
                <a:solidFill>
                  <a:srgbClr val="000000"/>
                </a:solidFill>
                <a:latin typeface="Open Sans" panose="020B0606030504020204" pitchFamily="34" charset="0"/>
              </a:rPr>
              <a:t>Sudoe </a:t>
            </a:r>
          </a:p>
          <a:p>
            <a:pPr algn="ctr"/>
            <a:r>
              <a:rPr lang="pt-BR" dirty="0">
                <a:solidFill>
                  <a:srgbClr val="000000"/>
                </a:solidFill>
                <a:latin typeface="Open Sans" panose="020B0606030504020204" pitchFamily="34" charset="0"/>
              </a:rPr>
              <a:t>Plaza del Príncipe, nº 4, 1ª planta </a:t>
            </a:r>
          </a:p>
          <a:p>
            <a:pPr algn="ctr"/>
            <a:r>
              <a:rPr lang="pt-BR" dirty="0">
                <a:solidFill>
                  <a:srgbClr val="000000"/>
                </a:solidFill>
                <a:latin typeface="Open Sans" panose="020B0606030504020204" pitchFamily="34" charset="0"/>
              </a:rPr>
              <a:t>39003 SANTANDER </a:t>
            </a:r>
          </a:p>
          <a:p>
            <a:pPr algn="ctr"/>
            <a:r>
              <a:rPr lang="pt-BR" dirty="0">
                <a:solidFill>
                  <a:srgbClr val="000000"/>
                </a:solidFill>
                <a:latin typeface="Open Sans" panose="020B0606030504020204" pitchFamily="34" charset="0"/>
              </a:rPr>
              <a:t>ESPAÑA </a:t>
            </a:r>
            <a:endParaRPr lang="pt-BR" dirty="0"/>
          </a:p>
        </p:txBody>
      </p:sp>
      <p:sp>
        <p:nvSpPr>
          <p:cNvPr id="5" name="Título 10"/>
          <p:cNvSpPr txBox="1">
            <a:spLocks/>
          </p:cNvSpPr>
          <p:nvPr/>
        </p:nvSpPr>
        <p:spPr>
          <a:xfrm>
            <a:off x="409575" y="1234131"/>
            <a:ext cx="7515225" cy="547918"/>
          </a:xfrm>
          <a:prstGeom prst="rect">
            <a:avLst/>
          </a:prstGeom>
        </p:spPr>
        <p:txBody>
          <a:bodyPr>
            <a:noAutofit/>
          </a:bodyPr>
          <a:lstStyle>
            <a:lvl1pPr algn="l" defTabSz="914400" rtl="0" eaLnBrk="1" latinLnBrk="0" hangingPunct="1">
              <a:spcBef>
                <a:spcPct val="0"/>
              </a:spcBef>
              <a:buNone/>
              <a:defRPr kumimoji="0" lang="es-ES" sz="2600" b="1" i="0" kern="1200">
                <a:solidFill>
                  <a:schemeClr val="tx2"/>
                </a:solidFill>
                <a:latin typeface="Open Sans Semibold"/>
                <a:ea typeface="+mj-ea"/>
                <a:cs typeface="+mj-cs"/>
              </a:defRPr>
            </a:lvl1pPr>
          </a:lstStyle>
          <a:p>
            <a:r>
              <a:rPr lang="es-ES" sz="2400" dirty="0" smtClean="0"/>
              <a:t>1ª FASE: </a:t>
            </a:r>
            <a:r>
              <a:rPr lang="es-ES" sz="2400" dirty="0" err="1" smtClean="0"/>
              <a:t>Apresentação</a:t>
            </a:r>
            <a:r>
              <a:rPr lang="es-ES" sz="2400" dirty="0" smtClean="0"/>
              <a:t> da </a:t>
            </a:r>
            <a:r>
              <a:rPr lang="es-ES" sz="2400" dirty="0" err="1" smtClean="0"/>
              <a:t>documentação</a:t>
            </a:r>
            <a:r>
              <a:rPr lang="es-ES" sz="2400" dirty="0" smtClean="0"/>
              <a:t> / </a:t>
            </a:r>
            <a:r>
              <a:rPr lang="es-ES" sz="2400" dirty="0" err="1" smtClean="0"/>
              <a:t>Prazos</a:t>
            </a:r>
            <a:endParaRPr lang="es-ES" sz="2400" dirty="0"/>
          </a:p>
        </p:txBody>
      </p:sp>
    </p:spTree>
    <p:extLst>
      <p:ext uri="{BB962C8B-B14F-4D97-AF65-F5344CB8AC3E}">
        <p14:creationId xmlns:p14="http://schemas.microsoft.com/office/powerpoint/2010/main" val="3141948073"/>
      </p:ext>
    </p:extLst>
  </p:cSld>
  <p:clrMapOvr>
    <a:masterClrMapping/>
  </p:clrMapOvr>
  <p:transition spd="slow">
    <p:wipe dir="d"/>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SC Sudoe +34 942 23 83 62</a:t>
            </a:r>
            <a:endParaRPr lang="fr-FR" dirty="0"/>
          </a:p>
        </p:txBody>
      </p:sp>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2590800"/>
            <a:ext cx="4191000" cy="3409950"/>
          </a:xfrm>
          <a:prstGeom prst="rect">
            <a:avLst/>
          </a:prstGeom>
        </p:spPr>
      </p:pic>
      <p:sp>
        <p:nvSpPr>
          <p:cNvPr id="4" name="CuadroTexto 3"/>
          <p:cNvSpPr txBox="1"/>
          <p:nvPr/>
        </p:nvSpPr>
        <p:spPr>
          <a:xfrm>
            <a:off x="5029200" y="3926443"/>
            <a:ext cx="2473754" cy="492443"/>
          </a:xfrm>
          <a:prstGeom prst="rect">
            <a:avLst/>
          </a:prstGeom>
          <a:noFill/>
        </p:spPr>
        <p:txBody>
          <a:bodyPr wrap="none" rtlCol="0">
            <a:spAutoFit/>
          </a:bodyPr>
          <a:lstStyle/>
          <a:p>
            <a:r>
              <a:rPr lang="es-ES" sz="2600" b="1" dirty="0">
                <a:solidFill>
                  <a:schemeClr val="tx2"/>
                </a:solidFill>
                <a:latin typeface="Open Sans Semibold"/>
                <a:ea typeface="+mj-ea"/>
                <a:cs typeface="+mj-cs"/>
              </a:rPr>
              <a:t>10h00 – 13h00</a:t>
            </a:r>
            <a:endParaRPr lang="fr-FR" sz="2600" b="1" dirty="0">
              <a:solidFill>
                <a:schemeClr val="tx2"/>
              </a:solidFill>
              <a:latin typeface="Open Sans Semibold"/>
              <a:ea typeface="+mj-ea"/>
              <a:cs typeface="+mj-cs"/>
            </a:endParaRPr>
          </a:p>
        </p:txBody>
      </p:sp>
    </p:spTree>
    <p:extLst>
      <p:ext uri="{BB962C8B-B14F-4D97-AF65-F5344CB8AC3E}">
        <p14:creationId xmlns:p14="http://schemas.microsoft.com/office/powerpoint/2010/main" val="1910127036"/>
      </p:ext>
    </p:extLst>
  </p:cSld>
  <p:clrMapOvr>
    <a:masterClrMapping/>
  </p:clrMapOvr>
  <p:transition spd="slow">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3"/>
          <p:cNvPicPr>
            <a:picLocks noGrp="1" noChangeAspect="1"/>
          </p:cNvPicPr>
          <p:nvPr>
            <p:ph sz="quarter" idx="13"/>
          </p:nvPr>
        </p:nvPicPr>
        <p:blipFill>
          <a:blip r:embed="rId3" cstate="email">
            <a:extLst>
              <a:ext uri="{28A0092B-C50C-407E-A947-70E740481C1C}">
                <a14:useLocalDpi xmlns:a14="http://schemas.microsoft.com/office/drawing/2010/main" val="0"/>
              </a:ext>
            </a:extLst>
          </a:blip>
          <a:stretch>
            <a:fillRect/>
          </a:stretch>
        </p:blipFill>
        <p:spPr>
          <a:xfrm>
            <a:off x="3231963" y="0"/>
            <a:ext cx="5960852" cy="6496956"/>
          </a:xfrm>
        </p:spPr>
      </p:pic>
      <p:sp>
        <p:nvSpPr>
          <p:cNvPr id="2" name="Título 1"/>
          <p:cNvSpPr>
            <a:spLocks noGrp="1"/>
          </p:cNvSpPr>
          <p:nvPr>
            <p:ph type="title"/>
          </p:nvPr>
        </p:nvSpPr>
        <p:spPr/>
        <p:txBody>
          <a:bodyPr/>
          <a:lstStyle/>
          <a:p>
            <a:r>
              <a:rPr lang="pt-BR" dirty="0" smtClean="0"/>
              <a:t>O território elegível </a:t>
            </a:r>
            <a:r>
              <a:rPr lang="pt-BR" dirty="0" err="1" smtClean="0"/>
              <a:t>Sudoe</a:t>
            </a:r>
            <a:endParaRPr lang="pt-BR" dirty="0"/>
          </a:p>
        </p:txBody>
      </p:sp>
      <p:sp>
        <p:nvSpPr>
          <p:cNvPr id="12" name="CuadroTexto 11"/>
          <p:cNvSpPr txBox="1"/>
          <p:nvPr/>
        </p:nvSpPr>
        <p:spPr>
          <a:xfrm>
            <a:off x="0" y="2040889"/>
            <a:ext cx="3691632" cy="2308324"/>
          </a:xfrm>
          <a:prstGeom prst="rect">
            <a:avLst/>
          </a:prstGeom>
          <a:noFill/>
        </p:spPr>
        <p:txBody>
          <a:bodyPr wrap="square" rtlCol="0">
            <a:spAutoFit/>
          </a:bodyPr>
          <a:lstStyle/>
          <a:p>
            <a:r>
              <a:rPr lang="pt-BR" dirty="0" smtClean="0">
                <a:latin typeface="Open Sans" panose="020B0606030504020204" pitchFamily="34" charset="0"/>
                <a:ea typeface="Open Sans" panose="020B0606030504020204" pitchFamily="34" charset="0"/>
                <a:cs typeface="Open Sans" panose="020B0606030504020204" pitchFamily="34" charset="0"/>
              </a:rPr>
              <a:t>Todos os organismos situados em </a:t>
            </a:r>
            <a:r>
              <a:rPr lang="pt-BR" b="1" dirty="0" smtClean="0">
                <a:latin typeface="Open Sans" panose="020B0606030504020204" pitchFamily="34" charset="0"/>
                <a:ea typeface="Open Sans" panose="020B0606030504020204" pitchFamily="34" charset="0"/>
                <a:cs typeface="Open Sans" panose="020B0606030504020204" pitchFamily="34" charset="0"/>
              </a:rPr>
              <a:t>Espanha</a:t>
            </a:r>
            <a:r>
              <a:rPr lang="pt-BR" dirty="0" smtClean="0">
                <a:latin typeface="Open Sans" panose="020B0606030504020204" pitchFamily="34" charset="0"/>
                <a:ea typeface="Open Sans" panose="020B0606030504020204" pitchFamily="34" charset="0"/>
                <a:cs typeface="Open Sans" panose="020B0606030504020204" pitchFamily="34" charset="0"/>
              </a:rPr>
              <a:t>- CA continentais/ Baleares/Ceuta/</a:t>
            </a:r>
            <a:r>
              <a:rPr lang="pt-BR" dirty="0" err="1" smtClean="0">
                <a:latin typeface="Open Sans" panose="020B0606030504020204" pitchFamily="34" charset="0"/>
                <a:ea typeface="Open Sans" panose="020B0606030504020204" pitchFamily="34" charset="0"/>
                <a:cs typeface="Open Sans" panose="020B0606030504020204" pitchFamily="34" charset="0"/>
              </a:rPr>
              <a:t>Melilla</a:t>
            </a:r>
            <a:endParaRPr lang="pt-BR" dirty="0" smtClean="0">
              <a:latin typeface="Open Sans" panose="020B0606030504020204" pitchFamily="34" charset="0"/>
              <a:ea typeface="Open Sans" panose="020B0606030504020204" pitchFamily="34" charset="0"/>
              <a:cs typeface="Open Sans" panose="020B0606030504020204" pitchFamily="34" charset="0"/>
            </a:endParaRPr>
          </a:p>
          <a:p>
            <a:r>
              <a:rPr lang="pt-BR" b="1" dirty="0" smtClean="0">
                <a:latin typeface="Open Sans" panose="020B0606030504020204" pitchFamily="34" charset="0"/>
                <a:ea typeface="Open Sans" panose="020B0606030504020204" pitchFamily="34" charset="0"/>
                <a:cs typeface="Open Sans" panose="020B0606030504020204" pitchFamily="34" charset="0"/>
              </a:rPr>
              <a:t>França</a:t>
            </a:r>
            <a:r>
              <a:rPr lang="pt-BR" dirty="0" smtClean="0">
                <a:latin typeface="Open Sans" panose="020B0606030504020204" pitchFamily="34" charset="0"/>
                <a:ea typeface="Open Sans" panose="020B0606030504020204" pitchFamily="34" charset="0"/>
                <a:cs typeface="Open Sans" panose="020B0606030504020204" pitchFamily="34" charset="0"/>
              </a:rPr>
              <a:t> - 6 regiões</a:t>
            </a:r>
          </a:p>
          <a:p>
            <a:r>
              <a:rPr lang="pt-BR" b="1" dirty="0" smtClean="0">
                <a:latin typeface="Open Sans" panose="020B0606030504020204" pitchFamily="34" charset="0"/>
                <a:ea typeface="Open Sans" panose="020B0606030504020204" pitchFamily="34" charset="0"/>
                <a:cs typeface="Open Sans" panose="020B0606030504020204" pitchFamily="34" charset="0"/>
              </a:rPr>
              <a:t>Portugal</a:t>
            </a:r>
            <a:r>
              <a:rPr lang="pt-BR" dirty="0" smtClean="0">
                <a:latin typeface="Open Sans" panose="020B0606030504020204" pitchFamily="34" charset="0"/>
                <a:ea typeface="Open Sans" panose="020B0606030504020204" pitchFamily="34" charset="0"/>
                <a:cs typeface="Open Sans" panose="020B0606030504020204" pitchFamily="34" charset="0"/>
              </a:rPr>
              <a:t> - Continental</a:t>
            </a:r>
          </a:p>
          <a:p>
            <a:r>
              <a:rPr lang="pt-BR" b="1" dirty="0" smtClean="0">
                <a:latin typeface="Open Sans" panose="020B0606030504020204" pitchFamily="34" charset="0"/>
                <a:ea typeface="Open Sans" panose="020B0606030504020204" pitchFamily="34" charset="0"/>
                <a:cs typeface="Open Sans" panose="020B0606030504020204" pitchFamily="34" charset="0"/>
              </a:rPr>
              <a:t>Reino</a:t>
            </a:r>
            <a:r>
              <a:rPr lang="pt-BR" dirty="0" smtClean="0">
                <a:latin typeface="Open Sans" panose="020B0606030504020204" pitchFamily="34" charset="0"/>
                <a:ea typeface="Open Sans" panose="020B0606030504020204" pitchFamily="34" charset="0"/>
                <a:cs typeface="Open Sans" panose="020B0606030504020204" pitchFamily="34" charset="0"/>
              </a:rPr>
              <a:t> </a:t>
            </a:r>
            <a:r>
              <a:rPr lang="pt-BR" b="1" dirty="0" smtClean="0">
                <a:latin typeface="Open Sans" panose="020B0606030504020204" pitchFamily="34" charset="0"/>
                <a:ea typeface="Open Sans" panose="020B0606030504020204" pitchFamily="34" charset="0"/>
                <a:cs typeface="Open Sans" panose="020B0606030504020204" pitchFamily="34" charset="0"/>
              </a:rPr>
              <a:t>Unido</a:t>
            </a:r>
            <a:r>
              <a:rPr lang="pt-BR" dirty="0" smtClean="0">
                <a:latin typeface="Open Sans" panose="020B0606030504020204" pitchFamily="34" charset="0"/>
                <a:ea typeface="Open Sans" panose="020B0606030504020204" pitchFamily="34" charset="0"/>
                <a:cs typeface="Open Sans" panose="020B0606030504020204" pitchFamily="34" charset="0"/>
              </a:rPr>
              <a:t>– Gibraltar</a:t>
            </a:r>
          </a:p>
          <a:p>
            <a:r>
              <a:rPr lang="pt-BR" b="1" dirty="0" smtClean="0">
                <a:latin typeface="Open Sans" panose="020B0606030504020204" pitchFamily="34" charset="0"/>
                <a:ea typeface="Open Sans" panose="020B0606030504020204" pitchFamily="34" charset="0"/>
                <a:cs typeface="Open Sans" panose="020B0606030504020204" pitchFamily="34" charset="0"/>
              </a:rPr>
              <a:t>Principado</a:t>
            </a:r>
            <a:r>
              <a:rPr lang="pt-BR" dirty="0" smtClean="0">
                <a:latin typeface="Open Sans" panose="020B0606030504020204" pitchFamily="34" charset="0"/>
                <a:ea typeface="Open Sans" panose="020B0606030504020204" pitchFamily="34" charset="0"/>
                <a:cs typeface="Open Sans" panose="020B0606030504020204" pitchFamily="34" charset="0"/>
              </a:rPr>
              <a:t> </a:t>
            </a:r>
            <a:r>
              <a:rPr lang="pt-BR" b="1" dirty="0" smtClean="0">
                <a:latin typeface="Open Sans" panose="020B0606030504020204" pitchFamily="34" charset="0"/>
                <a:ea typeface="Open Sans" panose="020B0606030504020204" pitchFamily="34" charset="0"/>
                <a:cs typeface="Open Sans" panose="020B0606030504020204" pitchFamily="34" charset="0"/>
              </a:rPr>
              <a:t>de Andorra </a:t>
            </a:r>
            <a:r>
              <a:rPr lang="pt-BR" dirty="0" smtClean="0">
                <a:latin typeface="Open Sans" panose="020B0606030504020204" pitchFamily="34" charset="0"/>
                <a:ea typeface="Open Sans" panose="020B0606030504020204" pitchFamily="34" charset="0"/>
                <a:cs typeface="Open Sans" panose="020B0606030504020204" pitchFamily="34" charset="0"/>
              </a:rPr>
              <a:t>(não recebe fundos)</a:t>
            </a:r>
            <a:endParaRPr lang="pt-BR" dirty="0">
              <a:latin typeface="Open Sans" panose="020B0606030504020204" pitchFamily="34" charset="0"/>
              <a:ea typeface="Open Sans" panose="020B0606030504020204" pitchFamily="34" charset="0"/>
              <a:cs typeface="Open Sans" panose="020B0606030504020204" pitchFamily="34" charset="0"/>
            </a:endParaRPr>
          </a:p>
        </p:txBody>
      </p:sp>
      <p:sp>
        <p:nvSpPr>
          <p:cNvPr id="13" name="CuadroTexto 12"/>
          <p:cNvSpPr txBox="1"/>
          <p:nvPr/>
        </p:nvSpPr>
        <p:spPr>
          <a:xfrm>
            <a:off x="61995" y="4369653"/>
            <a:ext cx="184731" cy="369332"/>
          </a:xfrm>
          <a:prstGeom prst="rect">
            <a:avLst/>
          </a:prstGeom>
          <a:noFill/>
        </p:spPr>
        <p:txBody>
          <a:bodyPr wrap="none" rtlCol="0">
            <a:spAutoFit/>
          </a:bodyPr>
          <a:lstStyle/>
          <a:p>
            <a:endParaRPr lang="fr-FR" dirty="0">
              <a:latin typeface="Open Sans" panose="020B0606030504020204" pitchFamily="34" charset="0"/>
              <a:ea typeface="Open Sans" panose="020B0606030504020204" pitchFamily="34" charset="0"/>
              <a:cs typeface="Open Sans" panose="020B0606030504020204" pitchFamily="34" charset="0"/>
            </a:endParaRPr>
          </a:p>
        </p:txBody>
      </p:sp>
      <p:sp>
        <p:nvSpPr>
          <p:cNvPr id="15" name="CuadroTexto 14"/>
          <p:cNvSpPr txBox="1"/>
          <p:nvPr/>
        </p:nvSpPr>
        <p:spPr>
          <a:xfrm>
            <a:off x="61995" y="4554319"/>
            <a:ext cx="4041181" cy="1754326"/>
          </a:xfrm>
          <a:prstGeom prst="rect">
            <a:avLst/>
          </a:prstGeom>
          <a:noFill/>
        </p:spPr>
        <p:txBody>
          <a:bodyPr wrap="square" rtlCol="0">
            <a:spAutoFit/>
          </a:bodyPr>
          <a:lstStyle/>
          <a:p>
            <a:r>
              <a:rPr lang="pt-BR" dirty="0" smtClean="0">
                <a:latin typeface="Open Sans" panose="020B0606030504020204" pitchFamily="34" charset="0"/>
                <a:ea typeface="Open Sans" panose="020B0606030504020204" pitchFamily="34" charset="0"/>
                <a:cs typeface="Open Sans" panose="020B0606030504020204" pitchFamily="34" charset="0"/>
              </a:rPr>
              <a:t>Outras regiões fora do </a:t>
            </a:r>
            <a:r>
              <a:rPr lang="pt-BR" dirty="0" err="1" smtClean="0">
                <a:latin typeface="Open Sans" panose="020B0606030504020204" pitchFamily="34" charset="0"/>
                <a:ea typeface="Open Sans" panose="020B0606030504020204" pitchFamily="34" charset="0"/>
                <a:cs typeface="Open Sans" panose="020B0606030504020204" pitchFamily="34" charset="0"/>
              </a:rPr>
              <a:t>Sudoe</a:t>
            </a:r>
            <a:r>
              <a:rPr lang="pt-BR" dirty="0" smtClean="0">
                <a:latin typeface="Open Sans" panose="020B0606030504020204" pitchFamily="34" charset="0"/>
                <a:ea typeface="Open Sans" panose="020B0606030504020204" pitchFamily="34" charset="0"/>
                <a:cs typeface="Open Sans" panose="020B0606030504020204" pitchFamily="34" charset="0"/>
              </a:rPr>
              <a:t> :</a:t>
            </a:r>
          </a:p>
          <a:p>
            <a:r>
              <a:rPr lang="pt-BR" dirty="0">
                <a:latin typeface="Open Sans" panose="020B0606030504020204" pitchFamily="34" charset="0"/>
                <a:ea typeface="Open Sans" panose="020B0606030504020204" pitchFamily="34" charset="0"/>
                <a:cs typeface="Open Sans" panose="020B0606030504020204" pitchFamily="34" charset="0"/>
              </a:rPr>
              <a:t>o</a:t>
            </a:r>
            <a:r>
              <a:rPr lang="pt-BR" dirty="0" smtClean="0">
                <a:latin typeface="Open Sans" panose="020B0606030504020204" pitchFamily="34" charset="0"/>
                <a:ea typeface="Open Sans" panose="020B0606030504020204" pitchFamily="34" charset="0"/>
                <a:cs typeface="Open Sans" panose="020B0606030504020204" pitchFamily="34" charset="0"/>
              </a:rPr>
              <a:t>s organismos não poderão ser beneficiários, ou seja, receber fundos. Estes podem participar como parceiro associado (sem receber fundos)</a:t>
            </a:r>
            <a:endParaRPr lang="pt-BR"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468937289"/>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332432" y="162237"/>
            <a:ext cx="4973593" cy="1007674"/>
          </a:xfrm>
        </p:spPr>
        <p:txBody>
          <a:bodyPr/>
          <a:lstStyle/>
          <a:p>
            <a:r>
              <a:rPr lang="pt-BR" dirty="0" smtClean="0"/>
              <a:t>A lógica de intervenção </a:t>
            </a:r>
            <a:r>
              <a:rPr lang="pt-BR" dirty="0" err="1" smtClean="0"/>
              <a:t>Sudoe</a:t>
            </a:r>
            <a:endParaRPr lang="pt-BR" dirty="0"/>
          </a:p>
        </p:txBody>
      </p:sp>
      <p:sp>
        <p:nvSpPr>
          <p:cNvPr id="5" name="Rectángulo redondeado 4"/>
          <p:cNvSpPr/>
          <p:nvPr/>
        </p:nvSpPr>
        <p:spPr>
          <a:xfrm>
            <a:off x="762000" y="838200"/>
            <a:ext cx="4038600" cy="5755782"/>
          </a:xfrm>
          <a:prstGeom prst="roundRect">
            <a:avLst>
              <a:gd name="adj" fmla="val 11453"/>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CuadroTexto 5"/>
          <p:cNvSpPr txBox="1"/>
          <p:nvPr/>
        </p:nvSpPr>
        <p:spPr>
          <a:xfrm>
            <a:off x="1799640" y="610536"/>
            <a:ext cx="2174378" cy="369332"/>
          </a:xfrm>
          <a:prstGeom prst="rect">
            <a:avLst/>
          </a:prstGeom>
          <a:solidFill>
            <a:srgbClr val="002060"/>
          </a:solidFill>
        </p:spPr>
        <p:txBody>
          <a:bodyPr wrap="none" rtlCol="0">
            <a:spAutoFit/>
          </a:bodyPr>
          <a:lstStyle/>
          <a:p>
            <a:r>
              <a:rPr lang="es-ES"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COMPETITIVIDADE</a:t>
            </a:r>
            <a:endParaRPr lang="fr-FR"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Rectángulo redondeado 6"/>
          <p:cNvSpPr/>
          <p:nvPr/>
        </p:nvSpPr>
        <p:spPr>
          <a:xfrm>
            <a:off x="4876800" y="838199"/>
            <a:ext cx="4228563" cy="5755783"/>
          </a:xfrm>
          <a:prstGeom prst="roundRect">
            <a:avLst>
              <a:gd name="adj" fmla="val 11453"/>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CuadroTexto 7"/>
          <p:cNvSpPr txBox="1"/>
          <p:nvPr/>
        </p:nvSpPr>
        <p:spPr>
          <a:xfrm>
            <a:off x="4826784" y="691171"/>
            <a:ext cx="4251998" cy="369332"/>
          </a:xfrm>
          <a:prstGeom prst="rect">
            <a:avLst/>
          </a:prstGeom>
          <a:solidFill>
            <a:srgbClr val="002060"/>
          </a:solidFill>
        </p:spPr>
        <p:txBody>
          <a:bodyPr wrap="none" rtlCol="0">
            <a:spAutoFit/>
          </a:bodyPr>
          <a:lstStyle/>
          <a:p>
            <a:r>
              <a:rPr lang="es-ES"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CRESCIMENTO VERDE E SUSTENTÁVEL</a:t>
            </a:r>
            <a:endParaRPr lang="fr-FR"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9" name="Marcador de contenido 8"/>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306947" y="69972"/>
            <a:ext cx="771835" cy="596102"/>
          </a:xfrm>
          <a:prstGeom prst="rect">
            <a:avLst/>
          </a:prstGeom>
        </p:spPr>
      </p:pic>
      <p:sp>
        <p:nvSpPr>
          <p:cNvPr id="10" name="CuadroTexto 9"/>
          <p:cNvSpPr txBox="1"/>
          <p:nvPr/>
        </p:nvSpPr>
        <p:spPr>
          <a:xfrm>
            <a:off x="7437172" y="93838"/>
            <a:ext cx="1706828" cy="400110"/>
          </a:xfrm>
          <a:prstGeom prst="rect">
            <a:avLst/>
          </a:prstGeom>
          <a:noFill/>
        </p:spPr>
        <p:txBody>
          <a:bodyPr wrap="square" rtlCol="0">
            <a:spAutoFit/>
          </a:bodyPr>
          <a:lstStyle/>
          <a:p>
            <a:pPr algn="ctr"/>
            <a:r>
              <a:rPr lang="es-ES" sz="2000" b="1" dirty="0" smtClean="0">
                <a:solidFill>
                  <a:srgbClr val="C16023"/>
                </a:solidFill>
                <a:latin typeface="Open Sans" panose="020B0606030504020204" pitchFamily="34" charset="0"/>
                <a:ea typeface="Open Sans" panose="020B0606030504020204" pitchFamily="34" charset="0"/>
                <a:cs typeface="Open Sans" panose="020B0606030504020204" pitchFamily="34" charset="0"/>
              </a:rPr>
              <a:t>Ficha 3.1</a:t>
            </a:r>
            <a:endParaRPr lang="fr-FR" sz="2000" b="1" dirty="0">
              <a:solidFill>
                <a:srgbClr val="C16023"/>
              </a:solidFill>
              <a:latin typeface="Open Sans" panose="020B0606030504020204" pitchFamily="34" charset="0"/>
              <a:ea typeface="Open Sans" panose="020B0606030504020204" pitchFamily="34" charset="0"/>
              <a:cs typeface="Open Sans" panose="020B0606030504020204" pitchFamily="34" charset="0"/>
            </a:endParaRPr>
          </a:p>
        </p:txBody>
      </p:sp>
      <p:graphicFrame>
        <p:nvGraphicFramePr>
          <p:cNvPr id="14" name="Diagrama 13"/>
          <p:cNvGraphicFramePr>
            <a:graphicFrameLocks noChangeAspect="1"/>
          </p:cNvGraphicFramePr>
          <p:nvPr>
            <p:extLst>
              <p:ext uri="{D42A27DB-BD31-4B8C-83A1-F6EECF244321}">
                <p14:modId xmlns:p14="http://schemas.microsoft.com/office/powerpoint/2010/main" val="3982637272"/>
              </p:ext>
            </p:extLst>
          </p:nvPr>
        </p:nvGraphicFramePr>
        <p:xfrm>
          <a:off x="282396" y="1175092"/>
          <a:ext cx="8633003" cy="54102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97045417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2362201" y="990602"/>
            <a:ext cx="1447801" cy="4038599"/>
          </a:xfrm>
        </p:spPr>
        <p:txBody>
          <a:bodyPr>
            <a:noAutofit/>
          </a:bodyPr>
          <a:lstStyle/>
          <a:p>
            <a:r>
              <a:rPr lang="pt-BR" sz="2600" b="1" dirty="0" smtClean="0">
                <a:solidFill>
                  <a:schemeClr val="tx2"/>
                </a:solidFill>
                <a:latin typeface="Open Sans Semibold"/>
                <a:ea typeface="+mj-ea"/>
                <a:cs typeface="+mj-cs"/>
              </a:rPr>
              <a:t>O meu projeto vai contribuir para alcançar os indicadores de realização esperados do Programa </a:t>
            </a:r>
            <a:r>
              <a:rPr lang="pt-BR" sz="2600" b="1" dirty="0" err="1" smtClean="0">
                <a:solidFill>
                  <a:schemeClr val="tx2"/>
                </a:solidFill>
                <a:latin typeface="Open Sans Semibold"/>
                <a:ea typeface="+mj-ea"/>
                <a:cs typeface="+mj-cs"/>
              </a:rPr>
              <a:t>Sudoe</a:t>
            </a:r>
            <a:r>
              <a:rPr lang="pt-BR" sz="2600" b="1" dirty="0" smtClean="0">
                <a:solidFill>
                  <a:schemeClr val="tx2"/>
                </a:solidFill>
                <a:latin typeface="Open Sans Semibold"/>
                <a:ea typeface="+mj-ea"/>
                <a:cs typeface="+mj-cs"/>
              </a:rPr>
              <a:t>?</a:t>
            </a:r>
            <a:endParaRPr lang="pt-BR" sz="2600" b="1" dirty="0">
              <a:solidFill>
                <a:schemeClr val="tx2"/>
              </a:solidFill>
              <a:latin typeface="Open Sans Semibold"/>
              <a:ea typeface="+mj-ea"/>
              <a:cs typeface="+mj-cs"/>
            </a:endParaRPr>
          </a:p>
        </p:txBody>
      </p:sp>
      <p:pic>
        <p:nvPicPr>
          <p:cNvPr id="4" name="Imagen 3"/>
          <p:cNvPicPr>
            <a:picLocks noChangeAspect="1"/>
          </p:cNvPicPr>
          <p:nvPr/>
        </p:nvPicPr>
        <p:blipFill rotWithShape="1">
          <a:blip r:embed="rId3" cstate="email">
            <a:duotone>
              <a:schemeClr val="accent5">
                <a:shade val="45000"/>
                <a:satMod val="135000"/>
              </a:schemeClr>
              <a:prstClr val="white"/>
            </a:duotone>
            <a:extLst>
              <a:ext uri="{28A0092B-C50C-407E-A947-70E740481C1C}">
                <a14:useLocalDpi xmlns:a14="http://schemas.microsoft.com/office/drawing/2010/main" val="0"/>
              </a:ext>
            </a:extLst>
          </a:blip>
          <a:srcRect/>
          <a:stretch/>
        </p:blipFill>
        <p:spPr>
          <a:xfrm rot="5400000">
            <a:off x="5473533" y="2451267"/>
            <a:ext cx="3473391" cy="1466457"/>
          </a:xfrm>
          <a:prstGeom prst="rect">
            <a:avLst/>
          </a:prstGeom>
        </p:spPr>
      </p:pic>
    </p:spTree>
    <p:extLst>
      <p:ext uri="{BB962C8B-B14F-4D97-AF65-F5344CB8AC3E}">
        <p14:creationId xmlns:p14="http://schemas.microsoft.com/office/powerpoint/2010/main" val="6991377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Presentación_Sudoe3">
  <a:themeElements>
    <a:clrScheme name="Sudoe">
      <a:dk1>
        <a:sysClr val="windowText" lastClr="000000"/>
      </a:dk1>
      <a:lt1>
        <a:sysClr val="window" lastClr="FFFFFF"/>
      </a:lt1>
      <a:dk2>
        <a:srgbClr val="002087"/>
      </a:dk2>
      <a:lt2>
        <a:srgbClr val="EEECE1"/>
      </a:lt2>
      <a:accent1>
        <a:srgbClr val="FCBC0D"/>
      </a:accent1>
      <a:accent2>
        <a:srgbClr val="198A4E"/>
      </a:accent2>
      <a:accent3>
        <a:srgbClr val="DA2750"/>
      </a:accent3>
      <a:accent4>
        <a:srgbClr val="88B91A"/>
      </a:accent4>
      <a:accent5>
        <a:srgbClr val="1FABC4"/>
      </a:accent5>
      <a:accent6>
        <a:srgbClr val="B24B1B"/>
      </a:accent6>
      <a:hlink>
        <a:srgbClr val="002087"/>
      </a:hlink>
      <a:folHlink>
        <a:srgbClr val="8E9CDF"/>
      </a:folHlink>
    </a:clrScheme>
    <a:fontScheme name="Clásico de Office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Presentación_Sudoe3.potx</Template>
  <TotalTime>0</TotalTime>
  <Words>3108</Words>
  <Application>Microsoft Office PowerPoint</Application>
  <PresentationFormat>Presentación en pantalla (4:3)</PresentationFormat>
  <Paragraphs>485</Paragraphs>
  <Slides>64</Slides>
  <Notes>31</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64</vt:i4>
      </vt:variant>
    </vt:vector>
  </HeadingPairs>
  <TitlesOfParts>
    <vt:vector size="72" baseType="lpstr">
      <vt:lpstr>Arial</vt:lpstr>
      <vt:lpstr>Calibri</vt:lpstr>
      <vt:lpstr>MS Mincho</vt:lpstr>
      <vt:lpstr>Open Sans</vt:lpstr>
      <vt:lpstr>Open Sans Semibold</vt:lpstr>
      <vt:lpstr>Times New Roman</vt:lpstr>
      <vt:lpstr>Wingdings</vt:lpstr>
      <vt:lpstr>Presentación_Sudoe3</vt:lpstr>
      <vt:lpstr>Segunda convocatória de projetos do Programa Interreg Sudoe </vt:lpstr>
      <vt:lpstr>Vamos falar de…</vt:lpstr>
      <vt:lpstr>Presentación de PowerPoint</vt:lpstr>
      <vt:lpstr>Presentación de PowerPoint</vt:lpstr>
      <vt:lpstr>Presentación de PowerPoint</vt:lpstr>
      <vt:lpstr>Presentación de PowerPoint</vt:lpstr>
      <vt:lpstr>O território elegível Sudoe</vt:lpstr>
      <vt:lpstr>A lógica de intervenção Sudoe</vt:lpstr>
      <vt:lpstr>Presentación de PowerPoint</vt:lpstr>
      <vt:lpstr>Os outputs esperados do Programa Sudoe</vt:lpstr>
      <vt:lpstr>A segunda convocatória de projetos</vt:lpstr>
      <vt:lpstr>Texto oficial</vt:lpstr>
      <vt:lpstr>Prioridades abertas e orçamento (em euros)</vt:lpstr>
      <vt:lpstr>Calendário </vt:lpstr>
      <vt:lpstr>A seleção dos projetos</vt:lpstr>
      <vt:lpstr>Presentación de PowerPoint</vt:lpstr>
      <vt:lpstr>Os critérios de admissibilidade</vt:lpstr>
      <vt:lpstr>Presentación de PowerPoint</vt:lpstr>
      <vt:lpstr>Presentación de PowerPoint</vt:lpstr>
      <vt:lpstr>Condições de participação para participar na convocatória de projetos</vt:lpstr>
      <vt:lpstr>Presentación de PowerPoint</vt:lpstr>
      <vt:lpstr>Potenciais beneficiários e taxas de co-financiamento</vt:lpstr>
      <vt:lpstr>Beneficiários e taxas de co-financiamento (ficha 3.2 guia Sudoe)</vt:lpstr>
      <vt:lpstr>Enquadramento da taxa de co-financiamento</vt:lpstr>
      <vt:lpstr>Enquadramento financeiro de um projeto</vt:lpstr>
      <vt:lpstr>Categorias de despesas previstas pelo Programa (fichas 8.1 à 8.6)</vt:lpstr>
      <vt:lpstr>Considerações gerais sobre o orçamento</vt:lpstr>
      <vt:lpstr>Exemplo de orçamento de um beneficiário por categoria de despesas</vt:lpstr>
      <vt:lpstr>Exemplo de orçamento de um projeto por grupo de tarefas</vt:lpstr>
      <vt:lpstr>Apresentação da candidatura</vt:lpstr>
      <vt:lpstr>Modo de apresentação da candidatura</vt:lpstr>
      <vt:lpstr>Conselhos para as entidades que desejam apresentar de novo um projeto já apresentado na 1ª convocatória</vt:lpstr>
      <vt:lpstr>Apresentar de novo um projeto?</vt:lpstr>
      <vt:lpstr>Principais erros detectados na primeira convocatória</vt:lpstr>
      <vt:lpstr>Alguns dos erros mais evidentes cometidos pelos portadores de projetos na apresentação das candidaturas da primeira convocatória</vt:lpstr>
      <vt:lpstr>Definição pouco clara dos objetivos do projeto</vt:lpstr>
      <vt:lpstr>Definição pouco clara dos objetivos do projeto  </vt:lpstr>
      <vt:lpstr>Falta de enfoque transnacional do projeto</vt:lpstr>
      <vt:lpstr>Falta de enfoque transnacional do projeto</vt:lpstr>
      <vt:lpstr>Não identificação da coerência da proposta com as estratégias regionais e nacionais.</vt:lpstr>
      <vt:lpstr>Identificação confusa dos outputs e produtos do projeto. </vt:lpstr>
      <vt:lpstr>Identificação confusa dos outputs e produtos do projeto. </vt:lpstr>
      <vt:lpstr>Reduzida concreção sobre o conteúdo dos grupos de tarefas (GT) transversais e específicos – erros de planificação</vt:lpstr>
      <vt:lpstr>Os projetos esperados</vt:lpstr>
      <vt:lpstr>Objetivos e resultados</vt:lpstr>
      <vt:lpstr>Transnacionalidade</vt:lpstr>
      <vt:lpstr>Parceria</vt:lpstr>
      <vt:lpstr>Outputs</vt:lpstr>
      <vt:lpstr>Como se registrar na aplicação informática eSudoe</vt:lpstr>
      <vt:lpstr>Presentación de PowerPoint</vt:lpstr>
      <vt:lpstr>Aplicação informática eSudoe</vt:lpstr>
      <vt:lpstr>Presentación de PowerPoint</vt:lpstr>
      <vt:lpstr>Presentación de PowerPoint</vt:lpstr>
      <vt:lpstr>Presentación de PowerPoint</vt:lpstr>
      <vt:lpstr>Presentación de PowerPoint</vt:lpstr>
      <vt:lpstr>Presentación de PowerPoint</vt:lpstr>
      <vt:lpstr>II. Composição do dossier de candidatura – 1ª fase</vt:lpstr>
      <vt:lpstr>Presentación de PowerPoint</vt:lpstr>
      <vt:lpstr>Presentación de PowerPoint</vt:lpstr>
      <vt:lpstr>Presentación de PowerPoint</vt:lpstr>
      <vt:lpstr>Presentación de PowerPoint</vt:lpstr>
      <vt:lpstr>Presentación de PowerPoint</vt:lpstr>
      <vt:lpstr>Presentación de PowerPoint</vt:lpstr>
      <vt:lpstr>SC Sudoe +34 942 23 83 62</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modified xsi:type="dcterms:W3CDTF">2017-02-13T18:43:08Z</dcterms:modified>
</cp:coreProperties>
</file>