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5" r:id="rId3"/>
    <p:sldId id="267" r:id="rId4"/>
    <p:sldId id="273" r:id="rId5"/>
    <p:sldId id="268" r:id="rId6"/>
    <p:sldId id="270" r:id="rId7"/>
    <p:sldId id="271" r:id="rId8"/>
    <p:sldId id="262" r:id="rId9"/>
    <p:sldId id="274" r:id="rId10"/>
  </p:sldIdLst>
  <p:sldSz cx="9144000" cy="6858000" type="screen4x3"/>
  <p:notesSz cx="6797675" cy="987425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16023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74" autoAdjust="0"/>
    <p:restoredTop sz="83977" autoAdjust="0"/>
  </p:normalViewPr>
  <p:slideViewPr>
    <p:cSldViewPr>
      <p:cViewPr>
        <p:scale>
          <a:sx n="80" d="100"/>
          <a:sy n="80" d="100"/>
        </p:scale>
        <p:origin x="1134" y="-300"/>
      </p:cViewPr>
      <p:guideLst>
        <p:guide orient="horz" pos="672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3110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1435C0-803C-424E-AFF9-6D535CC3D931}" type="doc">
      <dgm:prSet loTypeId="urn:microsoft.com/office/officeart/2005/8/layout/chevron1" loCatId="process" qsTypeId="urn:microsoft.com/office/officeart/2005/8/quickstyle/simple4" qsCatId="simple" csTypeId="urn:microsoft.com/office/officeart/2005/8/colors/colorful5" csCatId="colorful" phldr="1"/>
      <dgm:spPr/>
    </dgm:pt>
    <dgm:pt modelId="{E284AEE5-F1BE-46E5-9BA6-D43A9578F2E5}">
      <dgm:prSet phldrT="[Texto]" custT="1"/>
      <dgm:spPr/>
      <dgm:t>
        <a:bodyPr/>
        <a:lstStyle/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14 </a:t>
          </a:r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décembre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2016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0BCFCB2-8C2A-48CF-B28A-C0B017396924}" type="parTrans" cxnId="{DFC5DAEC-6A87-4B0A-A94B-65BF22D1025F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2305A66-ED02-414D-A675-63841ACABF72}" type="sibTrans" cxnId="{DFC5DAEC-6A87-4B0A-A94B-65BF22D1025F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BD1A8EA5-E07F-4B7F-B553-FCA81CC6E91D}">
      <dgm:prSet phldrT="[Texto]" custT="1"/>
      <dgm:spPr/>
      <dgm:t>
        <a:bodyPr/>
        <a:lstStyle/>
        <a:p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Fin </a:t>
          </a:r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juin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E16D8DDE-4955-4C1C-A7A1-417439F22F7F}" type="parTrans" cxnId="{8DB310C4-F602-4015-B5CF-91C3F0B0FFAB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5C4C110-4CB7-4C86-8380-471ECE391691}" type="sibTrans" cxnId="{8DB310C4-F602-4015-B5CF-91C3F0B0FFAB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A4F6ACD-A396-4820-AE9E-746A11EAC127}">
      <dgm:prSet phldrT="[Texto]" custT="1"/>
      <dgm:spPr/>
      <dgm:t>
        <a:bodyPr/>
        <a:lstStyle/>
        <a:p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Décembre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20977359-CBD4-4093-A998-6888C0BE8A75}" type="parTrans" cxnId="{F8850FB5-D8D0-494A-8B26-8D303F3180B2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99B83581-8E16-4234-878C-CD455E8E232D}" type="sibTrans" cxnId="{F8850FB5-D8D0-494A-8B26-8D303F3180B2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509D8E04-3C34-4DFD-816F-60ABF6C01CB3}">
      <dgm:prSet custT="1"/>
      <dgm:spPr/>
      <dgm:t>
        <a:bodyPr/>
        <a:lstStyle/>
        <a:p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Juillet-octobre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BC18768-1E8B-4D77-86D4-39039BF233FC}" type="parTrans" cxnId="{EDB429E3-56B4-4E71-AFAB-B79B57395BA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8B44DEAC-3484-4E8A-8235-4C713BD5BB66}" type="sibTrans" cxnId="{EDB429E3-56B4-4E71-AFAB-B79B57395BA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C7494FA8-A470-4B03-86FF-D611552DDB8D}">
      <dgm:prSet custT="1"/>
      <dgm:spPr/>
      <dgm:t>
        <a:bodyPr/>
        <a:lstStyle/>
        <a:p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Décembre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0436EB18-EE25-40EE-A110-F03E06FD4138}" type="parTrans" cxnId="{A63E8695-36E5-4920-9E14-146245C5411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A6B89FCC-E323-49CF-B0C7-45691C27F30E}" type="sibTrans" cxnId="{A63E8695-36E5-4920-9E14-146245C5411A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737B832D-31DD-4FF9-A0C2-00967818FD76}">
      <dgm:prSet custT="1"/>
      <dgm:spPr/>
      <dgm:t>
        <a:bodyPr/>
        <a:lstStyle/>
        <a:p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Janvier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2018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DE25421-D9D8-41F5-BBA2-162D78584125}" type="parTrans" cxnId="{B78B67D1-CAE2-49A9-A97D-4684B8C2F57E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DA49B8D3-4A36-45C6-9888-902A7E2819C1}" type="sibTrans" cxnId="{B78B67D1-CAE2-49A9-A97D-4684B8C2F57E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A1EE442-170F-465C-8D3E-A072DED56868}">
      <dgm:prSet custT="1"/>
      <dgm:spPr/>
      <dgm:t>
        <a:bodyPr/>
        <a:lstStyle/>
        <a:p>
          <a:r>
            <a:rPr lang="es-ES" sz="900" b="1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Mars</a:t>
          </a:r>
          <a:r>
            <a:rPr lang="es-ES" sz="900" b="1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8B38B36-F88B-48CF-9507-E2502F2B9B70}" type="parTrans" cxnId="{990526E1-CEF1-4FD3-8430-A9E831702E64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FD28A2E5-2973-4C50-968A-146D41CAF243}" type="sibTrans" cxnId="{990526E1-CEF1-4FD3-8430-A9E831702E64}">
      <dgm:prSet/>
      <dgm:spPr/>
      <dgm:t>
        <a:bodyPr/>
        <a:lstStyle/>
        <a:p>
          <a:endParaRPr lang="fr-FR" sz="900" b="1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gm:t>
    </dgm:pt>
    <dgm:pt modelId="{65318D50-FFFA-4699-83C2-857F55282AD2}" type="pres">
      <dgm:prSet presAssocID="{311435C0-803C-424E-AFF9-6D535CC3D931}" presName="Name0" presStyleCnt="0">
        <dgm:presLayoutVars>
          <dgm:dir/>
          <dgm:animLvl val="lvl"/>
          <dgm:resizeHandles val="exact"/>
        </dgm:presLayoutVars>
      </dgm:prSet>
      <dgm:spPr/>
    </dgm:pt>
    <dgm:pt modelId="{1F5092D1-513C-4F88-A55A-49B287C58507}" type="pres">
      <dgm:prSet presAssocID="{E284AEE5-F1BE-46E5-9BA6-D43A9578F2E5}" presName="parTxOnly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9B45A2-1E27-4606-A200-925260F15BCF}" type="pres">
      <dgm:prSet presAssocID="{52305A66-ED02-414D-A675-63841ACABF72}" presName="parTxOnlySpace" presStyleCnt="0"/>
      <dgm:spPr/>
    </dgm:pt>
    <dgm:pt modelId="{1ED0D771-C30C-422F-A0B5-64A4C2F778AA}" type="pres">
      <dgm:prSet presAssocID="{FA1EE442-170F-465C-8D3E-A072DED56868}" presName="parTxOnly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6B6460-856E-432E-ABB2-A34FE5AFE2E5}" type="pres">
      <dgm:prSet presAssocID="{FD28A2E5-2973-4C50-968A-146D41CAF243}" presName="parTxOnlySpace" presStyleCnt="0"/>
      <dgm:spPr/>
    </dgm:pt>
    <dgm:pt modelId="{65EC50A6-C0D3-4524-8BD2-360C12A9B8BC}" type="pres">
      <dgm:prSet presAssocID="{BD1A8EA5-E07F-4B7F-B553-FCA81CC6E91D}" presName="parTxOnly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EA32532-A1DE-4D9F-BC0F-D3BA7DF1A8E5}" type="pres">
      <dgm:prSet presAssocID="{05C4C110-4CB7-4C86-8380-471ECE391691}" presName="parTxOnlySpace" presStyleCnt="0"/>
      <dgm:spPr/>
    </dgm:pt>
    <dgm:pt modelId="{6EE4DA0A-EF7E-4C34-B2A0-3A263EE2E18D}" type="pres">
      <dgm:prSet presAssocID="{509D8E04-3C34-4DFD-816F-60ABF6C01CB3}" presName="parTxOnly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9464DC-E05B-48CF-9576-164D495EC1D0}" type="pres">
      <dgm:prSet presAssocID="{8B44DEAC-3484-4E8A-8235-4C713BD5BB66}" presName="parTxOnlySpace" presStyleCnt="0"/>
      <dgm:spPr/>
    </dgm:pt>
    <dgm:pt modelId="{4B18BD17-DC2E-4639-BB7F-A5A4EB44E1DE}" type="pres">
      <dgm:prSet presAssocID="{7A4F6ACD-A396-4820-AE9E-746A11EAC127}" presName="parTxOnly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628E4CF-E5AF-45C7-BF64-65C43506AAAD}" type="pres">
      <dgm:prSet presAssocID="{99B83581-8E16-4234-878C-CD455E8E232D}" presName="parTxOnlySpace" presStyleCnt="0"/>
      <dgm:spPr/>
    </dgm:pt>
    <dgm:pt modelId="{1389E127-FF45-483C-9883-127DAC67D0FD}" type="pres">
      <dgm:prSet presAssocID="{C7494FA8-A470-4B03-86FF-D611552DDB8D}" presName="parTxOnly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850579D-D90C-48E9-9821-0200ADC7B3C2}" type="pres">
      <dgm:prSet presAssocID="{A6B89FCC-E323-49CF-B0C7-45691C27F30E}" presName="parTxOnlySpace" presStyleCnt="0"/>
      <dgm:spPr/>
    </dgm:pt>
    <dgm:pt modelId="{FCCF0598-05AC-4C37-9271-52A1920F7A7B}" type="pres">
      <dgm:prSet presAssocID="{737B832D-31DD-4FF9-A0C2-00967818FD76}" presName="parTxOnly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EDB429E3-56B4-4E71-AFAB-B79B57395BAA}" srcId="{311435C0-803C-424E-AFF9-6D535CC3D931}" destId="{509D8E04-3C34-4DFD-816F-60ABF6C01CB3}" srcOrd="3" destOrd="0" parTransId="{ABC18768-1E8B-4D77-86D4-39039BF233FC}" sibTransId="{8B44DEAC-3484-4E8A-8235-4C713BD5BB66}"/>
    <dgm:cxn modelId="{A63E8695-36E5-4920-9E14-146245C5411A}" srcId="{311435C0-803C-424E-AFF9-6D535CC3D931}" destId="{C7494FA8-A470-4B03-86FF-D611552DDB8D}" srcOrd="5" destOrd="0" parTransId="{0436EB18-EE25-40EE-A110-F03E06FD4138}" sibTransId="{A6B89FCC-E323-49CF-B0C7-45691C27F30E}"/>
    <dgm:cxn modelId="{DFC5DAEC-6A87-4B0A-A94B-65BF22D1025F}" srcId="{311435C0-803C-424E-AFF9-6D535CC3D931}" destId="{E284AEE5-F1BE-46E5-9BA6-D43A9578F2E5}" srcOrd="0" destOrd="0" parTransId="{D0BCFCB2-8C2A-48CF-B28A-C0B017396924}" sibTransId="{52305A66-ED02-414D-A675-63841ACABF72}"/>
    <dgm:cxn modelId="{8E61966E-C516-4586-AA00-7AC97A0A6322}" type="presOf" srcId="{BD1A8EA5-E07F-4B7F-B553-FCA81CC6E91D}" destId="{65EC50A6-C0D3-4524-8BD2-360C12A9B8BC}" srcOrd="0" destOrd="0" presId="urn:microsoft.com/office/officeart/2005/8/layout/chevron1"/>
    <dgm:cxn modelId="{D9549F32-AB59-4569-8701-14B6FE740F39}" type="presOf" srcId="{311435C0-803C-424E-AFF9-6D535CC3D931}" destId="{65318D50-FFFA-4699-83C2-857F55282AD2}" srcOrd="0" destOrd="0" presId="urn:microsoft.com/office/officeart/2005/8/layout/chevron1"/>
    <dgm:cxn modelId="{009915D5-0CE8-494A-8BF3-EB53B82BAB1C}" type="presOf" srcId="{FA1EE442-170F-465C-8D3E-A072DED56868}" destId="{1ED0D771-C30C-422F-A0B5-64A4C2F778AA}" srcOrd="0" destOrd="0" presId="urn:microsoft.com/office/officeart/2005/8/layout/chevron1"/>
    <dgm:cxn modelId="{F72C6F0A-0D0A-4DC9-AEEE-BF9C24E35FE0}" type="presOf" srcId="{737B832D-31DD-4FF9-A0C2-00967818FD76}" destId="{FCCF0598-05AC-4C37-9271-52A1920F7A7B}" srcOrd="0" destOrd="0" presId="urn:microsoft.com/office/officeart/2005/8/layout/chevron1"/>
    <dgm:cxn modelId="{8DB310C4-F602-4015-B5CF-91C3F0B0FFAB}" srcId="{311435C0-803C-424E-AFF9-6D535CC3D931}" destId="{BD1A8EA5-E07F-4B7F-B553-FCA81CC6E91D}" srcOrd="2" destOrd="0" parTransId="{E16D8DDE-4955-4C1C-A7A1-417439F22F7F}" sibTransId="{05C4C110-4CB7-4C86-8380-471ECE391691}"/>
    <dgm:cxn modelId="{990526E1-CEF1-4FD3-8430-A9E831702E64}" srcId="{311435C0-803C-424E-AFF9-6D535CC3D931}" destId="{FA1EE442-170F-465C-8D3E-A072DED56868}" srcOrd="1" destOrd="0" parTransId="{F8B38B36-F88B-48CF-9507-E2502F2B9B70}" sibTransId="{FD28A2E5-2973-4C50-968A-146D41CAF243}"/>
    <dgm:cxn modelId="{1551F9EC-04F7-4448-B6E6-4832D888AF81}" type="presOf" srcId="{509D8E04-3C34-4DFD-816F-60ABF6C01CB3}" destId="{6EE4DA0A-EF7E-4C34-B2A0-3A263EE2E18D}" srcOrd="0" destOrd="0" presId="urn:microsoft.com/office/officeart/2005/8/layout/chevron1"/>
    <dgm:cxn modelId="{F8850FB5-D8D0-494A-8B26-8D303F3180B2}" srcId="{311435C0-803C-424E-AFF9-6D535CC3D931}" destId="{7A4F6ACD-A396-4820-AE9E-746A11EAC127}" srcOrd="4" destOrd="0" parTransId="{20977359-CBD4-4093-A998-6888C0BE8A75}" sibTransId="{99B83581-8E16-4234-878C-CD455E8E232D}"/>
    <dgm:cxn modelId="{AEBEFD62-8D5C-49C7-B711-A87E100EA258}" type="presOf" srcId="{C7494FA8-A470-4B03-86FF-D611552DDB8D}" destId="{1389E127-FF45-483C-9883-127DAC67D0FD}" srcOrd="0" destOrd="0" presId="urn:microsoft.com/office/officeart/2005/8/layout/chevron1"/>
    <dgm:cxn modelId="{18E37CDA-1075-4B94-B4CF-98E7B93B58F0}" type="presOf" srcId="{E284AEE5-F1BE-46E5-9BA6-D43A9578F2E5}" destId="{1F5092D1-513C-4F88-A55A-49B287C58507}" srcOrd="0" destOrd="0" presId="urn:microsoft.com/office/officeart/2005/8/layout/chevron1"/>
    <dgm:cxn modelId="{B78B67D1-CAE2-49A9-A97D-4684B8C2F57E}" srcId="{311435C0-803C-424E-AFF9-6D535CC3D931}" destId="{737B832D-31DD-4FF9-A0C2-00967818FD76}" srcOrd="6" destOrd="0" parTransId="{DDE25421-D9D8-41F5-BBA2-162D78584125}" sibTransId="{DA49B8D3-4A36-45C6-9888-902A7E2819C1}"/>
    <dgm:cxn modelId="{764493EA-1837-41D5-A47B-BB2D689A01E3}" type="presOf" srcId="{7A4F6ACD-A396-4820-AE9E-746A11EAC127}" destId="{4B18BD17-DC2E-4639-BB7F-A5A4EB44E1DE}" srcOrd="0" destOrd="0" presId="urn:microsoft.com/office/officeart/2005/8/layout/chevron1"/>
    <dgm:cxn modelId="{11DB7BD4-4EC2-495B-82E5-985092177A09}" type="presParOf" srcId="{65318D50-FFFA-4699-83C2-857F55282AD2}" destId="{1F5092D1-513C-4F88-A55A-49B287C58507}" srcOrd="0" destOrd="0" presId="urn:microsoft.com/office/officeart/2005/8/layout/chevron1"/>
    <dgm:cxn modelId="{F3BE036E-3779-4149-9D68-1F0D4132F499}" type="presParOf" srcId="{65318D50-FFFA-4699-83C2-857F55282AD2}" destId="{089B45A2-1E27-4606-A200-925260F15BCF}" srcOrd="1" destOrd="0" presId="urn:microsoft.com/office/officeart/2005/8/layout/chevron1"/>
    <dgm:cxn modelId="{FED8F231-5318-4369-BBAD-CDA3B98BF01B}" type="presParOf" srcId="{65318D50-FFFA-4699-83C2-857F55282AD2}" destId="{1ED0D771-C30C-422F-A0B5-64A4C2F778AA}" srcOrd="2" destOrd="0" presId="urn:microsoft.com/office/officeart/2005/8/layout/chevron1"/>
    <dgm:cxn modelId="{F494421C-E49C-4237-93C9-6B52AF89636E}" type="presParOf" srcId="{65318D50-FFFA-4699-83C2-857F55282AD2}" destId="{A76B6460-856E-432E-ABB2-A34FE5AFE2E5}" srcOrd="3" destOrd="0" presId="urn:microsoft.com/office/officeart/2005/8/layout/chevron1"/>
    <dgm:cxn modelId="{0B387B84-AA9D-49AA-8A9B-883E2DB2A121}" type="presParOf" srcId="{65318D50-FFFA-4699-83C2-857F55282AD2}" destId="{65EC50A6-C0D3-4524-8BD2-360C12A9B8BC}" srcOrd="4" destOrd="0" presId="urn:microsoft.com/office/officeart/2005/8/layout/chevron1"/>
    <dgm:cxn modelId="{8B145485-3826-40A5-B8B2-84FAFA794C0E}" type="presParOf" srcId="{65318D50-FFFA-4699-83C2-857F55282AD2}" destId="{3EA32532-A1DE-4D9F-BC0F-D3BA7DF1A8E5}" srcOrd="5" destOrd="0" presId="urn:microsoft.com/office/officeart/2005/8/layout/chevron1"/>
    <dgm:cxn modelId="{3BC9DA23-C3F6-410D-AAFD-773660F78CC0}" type="presParOf" srcId="{65318D50-FFFA-4699-83C2-857F55282AD2}" destId="{6EE4DA0A-EF7E-4C34-B2A0-3A263EE2E18D}" srcOrd="6" destOrd="0" presId="urn:microsoft.com/office/officeart/2005/8/layout/chevron1"/>
    <dgm:cxn modelId="{B31D8EFD-F29A-4658-A4FE-7CC0DE6E25FF}" type="presParOf" srcId="{65318D50-FFFA-4699-83C2-857F55282AD2}" destId="{4E9464DC-E05B-48CF-9576-164D495EC1D0}" srcOrd="7" destOrd="0" presId="urn:microsoft.com/office/officeart/2005/8/layout/chevron1"/>
    <dgm:cxn modelId="{D33B3D07-4ED1-41D1-8B66-787BC6EC331C}" type="presParOf" srcId="{65318D50-FFFA-4699-83C2-857F55282AD2}" destId="{4B18BD17-DC2E-4639-BB7F-A5A4EB44E1DE}" srcOrd="8" destOrd="0" presId="urn:microsoft.com/office/officeart/2005/8/layout/chevron1"/>
    <dgm:cxn modelId="{71E2AEA4-D0BB-465C-BA23-052A40FCE7FE}" type="presParOf" srcId="{65318D50-FFFA-4699-83C2-857F55282AD2}" destId="{1628E4CF-E5AF-45C7-BF64-65C43506AAAD}" srcOrd="9" destOrd="0" presId="urn:microsoft.com/office/officeart/2005/8/layout/chevron1"/>
    <dgm:cxn modelId="{934EC375-F10D-467B-86AB-E2E5E66FBBB9}" type="presParOf" srcId="{65318D50-FFFA-4699-83C2-857F55282AD2}" destId="{1389E127-FF45-483C-9883-127DAC67D0FD}" srcOrd="10" destOrd="0" presId="urn:microsoft.com/office/officeart/2005/8/layout/chevron1"/>
    <dgm:cxn modelId="{CC86DB77-4199-49D7-91A4-941EBEE0C2A6}" type="presParOf" srcId="{65318D50-FFFA-4699-83C2-857F55282AD2}" destId="{2850579D-D90C-48E9-9821-0200ADC7B3C2}" srcOrd="11" destOrd="0" presId="urn:microsoft.com/office/officeart/2005/8/layout/chevron1"/>
    <dgm:cxn modelId="{3674406D-94D8-4D48-95BD-D446EBCDF513}" type="presParOf" srcId="{65318D50-FFFA-4699-83C2-857F55282AD2}" destId="{FCCF0598-05AC-4C37-9271-52A1920F7A7B}" srcOrd="1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5092D1-513C-4F88-A55A-49B287C58507}">
      <dsp:nvSpPr>
        <dsp:cNvPr id="0" name=""/>
        <dsp:cNvSpPr/>
      </dsp:nvSpPr>
      <dsp:spPr>
        <a:xfrm>
          <a:off x="0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14 </a:t>
          </a: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décembre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2016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73844" y="1326356"/>
        <a:ext cx="821531" cy="547687"/>
      </dsp:txXfrm>
    </dsp:sp>
    <dsp:sp modelId="{1ED0D771-C30C-422F-A0B5-64A4C2F778AA}">
      <dsp:nvSpPr>
        <dsp:cNvPr id="0" name=""/>
        <dsp:cNvSpPr/>
      </dsp:nvSpPr>
      <dsp:spPr>
        <a:xfrm>
          <a:off x="1232296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1700178"/>
                <a:satOff val="162"/>
                <a:lumOff val="-719"/>
                <a:alphaOff val="0"/>
                <a:shade val="51000"/>
                <a:satMod val="130000"/>
              </a:schemeClr>
            </a:gs>
            <a:gs pos="80000">
              <a:schemeClr val="accent5">
                <a:hueOff val="-1700178"/>
                <a:satOff val="162"/>
                <a:lumOff val="-719"/>
                <a:alphaOff val="0"/>
                <a:shade val="93000"/>
                <a:satMod val="130000"/>
              </a:schemeClr>
            </a:gs>
            <a:gs pos="100000">
              <a:schemeClr val="accent5">
                <a:hueOff val="-1700178"/>
                <a:satOff val="162"/>
                <a:lumOff val="-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Mars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1506140" y="1326356"/>
        <a:ext cx="821531" cy="547687"/>
      </dsp:txXfrm>
    </dsp:sp>
    <dsp:sp modelId="{65EC50A6-C0D3-4524-8BD2-360C12A9B8BC}">
      <dsp:nvSpPr>
        <dsp:cNvPr id="0" name=""/>
        <dsp:cNvSpPr/>
      </dsp:nvSpPr>
      <dsp:spPr>
        <a:xfrm>
          <a:off x="2464593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3400356"/>
                <a:satOff val="323"/>
                <a:lumOff val="-1438"/>
                <a:alphaOff val="0"/>
                <a:shade val="51000"/>
                <a:satMod val="130000"/>
              </a:schemeClr>
            </a:gs>
            <a:gs pos="80000">
              <a:schemeClr val="accent5">
                <a:hueOff val="-3400356"/>
                <a:satOff val="323"/>
                <a:lumOff val="-1438"/>
                <a:alphaOff val="0"/>
                <a:shade val="93000"/>
                <a:satMod val="130000"/>
              </a:schemeClr>
            </a:gs>
            <a:gs pos="100000">
              <a:schemeClr val="accent5">
                <a:hueOff val="-3400356"/>
                <a:satOff val="323"/>
                <a:lumOff val="-14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Fin </a:t>
          </a: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juin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2738437" y="1326356"/>
        <a:ext cx="821531" cy="547687"/>
      </dsp:txXfrm>
    </dsp:sp>
    <dsp:sp modelId="{6EE4DA0A-EF7E-4C34-B2A0-3A263EE2E18D}">
      <dsp:nvSpPr>
        <dsp:cNvPr id="0" name=""/>
        <dsp:cNvSpPr/>
      </dsp:nvSpPr>
      <dsp:spPr>
        <a:xfrm>
          <a:off x="3696890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5100534"/>
                <a:satOff val="485"/>
                <a:lumOff val="-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5100534"/>
                <a:satOff val="485"/>
                <a:lumOff val="-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5100534"/>
                <a:satOff val="485"/>
                <a:lumOff val="-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Juillet-octobre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3970734" y="1326356"/>
        <a:ext cx="821531" cy="547687"/>
      </dsp:txXfrm>
    </dsp:sp>
    <dsp:sp modelId="{4B18BD17-DC2E-4639-BB7F-A5A4EB44E1DE}">
      <dsp:nvSpPr>
        <dsp:cNvPr id="0" name=""/>
        <dsp:cNvSpPr/>
      </dsp:nvSpPr>
      <dsp:spPr>
        <a:xfrm>
          <a:off x="4929187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6800712"/>
                <a:satOff val="647"/>
                <a:lumOff val="-2875"/>
                <a:alphaOff val="0"/>
                <a:shade val="51000"/>
                <a:satMod val="130000"/>
              </a:schemeClr>
            </a:gs>
            <a:gs pos="80000">
              <a:schemeClr val="accent5">
                <a:hueOff val="-6800712"/>
                <a:satOff val="647"/>
                <a:lumOff val="-2875"/>
                <a:alphaOff val="0"/>
                <a:shade val="93000"/>
                <a:satMod val="130000"/>
              </a:schemeClr>
            </a:gs>
            <a:gs pos="100000">
              <a:schemeClr val="accent5">
                <a:hueOff val="-6800712"/>
                <a:satOff val="647"/>
                <a:lumOff val="-28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Décembre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5203031" y="1326356"/>
        <a:ext cx="821531" cy="547687"/>
      </dsp:txXfrm>
    </dsp:sp>
    <dsp:sp modelId="{1389E127-FF45-483C-9883-127DAC67D0FD}">
      <dsp:nvSpPr>
        <dsp:cNvPr id="0" name=""/>
        <dsp:cNvSpPr/>
      </dsp:nvSpPr>
      <dsp:spPr>
        <a:xfrm>
          <a:off x="6161484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8500889"/>
                <a:satOff val="808"/>
                <a:lumOff val="-3594"/>
                <a:alphaOff val="0"/>
                <a:shade val="51000"/>
                <a:satMod val="130000"/>
              </a:schemeClr>
            </a:gs>
            <a:gs pos="80000">
              <a:schemeClr val="accent5">
                <a:hueOff val="-8500889"/>
                <a:satOff val="808"/>
                <a:lumOff val="-3594"/>
                <a:alphaOff val="0"/>
                <a:shade val="93000"/>
                <a:satMod val="130000"/>
              </a:schemeClr>
            </a:gs>
            <a:gs pos="100000">
              <a:schemeClr val="accent5">
                <a:hueOff val="-8500889"/>
                <a:satOff val="808"/>
                <a:lumOff val="-35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Décembre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2017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6435328" y="1326356"/>
        <a:ext cx="821531" cy="547687"/>
      </dsp:txXfrm>
    </dsp:sp>
    <dsp:sp modelId="{FCCF0598-05AC-4C37-9271-52A1920F7A7B}">
      <dsp:nvSpPr>
        <dsp:cNvPr id="0" name=""/>
        <dsp:cNvSpPr/>
      </dsp:nvSpPr>
      <dsp:spPr>
        <a:xfrm>
          <a:off x="7393781" y="1326356"/>
          <a:ext cx="1369218" cy="547687"/>
        </a:xfrm>
        <a:prstGeom prst="chevron">
          <a:avLst/>
        </a:prstGeom>
        <a:gradFill rotWithShape="0">
          <a:gsLst>
            <a:gs pos="0">
              <a:schemeClr val="accent5">
                <a:hueOff val="-10201068"/>
                <a:satOff val="970"/>
                <a:lumOff val="-4313"/>
                <a:alphaOff val="0"/>
                <a:shade val="51000"/>
                <a:satMod val="130000"/>
              </a:schemeClr>
            </a:gs>
            <a:gs pos="80000">
              <a:schemeClr val="accent5">
                <a:hueOff val="-10201068"/>
                <a:satOff val="970"/>
                <a:lumOff val="-4313"/>
                <a:alphaOff val="0"/>
                <a:shade val="93000"/>
                <a:satMod val="130000"/>
              </a:schemeClr>
            </a:gs>
            <a:gs pos="100000">
              <a:schemeClr val="accent5">
                <a:hueOff val="-10201068"/>
                <a:satOff val="970"/>
                <a:lumOff val="-431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005" tIns="12002" rIns="12002" bIns="12002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err="1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Janvier</a:t>
          </a:r>
          <a:r>
            <a:rPr lang="es-ES" sz="900" b="1" kern="1200" dirty="0" smtClean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rPr>
            <a:t> 2018</a:t>
          </a:r>
          <a:endParaRPr lang="fr-FR" sz="900" b="1" kern="1200" dirty="0"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endParaRPr>
        </a:p>
      </dsp:txBody>
      <dsp:txXfrm>
        <a:off x="7667625" y="1326356"/>
        <a:ext cx="821531" cy="5476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05/02/2017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05/02/2017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457200"/>
            <a:ext cx="2133600" cy="66150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4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eaLnBrk="1" latinLnBrk="0" hangingPunct="1"/>
            <a:r>
              <a:rPr kumimoji="0" lang="es-ES" dirty="0" smtClean="0"/>
              <a:t>Hola </a:t>
            </a:r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05/02/2017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05/02/2017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05/02/2017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457201"/>
            <a:ext cx="1295400" cy="40163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3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8209" y="1506926"/>
            <a:ext cx="8318591" cy="1007674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/>
            </a:lvl1pPr>
          </a:lstStyle>
          <a:p>
            <a:r>
              <a:rPr kumimoji="0" lang="es-ES" dirty="0"/>
              <a:t>Haga clic para modificar </a:t>
            </a:r>
            <a:r>
              <a:rPr kumimoji="0" lang="es-ES" dirty="0" smtClean="0"/>
              <a:t/>
            </a:r>
            <a:br>
              <a:rPr kumimoji="0" lang="es-ES" dirty="0" smtClean="0"/>
            </a:br>
            <a:r>
              <a:rPr kumimoji="0" lang="es-ES" dirty="0" smtClean="0"/>
              <a:t>el </a:t>
            </a:r>
            <a:r>
              <a:rPr kumimoji="0" lang="es-ES" dirty="0"/>
              <a:t>estilo de título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05/02/2017</a:t>
            </a:fld>
            <a:endParaRPr kumimoji="0"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8759" y="395382"/>
            <a:ext cx="2133600" cy="365125"/>
          </a:xfrm>
        </p:spPr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 dirty="0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05/02/2017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05/02/2017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05/02/2017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05/02/2017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05/02/2017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05/02/2017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05/02/2017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 b="1" i="0">
                <a:solidFill>
                  <a:schemeClr val="tx2"/>
                </a:solidFill>
                <a:latin typeface="Open Sans Semibold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000" b="1" i="0">
                <a:solidFill>
                  <a:schemeClr val="tx2"/>
                </a:solidFill>
                <a:latin typeface="Open Sans Semibold"/>
                <a:cs typeface="Open Sans"/>
              </a:defRPr>
            </a:lvl1pPr>
          </a:lstStyle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4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57200" y="457201"/>
            <a:ext cx="1295400" cy="4016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Brève</a:t>
            </a:r>
            <a:r>
              <a:rPr lang="es-ES" dirty="0" smtClean="0"/>
              <a:t> </a:t>
            </a:r>
            <a:r>
              <a:rPr lang="es-ES" dirty="0" err="1" smtClean="0"/>
              <a:t>présentation</a:t>
            </a:r>
            <a:r>
              <a:rPr lang="es-ES" dirty="0" smtClean="0"/>
              <a:t> de la </a:t>
            </a:r>
            <a:r>
              <a:rPr lang="es-ES" dirty="0" err="1" smtClean="0"/>
              <a:t>seconde</a:t>
            </a:r>
            <a:r>
              <a:rPr lang="es-ES" dirty="0" smtClean="0"/>
              <a:t> </a:t>
            </a:r>
            <a:r>
              <a:rPr lang="es-ES" dirty="0" err="1" smtClean="0"/>
              <a:t>phase</a:t>
            </a:r>
            <a:r>
              <a:rPr lang="es-ES" dirty="0" smtClean="0"/>
              <a:t> de </a:t>
            </a:r>
            <a:r>
              <a:rPr lang="es-ES" dirty="0" err="1" smtClean="0"/>
              <a:t>l’appel</a:t>
            </a:r>
            <a:r>
              <a:rPr lang="es-ES" dirty="0" smtClean="0"/>
              <a:t> à </a:t>
            </a:r>
            <a:r>
              <a:rPr lang="es-ES" dirty="0" err="1" smtClean="0"/>
              <a:t>projets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Isabelle Roger – </a:t>
            </a:r>
            <a:r>
              <a:rPr lang="es-ES" dirty="0" err="1" smtClean="0"/>
              <a:t>directrice</a:t>
            </a:r>
            <a:r>
              <a:rPr lang="es-ES" dirty="0" smtClean="0"/>
              <a:t> </a:t>
            </a:r>
            <a:r>
              <a:rPr lang="es-ES" dirty="0" err="1" smtClean="0"/>
              <a:t>secrétariat</a:t>
            </a:r>
            <a:r>
              <a:rPr lang="es-ES" dirty="0" smtClean="0"/>
              <a:t> </a:t>
            </a:r>
            <a:r>
              <a:rPr lang="es-ES" dirty="0" err="1" smtClean="0"/>
              <a:t>conjoint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Calendrier sous réserve 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du 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nombre de candidatures présentées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fr-FR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33482003"/>
              </p:ext>
            </p:extLst>
          </p:nvPr>
        </p:nvGraphicFramePr>
        <p:xfrm>
          <a:off x="381000" y="2514600"/>
          <a:ext cx="87630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1708498" y="3195033"/>
            <a:ext cx="9199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Première</a:t>
            </a:r>
            <a:endParaRPr lang="es-ES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661087" y="4416435"/>
            <a:ext cx="145052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Comité </a:t>
            </a:r>
          </a:p>
          <a:p>
            <a:pPr algn="ctr"/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programmation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016643" y="3195033"/>
            <a:ext cx="10502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Deuxième</a:t>
            </a:r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ctr"/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136428" y="4416435"/>
            <a:ext cx="145052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Comité </a:t>
            </a:r>
          </a:p>
          <a:p>
            <a:pPr algn="ctr"/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programmation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389185" y="3195032"/>
            <a:ext cx="129394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Consolidation</a:t>
            </a:r>
            <a:endParaRPr lang="es-ES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formulaire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7546456" y="4416435"/>
            <a:ext cx="15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Signature</a:t>
            </a:r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accord</a:t>
            </a:r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ctr"/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FEDER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457200" y="4416435"/>
            <a:ext cx="8050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Comité </a:t>
            </a:r>
          </a:p>
          <a:p>
            <a:pPr algn="ctr"/>
            <a:r>
              <a:rPr lang="es-ES" sz="135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 </a:t>
            </a:r>
            <a:r>
              <a:rPr lang="es-ES" sz="135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suivi</a:t>
            </a:r>
            <a:endParaRPr lang="fr-FR" sz="135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23162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F5092D1-513C-4F88-A55A-49B287C58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F5092D1-513C-4F88-A55A-49B287C58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F5092D1-513C-4F88-A55A-49B287C58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D0D771-C30C-422F-A0B5-64A4C2F778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1ED0D771-C30C-422F-A0B5-64A4C2F778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1ED0D771-C30C-422F-A0B5-64A4C2F778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EC50A6-C0D3-4524-8BD2-360C12A9B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65EC50A6-C0D3-4524-8BD2-360C12A9B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65EC50A6-C0D3-4524-8BD2-360C12A9B8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E4DA0A-EF7E-4C34-B2A0-3A263EE2E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6EE4DA0A-EF7E-4C34-B2A0-3A263EE2E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6EE4DA0A-EF7E-4C34-B2A0-3A263EE2E1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18BD17-DC2E-4639-BB7F-A5A4EB44E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B18BD17-DC2E-4639-BB7F-A5A4EB44E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B18BD17-DC2E-4639-BB7F-A5A4EB44E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389E127-FF45-483C-9883-127DAC67D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1389E127-FF45-483C-9883-127DAC67D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1389E127-FF45-483C-9883-127DAC67D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CF0598-05AC-4C37-9271-52A1920F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FCCF0598-05AC-4C37-9271-52A1920F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FCCF0598-05AC-4C37-9271-52A1920F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vertical 1"/>
          <p:cNvSpPr>
            <a:spLocks noGrp="1"/>
          </p:cNvSpPr>
          <p:nvPr>
            <p:ph type="body" orient="vert" idx="1"/>
          </p:nvPr>
        </p:nvSpPr>
        <p:spPr>
          <a:xfrm rot="16200000">
            <a:off x="3261951" y="61866"/>
            <a:ext cx="2585155" cy="8416311"/>
          </a:xfrm>
        </p:spPr>
        <p:txBody>
          <a:bodyPr>
            <a:normAutofit/>
          </a:bodyPr>
          <a:lstStyle/>
          <a:p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Projets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ayant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été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autorisés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par le comité de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programmation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à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passer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à la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seconde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conformément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à la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procédure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sélection</a:t>
            </a:r>
            <a:r>
              <a:rPr lang="es-E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des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candidatures</a:t>
            </a:r>
            <a:endParaRPr lang="es-E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s-E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s-ES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Seconde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</a:t>
            </a:r>
            <a:r>
              <a:rPr lang="es-ES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concurentielle</a:t>
            </a:r>
            <a:endParaRPr lang="fr-FR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fr-F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Seconde</a:t>
            </a:r>
            <a:r>
              <a:rPr lang="es-ES" dirty="0" smtClean="0"/>
              <a:t> </a:t>
            </a:r>
            <a:r>
              <a:rPr lang="es-ES" dirty="0" err="1" smtClean="0"/>
              <a:t>phase</a:t>
            </a:r>
            <a:r>
              <a:rPr lang="es-ES" dirty="0" smtClean="0"/>
              <a:t>: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remet</a:t>
            </a:r>
            <a:r>
              <a:rPr lang="es-ES" dirty="0" smtClean="0"/>
              <a:t> les </a:t>
            </a:r>
            <a:r>
              <a:rPr lang="es-ES" dirty="0" err="1" smtClean="0"/>
              <a:t>compteurs</a:t>
            </a:r>
            <a:r>
              <a:rPr lang="es-ES" dirty="0" smtClean="0"/>
              <a:t> à </a:t>
            </a:r>
            <a:r>
              <a:rPr lang="es-ES" dirty="0" err="1" smtClean="0"/>
              <a:t>zéro</a:t>
            </a:r>
            <a:endParaRPr lang="fr-FR" dirty="0"/>
          </a:p>
        </p:txBody>
      </p:sp>
      <p:sp>
        <p:nvSpPr>
          <p:cNvPr id="4" name="CuadroTexto 3"/>
          <p:cNvSpPr txBox="1"/>
          <p:nvPr/>
        </p:nvSpPr>
        <p:spPr>
          <a:xfrm>
            <a:off x="6553200" y="358914"/>
            <a:ext cx="9845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rgbClr val="C1602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Fiches</a:t>
            </a:r>
          </a:p>
          <a:p>
            <a:pPr algn="ctr"/>
            <a:r>
              <a:rPr lang="es-ES" sz="2000" b="1" dirty="0" smtClean="0">
                <a:solidFill>
                  <a:srgbClr val="C1602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 et 6</a:t>
            </a:r>
            <a:endParaRPr lang="fr-FR" sz="2000" b="1" dirty="0">
              <a:solidFill>
                <a:srgbClr val="C16023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6553200" y="228600"/>
            <a:ext cx="1299544" cy="1854935"/>
            <a:chOff x="6298025" y="1420743"/>
            <a:chExt cx="1299544" cy="1854935"/>
          </a:xfrm>
        </p:grpSpPr>
        <p:sp>
          <p:nvSpPr>
            <p:cNvPr id="6" name="Elipse 5"/>
            <p:cNvSpPr/>
            <p:nvPr/>
          </p:nvSpPr>
          <p:spPr>
            <a:xfrm>
              <a:off x="6298025" y="1420743"/>
              <a:ext cx="911382" cy="903357"/>
            </a:xfrm>
            <a:prstGeom prst="ellipse">
              <a:avLst/>
            </a:prstGeom>
            <a:noFill/>
            <a:ln>
              <a:solidFill>
                <a:srgbClr val="C16023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ángulo redondeado 6"/>
            <p:cNvSpPr/>
            <p:nvPr/>
          </p:nvSpPr>
          <p:spPr>
            <a:xfrm rot="19251126" flipH="1">
              <a:off x="7405142" y="2363122"/>
              <a:ext cx="192427" cy="912556"/>
            </a:xfrm>
            <a:prstGeom prst="roundRect">
              <a:avLst/>
            </a:prstGeom>
            <a:gradFill flip="none" rotWithShape="1">
              <a:gsLst>
                <a:gs pos="0">
                  <a:srgbClr val="C16023">
                    <a:shade val="30000"/>
                    <a:satMod val="115000"/>
                  </a:srgbClr>
                </a:gs>
                <a:gs pos="50000">
                  <a:srgbClr val="C16023">
                    <a:shade val="67500"/>
                    <a:satMod val="115000"/>
                  </a:srgbClr>
                </a:gs>
                <a:gs pos="100000">
                  <a:srgbClr val="C16023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solidFill>
                <a:srgbClr val="C16023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ángulo 7"/>
            <p:cNvSpPr/>
            <p:nvPr/>
          </p:nvSpPr>
          <p:spPr>
            <a:xfrm rot="3117381">
              <a:off x="7033929" y="2310492"/>
              <a:ext cx="179621" cy="58826"/>
            </a:xfrm>
            <a:prstGeom prst="rect">
              <a:avLst/>
            </a:prstGeom>
            <a:gradFill flip="none" rotWithShape="1">
              <a:gsLst>
                <a:gs pos="0">
                  <a:srgbClr val="C16023">
                    <a:shade val="30000"/>
                    <a:satMod val="115000"/>
                  </a:srgbClr>
                </a:gs>
                <a:gs pos="50000">
                  <a:srgbClr val="C16023">
                    <a:shade val="67500"/>
                    <a:satMod val="115000"/>
                  </a:srgbClr>
                </a:gs>
                <a:gs pos="100000">
                  <a:srgbClr val="C16023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rgbClr val="C16023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5939013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609600" y="1676400"/>
            <a:ext cx="86868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Formulaire de candidature description technique du projet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Calendrier automatiquement généré par eSudoe: dates début et fin de chaque groupe de tâches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Accord de collaboration bilatéral accepté (entre le chef de file et chaque bénéficiaire)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 financier complet par bénéficiaire, années, groupes de tâches et catégories de dépenses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Déclaration responsable et d’engagement du chef de file au nom du partenariat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Déclaration de TVA pour chaque bénéficiaire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Justification du plan financier : détail des dépenses par bénéficiaire et par catégorie de dépenses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Document d’engagement budgétaire </a:t>
            </a: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pour chaque bénéficiaire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fr-FR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Convention ou document similaire en cas de recours à une entité tierce pour la réalisation d’une activité</a:t>
            </a:r>
          </a:p>
        </p:txBody>
      </p:sp>
      <p:sp>
        <p:nvSpPr>
          <p:cNvPr id="4" name="Título 2"/>
          <p:cNvSpPr txBox="1">
            <a:spLocks/>
          </p:cNvSpPr>
          <p:nvPr/>
        </p:nvSpPr>
        <p:spPr>
          <a:xfrm>
            <a:off x="351396" y="1066800"/>
            <a:ext cx="8411288" cy="9144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es-ES" sz="2600" b="1" i="0" kern="1200">
                <a:solidFill>
                  <a:schemeClr val="tx2"/>
                </a:solidFill>
                <a:latin typeface="Open Sans Semibold"/>
                <a:ea typeface="+mj-ea"/>
                <a:cs typeface="+mj-cs"/>
              </a:defRPr>
            </a:lvl1pPr>
          </a:lstStyle>
          <a:p>
            <a:r>
              <a:rPr lang="fr-FR" dirty="0" smtClean="0"/>
              <a:t>Le dossier de candidature de la seconde phase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129168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vertical 1"/>
          <p:cNvSpPr>
            <a:spLocks noGrp="1"/>
          </p:cNvSpPr>
          <p:nvPr>
            <p:ph type="body" orient="vert" idx="1"/>
          </p:nvPr>
        </p:nvSpPr>
        <p:spPr>
          <a:xfrm rot="16200000">
            <a:off x="2842851" y="480966"/>
            <a:ext cx="3423355" cy="8416311"/>
          </a:xfrm>
        </p:spPr>
        <p:txBody>
          <a:bodyPr>
            <a:noAutofit/>
          </a:bodyPr>
          <a:lstStyle/>
          <a:p>
            <a:r>
              <a:rPr lang="es-ES" sz="1800" dirty="0"/>
              <a:t>Les </a:t>
            </a:r>
            <a:r>
              <a:rPr lang="es-ES" sz="1800" dirty="0" err="1"/>
              <a:t>parties</a:t>
            </a:r>
            <a:r>
              <a:rPr lang="es-ES" sz="1800" dirty="0"/>
              <a:t> </a:t>
            </a:r>
            <a:r>
              <a:rPr lang="es-ES" sz="1800" dirty="0" err="1"/>
              <a:t>communes</a:t>
            </a:r>
            <a:r>
              <a:rPr lang="es-ES" sz="1800" dirty="0"/>
              <a:t> entre la </a:t>
            </a:r>
            <a:r>
              <a:rPr lang="es-ES" sz="1800" dirty="0" err="1"/>
              <a:t>proposition</a:t>
            </a:r>
            <a:r>
              <a:rPr lang="es-ES" sz="1800" dirty="0"/>
              <a:t> de </a:t>
            </a:r>
            <a:r>
              <a:rPr lang="es-ES" sz="1800" dirty="0" err="1"/>
              <a:t>projet</a:t>
            </a:r>
            <a:r>
              <a:rPr lang="es-ES" sz="1800" dirty="0"/>
              <a:t> et le </a:t>
            </a:r>
            <a:r>
              <a:rPr lang="es-ES" sz="1800" dirty="0" err="1"/>
              <a:t>formulaire</a:t>
            </a:r>
            <a:r>
              <a:rPr lang="es-ES" sz="1800" dirty="0"/>
              <a:t> de </a:t>
            </a:r>
            <a:r>
              <a:rPr lang="es-ES" sz="1800" dirty="0" err="1"/>
              <a:t>candidature</a:t>
            </a:r>
            <a:r>
              <a:rPr lang="es-ES" sz="1800" dirty="0"/>
              <a:t> </a:t>
            </a:r>
            <a:r>
              <a:rPr lang="es-ES" sz="1800" dirty="0" err="1"/>
              <a:t>seront</a:t>
            </a:r>
            <a:r>
              <a:rPr lang="es-ES" sz="1800" dirty="0"/>
              <a:t> </a:t>
            </a:r>
            <a:r>
              <a:rPr lang="es-ES" sz="1800" dirty="0" err="1"/>
              <a:t>déjà</a:t>
            </a:r>
            <a:r>
              <a:rPr lang="es-ES" sz="1800" dirty="0"/>
              <a:t> </a:t>
            </a:r>
            <a:r>
              <a:rPr lang="es-ES" sz="1800" dirty="0" err="1"/>
              <a:t>enregistrées</a:t>
            </a:r>
            <a:r>
              <a:rPr lang="es-ES" sz="1800" dirty="0"/>
              <a:t> </a:t>
            </a:r>
            <a:r>
              <a:rPr lang="es-ES" sz="1800" dirty="0" err="1"/>
              <a:t>dans</a:t>
            </a:r>
            <a:r>
              <a:rPr lang="es-ES" sz="1800" dirty="0"/>
              <a:t> </a:t>
            </a:r>
            <a:r>
              <a:rPr lang="es-ES" sz="1800" dirty="0" smtClean="0"/>
              <a:t>eSudoe</a:t>
            </a:r>
          </a:p>
          <a:p>
            <a:endParaRPr lang="es-ES" sz="1800" dirty="0"/>
          </a:p>
          <a:p>
            <a:r>
              <a:rPr lang="es-ES" sz="1800" dirty="0" err="1" smtClean="0"/>
              <a:t>Présentation</a:t>
            </a:r>
            <a:r>
              <a:rPr lang="es-ES" sz="1800" dirty="0" smtClean="0"/>
              <a:t> </a:t>
            </a:r>
            <a:r>
              <a:rPr lang="es-ES" sz="1800" dirty="0" err="1" smtClean="0"/>
              <a:t>dans</a:t>
            </a:r>
            <a:r>
              <a:rPr lang="es-ES" sz="1800" dirty="0" smtClean="0"/>
              <a:t> les </a:t>
            </a:r>
            <a:r>
              <a:rPr lang="es-ES" sz="1800" dirty="0" err="1" smtClean="0"/>
              <a:t>langues</a:t>
            </a:r>
            <a:r>
              <a:rPr lang="es-ES" sz="1800" dirty="0" smtClean="0"/>
              <a:t> des </a:t>
            </a:r>
            <a:r>
              <a:rPr lang="es-ES" sz="1800" dirty="0" err="1" smtClean="0"/>
              <a:t>bénéficiaires</a:t>
            </a:r>
            <a:r>
              <a:rPr lang="es-ES" sz="1800" dirty="0" smtClean="0"/>
              <a:t> de la </a:t>
            </a:r>
            <a:r>
              <a:rPr lang="es-ES" sz="1800" dirty="0" err="1" smtClean="0"/>
              <a:t>description</a:t>
            </a:r>
            <a:r>
              <a:rPr lang="es-ES" sz="1800" dirty="0" smtClean="0"/>
              <a:t> des </a:t>
            </a:r>
            <a:r>
              <a:rPr lang="es-ES" sz="1800" dirty="0" err="1" smtClean="0"/>
              <a:t>groupes</a:t>
            </a:r>
            <a:r>
              <a:rPr lang="es-ES" sz="1800" dirty="0" smtClean="0"/>
              <a:t> de </a:t>
            </a:r>
            <a:r>
              <a:rPr lang="es-ES" sz="1800" dirty="0" err="1" smtClean="0"/>
              <a:t>tâches</a:t>
            </a:r>
            <a:r>
              <a:rPr lang="es-ES" sz="1800" dirty="0" smtClean="0"/>
              <a:t> (</a:t>
            </a:r>
            <a:r>
              <a:rPr lang="es-ES" sz="1800" dirty="0" err="1" smtClean="0"/>
              <a:t>traduction</a:t>
            </a:r>
            <a:r>
              <a:rPr lang="es-ES" sz="1800" dirty="0" smtClean="0"/>
              <a:t> </a:t>
            </a:r>
            <a:r>
              <a:rPr lang="es-ES" sz="1800" dirty="0" err="1" smtClean="0"/>
              <a:t>complète</a:t>
            </a:r>
            <a:r>
              <a:rPr lang="es-ES" sz="1800" dirty="0" smtClean="0"/>
              <a:t> à </a:t>
            </a:r>
            <a:r>
              <a:rPr lang="es-ES" sz="1800" dirty="0" err="1" smtClean="0"/>
              <a:t>présenter</a:t>
            </a:r>
            <a:r>
              <a:rPr lang="es-ES" sz="1800" dirty="0" smtClean="0"/>
              <a:t> si le </a:t>
            </a:r>
            <a:r>
              <a:rPr lang="es-ES" sz="1800" dirty="0" err="1" smtClean="0"/>
              <a:t>projet</a:t>
            </a:r>
            <a:r>
              <a:rPr lang="es-ES" sz="1800" dirty="0" smtClean="0"/>
              <a:t> </a:t>
            </a:r>
            <a:r>
              <a:rPr lang="es-ES" sz="1800" dirty="0" err="1" smtClean="0"/>
              <a:t>est</a:t>
            </a:r>
            <a:r>
              <a:rPr lang="es-ES" sz="1800" dirty="0" smtClean="0"/>
              <a:t> </a:t>
            </a:r>
            <a:r>
              <a:rPr lang="es-ES" sz="1800" dirty="0" err="1" smtClean="0"/>
              <a:t>approuvé</a:t>
            </a:r>
            <a:r>
              <a:rPr lang="es-ES" sz="1800" dirty="0" smtClean="0"/>
              <a:t>)  </a:t>
            </a:r>
            <a:endParaRPr lang="es-ES" sz="1800" dirty="0"/>
          </a:p>
          <a:p>
            <a:r>
              <a:rPr lang="es-ES" sz="1800" dirty="0" err="1"/>
              <a:t>Déclaration</a:t>
            </a:r>
            <a:r>
              <a:rPr lang="es-ES" sz="1800" dirty="0"/>
              <a:t> responsable et </a:t>
            </a:r>
            <a:r>
              <a:rPr lang="es-ES" sz="1800" dirty="0" err="1"/>
              <a:t>d’engagement</a:t>
            </a:r>
            <a:r>
              <a:rPr lang="es-ES" sz="1800" dirty="0"/>
              <a:t> </a:t>
            </a:r>
            <a:endParaRPr lang="fr-FR" sz="1800" dirty="0"/>
          </a:p>
          <a:p>
            <a:endParaRPr lang="es-ES" sz="1800" dirty="0" smtClean="0"/>
          </a:p>
          <a:p>
            <a:r>
              <a:rPr lang="es-ES" sz="1800" dirty="0" err="1" smtClean="0"/>
              <a:t>Justification</a:t>
            </a:r>
            <a:r>
              <a:rPr lang="es-ES" sz="1800" dirty="0" smtClean="0"/>
              <a:t> du </a:t>
            </a:r>
            <a:r>
              <a:rPr lang="es-ES" sz="1800" dirty="0" err="1" smtClean="0"/>
              <a:t>budget</a:t>
            </a:r>
            <a:r>
              <a:rPr lang="es-ES" sz="1800" dirty="0" smtClean="0"/>
              <a:t>: </a:t>
            </a:r>
            <a:r>
              <a:rPr lang="es-ES" sz="1800" dirty="0" err="1" smtClean="0"/>
              <a:t>catégories</a:t>
            </a:r>
            <a:r>
              <a:rPr lang="es-ES" sz="1800" dirty="0" smtClean="0"/>
              <a:t> </a:t>
            </a:r>
            <a:r>
              <a:rPr lang="es-ES" sz="1800" dirty="0"/>
              <a:t>de </a:t>
            </a:r>
            <a:r>
              <a:rPr lang="es-ES" sz="1800" dirty="0" err="1"/>
              <a:t>dépenses</a:t>
            </a:r>
            <a:r>
              <a:rPr lang="es-ES" sz="1800" dirty="0"/>
              <a:t> </a:t>
            </a:r>
            <a:r>
              <a:rPr lang="es-ES" sz="1800" dirty="0" err="1" smtClean="0"/>
              <a:t>équipement</a:t>
            </a:r>
            <a:r>
              <a:rPr lang="es-ES" sz="1800" dirty="0" smtClean="0"/>
              <a:t>, </a:t>
            </a:r>
            <a:r>
              <a:rPr lang="es-ES" sz="1800" dirty="0" err="1" smtClean="0"/>
              <a:t>services</a:t>
            </a:r>
            <a:r>
              <a:rPr lang="es-ES" sz="1800" dirty="0" smtClean="0"/>
              <a:t> </a:t>
            </a:r>
            <a:r>
              <a:rPr lang="es-ES" sz="1800" dirty="0" err="1" smtClean="0"/>
              <a:t>externets</a:t>
            </a:r>
            <a:r>
              <a:rPr lang="es-ES" sz="1800" dirty="0" smtClean="0"/>
              <a:t> et </a:t>
            </a:r>
            <a:r>
              <a:rPr lang="es-ES" sz="1800" dirty="0" err="1" smtClean="0"/>
              <a:t>travaux</a:t>
            </a:r>
            <a:r>
              <a:rPr lang="es-ES" sz="1800" dirty="0" smtClean="0"/>
              <a:t> et </a:t>
            </a:r>
            <a:r>
              <a:rPr lang="es-ES" sz="1800" dirty="0" err="1" smtClean="0"/>
              <a:t>infracstructures</a:t>
            </a:r>
            <a:r>
              <a:rPr lang="es-ES" sz="1800" dirty="0" smtClean="0"/>
              <a:t> de </a:t>
            </a:r>
            <a:r>
              <a:rPr lang="es-ES" sz="1800" dirty="0" err="1" smtClean="0"/>
              <a:t>petite</a:t>
            </a:r>
            <a:r>
              <a:rPr lang="es-ES" sz="1800" dirty="0" smtClean="0"/>
              <a:t> </a:t>
            </a:r>
            <a:r>
              <a:rPr lang="es-ES" sz="1800" dirty="0" err="1" smtClean="0"/>
              <a:t>envergure</a:t>
            </a:r>
            <a:r>
              <a:rPr lang="es-ES" sz="1800" dirty="0" smtClean="0"/>
              <a:t> à </a:t>
            </a:r>
            <a:r>
              <a:rPr lang="es-ES" sz="1800" dirty="0" err="1" smtClean="0"/>
              <a:t>caractère</a:t>
            </a:r>
            <a:r>
              <a:rPr lang="es-ES" sz="1800" dirty="0" smtClean="0"/>
              <a:t> </a:t>
            </a:r>
            <a:r>
              <a:rPr lang="es-ES" sz="1800" dirty="0" err="1" smtClean="0"/>
              <a:t>contraignant</a:t>
            </a:r>
            <a:endParaRPr lang="fr-FR" sz="1800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Simplification</a:t>
            </a:r>
            <a:r>
              <a:rPr lang="es-ES" dirty="0" smtClean="0"/>
              <a:t> et </a:t>
            </a:r>
            <a:r>
              <a:rPr lang="es-ES" dirty="0" err="1" smtClean="0"/>
              <a:t>nouveautés</a:t>
            </a:r>
            <a:r>
              <a:rPr lang="es-ES" dirty="0" smtClean="0"/>
              <a:t> de la </a:t>
            </a:r>
            <a:r>
              <a:rPr lang="es-ES" dirty="0" err="1" smtClean="0"/>
              <a:t>seconde</a:t>
            </a:r>
            <a:r>
              <a:rPr lang="es-ES" dirty="0" smtClean="0"/>
              <a:t> </a:t>
            </a:r>
            <a:r>
              <a:rPr lang="es-ES" dirty="0" err="1" smtClean="0"/>
              <a:t>phase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063981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Modifications</a:t>
            </a:r>
            <a:r>
              <a:rPr lang="es-ES" dirty="0"/>
              <a:t> </a:t>
            </a:r>
            <a:r>
              <a:rPr lang="es-ES" dirty="0" err="1"/>
              <a:t>permises</a:t>
            </a:r>
            <a:r>
              <a:rPr lang="es-ES" dirty="0"/>
              <a:t> entre les </a:t>
            </a:r>
            <a:r>
              <a:rPr lang="es-ES" dirty="0" err="1"/>
              <a:t>deux</a:t>
            </a:r>
            <a:r>
              <a:rPr lang="es-ES" dirty="0"/>
              <a:t> </a:t>
            </a:r>
            <a:r>
              <a:rPr lang="es-ES" dirty="0" err="1"/>
              <a:t>phases</a:t>
            </a:r>
            <a:endParaRPr lang="fr-FR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80929782"/>
              </p:ext>
            </p:extLst>
          </p:nvPr>
        </p:nvGraphicFramePr>
        <p:xfrm>
          <a:off x="381000" y="2514600"/>
          <a:ext cx="8305800" cy="3596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0200"/>
                <a:gridCol w="3352800"/>
                <a:gridCol w="3352800"/>
              </a:tblGrid>
              <a:tr h="304800">
                <a:tc>
                  <a:txBody>
                    <a:bodyPr/>
                    <a:lstStyle/>
                    <a:p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Permis</a:t>
                      </a:r>
                      <a:endParaRPr lang="fr-FR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602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Non </a:t>
                      </a:r>
                      <a:r>
                        <a:rPr lang="es-ES" dirty="0" err="1" smtClean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permis</a:t>
                      </a:r>
                      <a:endParaRPr lang="fr-FR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6023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Partenariat</a:t>
                      </a:r>
                      <a:endParaRPr lang="es-ES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4-6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membres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: 1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modification</a:t>
                      </a:r>
                      <a:endParaRPr lang="es-ES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algn="l"/>
                      <a:r>
                        <a:rPr lang="es-ES" sz="140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&gt;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membres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: 2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modifications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changement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chef de file</a:t>
                      </a:r>
                    </a:p>
                    <a:p>
                      <a:pPr algn="l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modifications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projets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avec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moins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4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bénéficiaires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Groupes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tâches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Aucun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changement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permis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Budget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modification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au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niveau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des partenaires </a:t>
                      </a:r>
                      <a:r>
                        <a:rPr lang="es-ES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mais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selon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les </a:t>
                      </a:r>
                      <a:r>
                        <a:rPr lang="es-ES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conditions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</a:t>
                      </a:r>
                      <a:r>
                        <a:rPr lang="es-ES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l’appel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à </a:t>
                      </a:r>
                      <a:r>
                        <a:rPr lang="es-ES" baseline="0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projets</a:t>
                      </a:r>
                      <a:r>
                        <a:rPr lang="es-ES" baseline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dépasser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le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budget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maximal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indiqué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dans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la 1ère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phase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Calendrier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modification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la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durée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totale</a:t>
                      </a:r>
                      <a:r>
                        <a:rPr lang="es-ES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du </a:t>
                      </a:r>
                      <a:r>
                        <a:rPr lang="es-ES" dirty="0" err="1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projet</a:t>
                      </a:r>
                      <a:endParaRPr lang="fr-FR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60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61818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vertical 1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fr-FR" dirty="0" smtClean="0"/>
              <a:t>Réunion technique organisée par les organes de gestion pour les partenariats des projets autorisés à passer à la seconde phase.</a:t>
            </a:r>
          </a:p>
          <a:p>
            <a:r>
              <a:rPr lang="es-ES" dirty="0" err="1" smtClean="0"/>
              <a:t>Explication</a:t>
            </a:r>
            <a:r>
              <a:rPr lang="es-ES" dirty="0" smtClean="0"/>
              <a:t> en </a:t>
            </a:r>
            <a:r>
              <a:rPr lang="es-ES" dirty="0" err="1" smtClean="0"/>
              <a:t>détail</a:t>
            </a:r>
            <a:r>
              <a:rPr lang="es-ES" dirty="0" smtClean="0"/>
              <a:t> du dossier de </a:t>
            </a:r>
            <a:r>
              <a:rPr lang="es-ES" dirty="0" err="1" smtClean="0"/>
              <a:t>candidature</a:t>
            </a:r>
            <a:r>
              <a:rPr lang="es-ES" dirty="0" smtClean="0"/>
              <a:t> et rappel des </a:t>
            </a:r>
            <a:r>
              <a:rPr lang="es-ES" dirty="0" err="1" smtClean="0"/>
              <a:t>attentes</a:t>
            </a:r>
            <a:r>
              <a:rPr lang="es-ES" dirty="0" smtClean="0"/>
              <a:t> du programme</a:t>
            </a:r>
            <a:endParaRPr lang="fr-F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Rendez-vous</a:t>
            </a:r>
            <a:r>
              <a:rPr lang="es-ES" dirty="0" smtClean="0"/>
              <a:t> en </a:t>
            </a:r>
            <a:r>
              <a:rPr lang="es-ES" dirty="0" err="1" smtClean="0"/>
              <a:t>septembre</a:t>
            </a:r>
            <a:r>
              <a:rPr lang="es-ES" dirty="0" smtClean="0"/>
              <a:t> 2017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7712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52600" y="1127763"/>
            <a:ext cx="6521051" cy="484035"/>
          </a:xfrm>
        </p:spPr>
        <p:txBody>
          <a:bodyPr/>
          <a:lstStyle/>
          <a:p>
            <a:r>
              <a:rPr lang="es-ES" dirty="0" smtClean="0"/>
              <a:t>Les </a:t>
            </a:r>
            <a:r>
              <a:rPr lang="es-ES" dirty="0" err="1" smtClean="0"/>
              <a:t>prochains</a:t>
            </a:r>
            <a:r>
              <a:rPr lang="es-ES" dirty="0" smtClean="0"/>
              <a:t> </a:t>
            </a:r>
            <a:r>
              <a:rPr lang="es-ES" dirty="0" err="1" smtClean="0"/>
              <a:t>appels</a:t>
            </a:r>
            <a:r>
              <a:rPr lang="es-ES" dirty="0" smtClean="0"/>
              <a:t> à </a:t>
            </a:r>
            <a:r>
              <a:rPr lang="es-ES" dirty="0" err="1" smtClean="0"/>
              <a:t>projets</a:t>
            </a:r>
            <a:endParaRPr lang="fr-FR" dirty="0"/>
          </a:p>
        </p:txBody>
      </p:sp>
      <p:pic>
        <p:nvPicPr>
          <p:cNvPr id="36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040" y="2209800"/>
            <a:ext cx="8382000" cy="4345219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222" y="2974121"/>
            <a:ext cx="457200" cy="457200"/>
          </a:xfrm>
          <a:prstGeom prst="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640" y="2984966"/>
            <a:ext cx="457200" cy="457200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240" y="2984966"/>
            <a:ext cx="457200" cy="457200"/>
          </a:xfrm>
          <a:prstGeom prst="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240" y="2971800"/>
            <a:ext cx="457200" cy="457200"/>
          </a:xfrm>
          <a:prstGeom prst="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>
          <a:blip r:embed="rId4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222" y="3733365"/>
            <a:ext cx="457200" cy="457200"/>
          </a:xfrm>
          <a:prstGeom prst="rect">
            <a:avLst/>
          </a:prstGeom>
        </p:spPr>
      </p:pic>
      <p:pic>
        <p:nvPicPr>
          <p:cNvPr id="42" name="Imagen 4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040" y="3733365"/>
            <a:ext cx="457200" cy="457200"/>
          </a:xfrm>
          <a:prstGeom prst="rect">
            <a:avLst/>
          </a:prstGeom>
        </p:spPr>
      </p:pic>
      <p:pic>
        <p:nvPicPr>
          <p:cNvPr id="43" name="Imagen 42"/>
          <p:cNvPicPr>
            <a:picLocks noChangeAspect="1"/>
          </p:cNvPicPr>
          <p:nvPr/>
        </p:nvPicPr>
        <p:blipFill>
          <a:blip r:embed="rId5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222" y="4495800"/>
            <a:ext cx="457200" cy="457200"/>
          </a:xfrm>
          <a:prstGeom prst="rect">
            <a:avLst/>
          </a:prstGeom>
        </p:spPr>
      </p:pic>
      <p:pic>
        <p:nvPicPr>
          <p:cNvPr id="44" name="Imagen 4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040" y="4502140"/>
            <a:ext cx="457200" cy="457200"/>
          </a:xfrm>
          <a:prstGeom prst="rect">
            <a:avLst/>
          </a:prstGeom>
        </p:spPr>
      </p:pic>
      <p:pic>
        <p:nvPicPr>
          <p:cNvPr id="45" name="Imagen 44"/>
          <p:cNvPicPr>
            <a:picLocks noChangeAspect="1"/>
          </p:cNvPicPr>
          <p:nvPr/>
        </p:nvPicPr>
        <p:blipFill>
          <a:blip r:embed="rId6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222" y="5223197"/>
            <a:ext cx="457200" cy="457200"/>
          </a:xfrm>
          <a:prstGeom prst="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040" y="5257800"/>
            <a:ext cx="457200" cy="457200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7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442" y="5937431"/>
            <a:ext cx="457200" cy="457200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640" y="5937431"/>
            <a:ext cx="457200" cy="457200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240" y="5943600"/>
            <a:ext cx="457200" cy="457200"/>
          </a:xfrm>
          <a:prstGeom prst="rect">
            <a:avLst/>
          </a:prstGeom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240" y="5937431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4978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 smtClean="0"/>
              <a:t>Merci</a:t>
            </a:r>
            <a:r>
              <a:rPr lang="es-ES" dirty="0" smtClean="0"/>
              <a:t> de </a:t>
            </a:r>
            <a:r>
              <a:rPr lang="es-ES" dirty="0" err="1" smtClean="0"/>
              <a:t>votre</a:t>
            </a:r>
            <a:r>
              <a:rPr lang="es-ES" dirty="0" smtClean="0"/>
              <a:t> </a:t>
            </a:r>
            <a:r>
              <a:rPr lang="es-ES" dirty="0" err="1" smtClean="0"/>
              <a:t>attention</a:t>
            </a:r>
            <a:endParaRPr lang="fr-FR" dirty="0"/>
          </a:p>
        </p:txBody>
      </p:sp>
      <p:sp>
        <p:nvSpPr>
          <p:cNvPr id="3" name="CuadroTexto 2"/>
          <p:cNvSpPr txBox="1"/>
          <p:nvPr/>
        </p:nvSpPr>
        <p:spPr>
          <a:xfrm>
            <a:off x="1852357" y="3200400"/>
            <a:ext cx="54093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Isabelle Roger</a:t>
            </a:r>
          </a:p>
          <a:p>
            <a:pPr algn="ctr"/>
            <a:r>
              <a:rPr lang="es-ES" sz="2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Directrice</a:t>
            </a:r>
            <a:r>
              <a:rPr lang="es-E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sz="2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Secrétariat</a:t>
            </a:r>
            <a:r>
              <a:rPr lang="es-E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s-ES" sz="2400" dirty="0" err="1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conjoint</a:t>
            </a:r>
            <a:r>
              <a:rPr lang="es-ES" sz="2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Sudoe</a:t>
            </a:r>
            <a:endParaRPr lang="fr-FR" sz="2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330934"/>
      </p:ext>
    </p:extLst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409</Words>
  <Application>Microsoft Office PowerPoint</Application>
  <PresentationFormat>Presentación en pantalla (4:3)</PresentationFormat>
  <Paragraphs>69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Arial</vt:lpstr>
      <vt:lpstr>Calibri</vt:lpstr>
      <vt:lpstr>Open Sans</vt:lpstr>
      <vt:lpstr>Open Sans Semibold</vt:lpstr>
      <vt:lpstr>Wingdings</vt:lpstr>
      <vt:lpstr>Presentación_Sudoe3</vt:lpstr>
      <vt:lpstr>Brève présentation de la seconde phase de l’appel à projets</vt:lpstr>
      <vt:lpstr>Calendrier sous réserve du nombre de candidatures présentées </vt:lpstr>
      <vt:lpstr>Seconde phase: on remet les compteurs à zéro</vt:lpstr>
      <vt:lpstr>Presentación de PowerPoint</vt:lpstr>
      <vt:lpstr>Simplification et nouveautés de la seconde phase</vt:lpstr>
      <vt:lpstr>Modifications permises entre les deux phases</vt:lpstr>
      <vt:lpstr>Rendez-vous en septembre 2017 </vt:lpstr>
      <vt:lpstr>Les prochains appels à projets</vt:lpstr>
      <vt:lpstr>Merci de votre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2017-02-05T19:27:08Z</dcterms:modified>
</cp:coreProperties>
</file>