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5.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66"/>
  </p:notesMasterIdLst>
  <p:handoutMasterIdLst>
    <p:handoutMasterId r:id="rId67"/>
  </p:handoutMasterIdLst>
  <p:sldIdLst>
    <p:sldId id="256" r:id="rId2"/>
    <p:sldId id="263" r:id="rId3"/>
    <p:sldId id="264" r:id="rId4"/>
    <p:sldId id="268" r:id="rId5"/>
    <p:sldId id="274" r:id="rId6"/>
    <p:sldId id="260" r:id="rId7"/>
    <p:sldId id="266" r:id="rId8"/>
    <p:sldId id="265" r:id="rId9"/>
    <p:sldId id="269" r:id="rId10"/>
    <p:sldId id="267" r:id="rId11"/>
    <p:sldId id="275" r:id="rId12"/>
    <p:sldId id="257" r:id="rId13"/>
    <p:sldId id="259" r:id="rId14"/>
    <p:sldId id="258" r:id="rId15"/>
    <p:sldId id="276" r:id="rId16"/>
    <p:sldId id="273" r:id="rId17"/>
    <p:sldId id="270" r:id="rId18"/>
    <p:sldId id="271" r:id="rId19"/>
    <p:sldId id="272"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326" r:id="rId35"/>
    <p:sldId id="327" r:id="rId36"/>
    <p:sldId id="297" r:id="rId37"/>
    <p:sldId id="298" r:id="rId38"/>
    <p:sldId id="299" r:id="rId39"/>
    <p:sldId id="300" r:id="rId40"/>
    <p:sldId id="301" r:id="rId41"/>
    <p:sldId id="302" r:id="rId42"/>
    <p:sldId id="328" r:id="rId43"/>
    <p:sldId id="304" r:id="rId44"/>
    <p:sldId id="321" r:id="rId45"/>
    <p:sldId id="322" r:id="rId46"/>
    <p:sldId id="323" r:id="rId47"/>
    <p:sldId id="324" r:id="rId48"/>
    <p:sldId id="325" r:id="rId49"/>
    <p:sldId id="305" r:id="rId50"/>
    <p:sldId id="306" r:id="rId51"/>
    <p:sldId id="307" r:id="rId52"/>
    <p:sldId id="308" r:id="rId53"/>
    <p:sldId id="309" r:id="rId54"/>
    <p:sldId id="310" r:id="rId55"/>
    <p:sldId id="329" r:id="rId56"/>
    <p:sldId id="312" r:id="rId57"/>
    <p:sldId id="313" r:id="rId58"/>
    <p:sldId id="314" r:id="rId59"/>
    <p:sldId id="315" r:id="rId60"/>
    <p:sldId id="316" r:id="rId61"/>
    <p:sldId id="317" r:id="rId62"/>
    <p:sldId id="330" r:id="rId63"/>
    <p:sldId id="319" r:id="rId64"/>
    <p:sldId id="320" r:id="rId65"/>
  </p:sldIdLst>
  <p:sldSz cx="9144000" cy="6858000" type="screen4x3"/>
  <p:notesSz cx="6797675" cy="9874250"/>
  <p:defaultTextStyle>
    <a:defPPr>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72" userDrawn="1">
          <p15:clr>
            <a:srgbClr val="A4A3A4"/>
          </p15:clr>
        </p15:guide>
        <p15:guide id="2" pos="288">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ED6"/>
    <a:srgbClr val="FDC608"/>
    <a:srgbClr val="98C222"/>
    <a:srgbClr val="D9A171"/>
    <a:srgbClr val="C16023"/>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74" autoAdjust="0"/>
    <p:restoredTop sz="55117" autoAdjust="0"/>
  </p:normalViewPr>
  <p:slideViewPr>
    <p:cSldViewPr>
      <p:cViewPr varScale="1">
        <p:scale>
          <a:sx n="74" d="100"/>
          <a:sy n="74" d="100"/>
        </p:scale>
        <p:origin x="1362" y="72"/>
      </p:cViewPr>
      <p:guideLst>
        <p:guide orient="horz" pos="672"/>
        <p:guide pos="288"/>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83" d="100"/>
          <a:sy n="83" d="100"/>
        </p:scale>
        <p:origin x="-3144" y="-96"/>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rts/_rels/chart1.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192.168.0.11\COMUN_INTERREGV\04_CANDIDATURAS\1&#170;%20CONVOCATORIA\2&#170;%20FASE\ESTADISTICAS\estadisticas_nota_aprobados_noaprobado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Hoja1!$B$1</c:f>
              <c:strCache>
                <c:ptCount val="1"/>
                <c:pt idx="0">
                  <c:v>proyectos presentados </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Prioridad 1</c:v>
                </c:pt>
                <c:pt idx="1">
                  <c:v>Prioridad 2</c:v>
                </c:pt>
                <c:pt idx="2">
                  <c:v>Prioridad 3</c:v>
                </c:pt>
                <c:pt idx="3">
                  <c:v>Prioridad 4</c:v>
                </c:pt>
                <c:pt idx="4">
                  <c:v>Prioridad 5</c:v>
                </c:pt>
              </c:strCache>
            </c:strRef>
          </c:cat>
          <c:val>
            <c:numRef>
              <c:f>Hoja1!$B$2:$B$6</c:f>
              <c:numCache>
                <c:formatCode>General</c:formatCode>
                <c:ptCount val="5"/>
                <c:pt idx="0">
                  <c:v>216</c:v>
                </c:pt>
                <c:pt idx="1">
                  <c:v>88</c:v>
                </c:pt>
                <c:pt idx="2">
                  <c:v>48</c:v>
                </c:pt>
                <c:pt idx="3">
                  <c:v>27</c:v>
                </c:pt>
                <c:pt idx="4">
                  <c:v>117</c:v>
                </c:pt>
              </c:numCache>
            </c:numRef>
          </c:val>
        </c:ser>
        <c:ser>
          <c:idx val="1"/>
          <c:order val="1"/>
          <c:tx>
            <c:strRef>
              <c:f>Hoja1!$C$1</c:f>
              <c:strCache>
                <c:ptCount val="1"/>
                <c:pt idx="0">
                  <c:v>autorizados 2ª fase</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Prioridad 1</c:v>
                </c:pt>
                <c:pt idx="1">
                  <c:v>Prioridad 2</c:v>
                </c:pt>
                <c:pt idx="2">
                  <c:v>Prioridad 3</c:v>
                </c:pt>
                <c:pt idx="3">
                  <c:v>Prioridad 4</c:v>
                </c:pt>
                <c:pt idx="4">
                  <c:v>Prioridad 5</c:v>
                </c:pt>
              </c:strCache>
            </c:strRef>
          </c:cat>
          <c:val>
            <c:numRef>
              <c:f>Hoja1!$C$2:$C$6</c:f>
              <c:numCache>
                <c:formatCode>General</c:formatCode>
                <c:ptCount val="5"/>
                <c:pt idx="0">
                  <c:v>29</c:v>
                </c:pt>
                <c:pt idx="1">
                  <c:v>15</c:v>
                </c:pt>
                <c:pt idx="2">
                  <c:v>8</c:v>
                </c:pt>
                <c:pt idx="3">
                  <c:v>9</c:v>
                </c:pt>
                <c:pt idx="4">
                  <c:v>17</c:v>
                </c:pt>
              </c:numCache>
            </c:numRef>
          </c:val>
        </c:ser>
        <c:ser>
          <c:idx val="2"/>
          <c:order val="2"/>
          <c:tx>
            <c:strRef>
              <c:f>Hoja1!$D$1</c:f>
              <c:strCache>
                <c:ptCount val="1"/>
                <c:pt idx="0">
                  <c:v>aprobados</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Prioridad 1</c:v>
                </c:pt>
                <c:pt idx="1">
                  <c:v>Prioridad 2</c:v>
                </c:pt>
                <c:pt idx="2">
                  <c:v>Prioridad 3</c:v>
                </c:pt>
                <c:pt idx="3">
                  <c:v>Prioridad 4</c:v>
                </c:pt>
                <c:pt idx="4">
                  <c:v>Prioridad 5</c:v>
                </c:pt>
              </c:strCache>
            </c:strRef>
          </c:cat>
          <c:val>
            <c:numRef>
              <c:f>Hoja1!$D$2:$D$6</c:f>
              <c:numCache>
                <c:formatCode>General</c:formatCode>
                <c:ptCount val="5"/>
                <c:pt idx="0">
                  <c:v>14</c:v>
                </c:pt>
                <c:pt idx="1">
                  <c:v>7</c:v>
                </c:pt>
                <c:pt idx="2">
                  <c:v>4</c:v>
                </c:pt>
                <c:pt idx="3">
                  <c:v>4</c:v>
                </c:pt>
                <c:pt idx="4">
                  <c:v>7</c:v>
                </c:pt>
              </c:numCache>
            </c:numRef>
          </c:val>
        </c:ser>
        <c:dLbls>
          <c:showLegendKey val="0"/>
          <c:showVal val="0"/>
          <c:showCatName val="0"/>
          <c:showSerName val="0"/>
          <c:showPercent val="0"/>
          <c:showBubbleSize val="0"/>
        </c:dLbls>
        <c:gapWidth val="269"/>
        <c:overlap val="-27"/>
        <c:axId val="-1755355392"/>
        <c:axId val="-1755352128"/>
      </c:barChart>
      <c:lineChart>
        <c:grouping val="standard"/>
        <c:varyColors val="0"/>
        <c:ser>
          <c:idx val="3"/>
          <c:order val="3"/>
          <c:tx>
            <c:strRef>
              <c:f>Hoja1!$E$1</c:f>
              <c:strCache>
                <c:ptCount val="1"/>
                <c:pt idx="0">
                  <c:v>tasa exito 1ª fase</c:v>
                </c:pt>
              </c:strCache>
            </c:strRef>
          </c:tx>
          <c:spPr>
            <a:ln w="28575" cap="rnd">
              <a:solidFill>
                <a:schemeClr val="accent4"/>
              </a:solidFill>
              <a:round/>
            </a:ln>
            <a:effectLst/>
          </c:spPr>
          <c:marker>
            <c:symbol val="none"/>
          </c:marker>
          <c:dLbls>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Hoja1!$A$2:$A$6</c:f>
              <c:strCache>
                <c:ptCount val="5"/>
                <c:pt idx="0">
                  <c:v>Prioridad 1</c:v>
                </c:pt>
                <c:pt idx="1">
                  <c:v>Prioridad 2</c:v>
                </c:pt>
                <c:pt idx="2">
                  <c:v>Prioridad 3</c:v>
                </c:pt>
                <c:pt idx="3">
                  <c:v>Prioridad 4</c:v>
                </c:pt>
                <c:pt idx="4">
                  <c:v>Prioridad 5</c:v>
                </c:pt>
              </c:strCache>
            </c:strRef>
          </c:cat>
          <c:val>
            <c:numRef>
              <c:f>Hoja1!$E$2:$E$6</c:f>
              <c:numCache>
                <c:formatCode>0%</c:formatCode>
                <c:ptCount val="5"/>
                <c:pt idx="0">
                  <c:v>0.13425925925925927</c:v>
                </c:pt>
                <c:pt idx="1">
                  <c:v>0.17045454545454544</c:v>
                </c:pt>
                <c:pt idx="2">
                  <c:v>0.16666666666666666</c:v>
                </c:pt>
                <c:pt idx="3">
                  <c:v>0.33333333333333331</c:v>
                </c:pt>
                <c:pt idx="4">
                  <c:v>0.14529914529914531</c:v>
                </c:pt>
              </c:numCache>
            </c:numRef>
          </c:val>
          <c:smooth val="0"/>
        </c:ser>
        <c:dLbls>
          <c:showLegendKey val="0"/>
          <c:showVal val="0"/>
          <c:showCatName val="0"/>
          <c:showSerName val="0"/>
          <c:showPercent val="0"/>
          <c:showBubbleSize val="0"/>
        </c:dLbls>
        <c:marker val="1"/>
        <c:smooth val="0"/>
        <c:axId val="-1755350496"/>
        <c:axId val="-1755351584"/>
      </c:lineChart>
      <c:catAx>
        <c:axId val="-17553553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s-ES"/>
          </a:p>
        </c:txPr>
        <c:crossAx val="-1755352128"/>
        <c:crosses val="autoZero"/>
        <c:auto val="1"/>
        <c:lblAlgn val="ctr"/>
        <c:lblOffset val="100"/>
        <c:noMultiLvlLbl val="0"/>
      </c:catAx>
      <c:valAx>
        <c:axId val="-17553521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s-ES"/>
          </a:p>
        </c:txPr>
        <c:crossAx val="-1755355392"/>
        <c:crosses val="autoZero"/>
        <c:crossBetween val="between"/>
      </c:valAx>
      <c:valAx>
        <c:axId val="-1755351584"/>
        <c:scaling>
          <c:orientation val="minMax"/>
        </c:scaling>
        <c:delete val="0"/>
        <c:axPos val="r"/>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s-ES"/>
          </a:p>
        </c:txPr>
        <c:crossAx val="-1755350496"/>
        <c:crosses val="max"/>
        <c:crossBetween val="between"/>
      </c:valAx>
      <c:catAx>
        <c:axId val="-1755350496"/>
        <c:scaling>
          <c:orientation val="minMax"/>
        </c:scaling>
        <c:delete val="1"/>
        <c:axPos val="b"/>
        <c:numFmt formatCode="General" sourceLinked="1"/>
        <c:majorTickMark val="none"/>
        <c:minorTickMark val="none"/>
        <c:tickLblPos val="nextTo"/>
        <c:crossAx val="-1755351584"/>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s-ES"/>
        </a:p>
      </c:txPr>
    </c:legend>
    <c:plotVisOnly val="1"/>
    <c:dispBlanksAs val="gap"/>
    <c:showDLblsOverMax val="0"/>
  </c:chart>
  <c:spPr>
    <a:noFill/>
    <a:ln>
      <a:noFill/>
    </a:ln>
    <a:effectLst/>
  </c:spPr>
  <c:txPr>
    <a:bodyPr/>
    <a:lstStyle/>
    <a:p>
      <a:pPr>
        <a:defRPr>
          <a:latin typeface="Open Sans" panose="020B0606030504020204" pitchFamily="34" charset="0"/>
          <a:ea typeface="Open Sans" panose="020B0606030504020204" pitchFamily="34" charset="0"/>
          <a:cs typeface="Open Sans" panose="020B0606030504020204" pitchFamily="34" charset="0"/>
        </a:defRPr>
      </a:pPr>
      <a:endParaRPr lang="es-E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percentStacked"/>
        <c:varyColors val="0"/>
        <c:ser>
          <c:idx val="0"/>
          <c:order val="0"/>
          <c:tx>
            <c:strRef>
              <c:f>Hoja1!$B$15</c:f>
              <c:strCache>
                <c:ptCount val="1"/>
                <c:pt idx="0">
                  <c:v>inférieur à 50 points</c:v>
                </c:pt>
              </c:strCache>
            </c:strRef>
          </c:tx>
          <c:spPr>
            <a:solidFill>
              <a:schemeClr val="accent3"/>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Hoja1!$B$16:$B$20</c:f>
              <c:numCache>
                <c:formatCode>General</c:formatCode>
                <c:ptCount val="5"/>
                <c:pt idx="0">
                  <c:v>112</c:v>
                </c:pt>
                <c:pt idx="1">
                  <c:v>53</c:v>
                </c:pt>
                <c:pt idx="2">
                  <c:v>26</c:v>
                </c:pt>
                <c:pt idx="3">
                  <c:v>18</c:v>
                </c:pt>
                <c:pt idx="4">
                  <c:v>79</c:v>
                </c:pt>
              </c:numCache>
            </c:numRef>
          </c:val>
        </c:ser>
        <c:ser>
          <c:idx val="1"/>
          <c:order val="1"/>
          <c:tx>
            <c:strRef>
              <c:f>Hoja1!$C$15</c:f>
              <c:strCache>
                <c:ptCount val="1"/>
                <c:pt idx="0">
                  <c:v>non autorisés</c:v>
                </c:pt>
              </c:strCache>
            </c:strRef>
          </c:tx>
          <c:spPr>
            <a:solidFill>
              <a:schemeClr val="accent5"/>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Hoja1!$C$16:$C$20</c:f>
              <c:numCache>
                <c:formatCode>General</c:formatCode>
                <c:ptCount val="5"/>
                <c:pt idx="0">
                  <c:v>75</c:v>
                </c:pt>
                <c:pt idx="1">
                  <c:v>20</c:v>
                </c:pt>
                <c:pt idx="2">
                  <c:v>14</c:v>
                </c:pt>
                <c:pt idx="3">
                  <c:v>0</c:v>
                </c:pt>
                <c:pt idx="4">
                  <c:v>21</c:v>
                </c:pt>
              </c:numCache>
            </c:numRef>
          </c:val>
        </c:ser>
        <c:ser>
          <c:idx val="2"/>
          <c:order val="2"/>
          <c:tx>
            <c:strRef>
              <c:f>Hoja1!$D$15</c:f>
              <c:strCache>
                <c:ptCount val="1"/>
                <c:pt idx="0">
                  <c:v>autorisés 2nde phase</c:v>
                </c:pt>
              </c:strCache>
            </c:strRef>
          </c:tx>
          <c:spPr>
            <a:solidFill>
              <a:schemeClr val="accent4"/>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mn-lt"/>
                    <a:ea typeface="+mn-ea"/>
                    <a:cs typeface="+mn-cs"/>
                  </a:defRPr>
                </a:pPr>
                <a:endParaRPr lang="es-E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Hoja1!$D$16:$D$20</c:f>
              <c:numCache>
                <c:formatCode>General</c:formatCode>
                <c:ptCount val="5"/>
                <c:pt idx="0">
                  <c:v>29</c:v>
                </c:pt>
                <c:pt idx="1">
                  <c:v>15</c:v>
                </c:pt>
                <c:pt idx="2">
                  <c:v>8</c:v>
                </c:pt>
                <c:pt idx="3">
                  <c:v>9</c:v>
                </c:pt>
                <c:pt idx="4">
                  <c:v>17</c:v>
                </c:pt>
              </c:numCache>
            </c:numRef>
          </c:val>
        </c:ser>
        <c:dLbls>
          <c:showLegendKey val="0"/>
          <c:showVal val="1"/>
          <c:showCatName val="0"/>
          <c:showSerName val="0"/>
          <c:showPercent val="0"/>
          <c:showBubbleSize val="0"/>
        </c:dLbls>
        <c:gapWidth val="150"/>
        <c:shape val="cylinder"/>
        <c:axId val="-1755347232"/>
        <c:axId val="-1511596912"/>
        <c:axId val="0"/>
      </c:bar3DChart>
      <c:catAx>
        <c:axId val="-1755347232"/>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crossAx val="-1511596912"/>
        <c:crosses val="autoZero"/>
        <c:auto val="1"/>
        <c:lblAlgn val="ctr"/>
        <c:lblOffset val="100"/>
        <c:noMultiLvlLbl val="0"/>
      </c:catAx>
      <c:valAx>
        <c:axId val="-15115969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crossAx val="-175534723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legend>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654845-CBB1-4ED4-B801-095362BDDF10}"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fr-FR"/>
        </a:p>
      </dgm:t>
    </dgm:pt>
    <dgm:pt modelId="{176146AE-61F0-44FF-9A3E-5315AD639701}">
      <dgm:prSet custT="1"/>
      <dgm:spPr>
        <a:noFill/>
        <a:ln w="38100">
          <a:solidFill>
            <a:srgbClr val="FDC608"/>
          </a:solidFill>
        </a:ln>
      </dgm:spPr>
      <dgm:t>
        <a:bodyPr/>
        <a:lstStyle/>
        <a:p>
          <a:r>
            <a:rPr lang="fr-FR" sz="800" dirty="0" smtClean="0">
              <a:solidFill>
                <a:sysClr val="windowText" lastClr="000000"/>
              </a:solidFill>
              <a:latin typeface="Arial" panose="020B0604020202020204" pitchFamily="34" charset="0"/>
              <a:cs typeface="Arial" panose="020B0604020202020204" pitchFamily="34" charset="0"/>
            </a:rPr>
            <a:t>1: PROMOUVOIR LES CAPACITES D’INNOVATON POUR UNE CROISSANCE INTELLIGENTE ET DURABLE</a:t>
          </a:r>
          <a:endParaRPr lang="fr-FR" sz="800" dirty="0">
            <a:solidFill>
              <a:sysClr val="windowText" lastClr="000000"/>
            </a:solidFill>
            <a:latin typeface="Arial" panose="020B0604020202020204" pitchFamily="34" charset="0"/>
            <a:cs typeface="Arial" panose="020B0604020202020204" pitchFamily="34" charset="0"/>
          </a:endParaRPr>
        </a:p>
      </dgm:t>
    </dgm:pt>
    <dgm:pt modelId="{2567E0A6-E708-4B2A-9648-0A1388AE94CE}" type="parTrans" cxnId="{C29D71CA-C7CA-49E2-9320-5687E6B73D74}">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5F841EC3-7F45-4330-A02D-ABBB557B23C6}" type="sibTrans" cxnId="{C29D71CA-C7CA-49E2-9320-5687E6B73D74}">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290893B0-7E1C-40D1-9BB9-5C7F3BCE8FB5}">
      <dgm:prSet custT="1"/>
      <dgm:spPr>
        <a:noFill/>
        <a:ln w="38100">
          <a:solidFill>
            <a:srgbClr val="159961"/>
          </a:solidFill>
        </a:ln>
      </dgm:spPr>
      <dgm:t>
        <a:bodyPr/>
        <a:lstStyle/>
        <a:p>
          <a:r>
            <a:rPr lang="fr-FR" sz="700" dirty="0" smtClean="0">
              <a:solidFill>
                <a:sysClr val="windowText" lastClr="000000"/>
              </a:solidFill>
              <a:effectLst/>
              <a:latin typeface="Arial" panose="020B0604020202020204" pitchFamily="34" charset="0"/>
              <a:cs typeface="Arial" panose="020B0604020202020204" pitchFamily="34" charset="0"/>
            </a:rPr>
            <a:t>3:CONTRIBUER A UNE PLUS GRANDE EFFICICIENCE DES POLITIQUES EN MATIERE D’EFFICACITE ENERGETIQUE</a:t>
          </a:r>
          <a:endParaRPr lang="fr-FR" sz="700" dirty="0">
            <a:solidFill>
              <a:sysClr val="windowText" lastClr="000000"/>
            </a:solidFill>
            <a:latin typeface="Arial" panose="020B0604020202020204" pitchFamily="34" charset="0"/>
            <a:cs typeface="Arial" panose="020B0604020202020204" pitchFamily="34" charset="0"/>
          </a:endParaRPr>
        </a:p>
      </dgm:t>
    </dgm:pt>
    <dgm:pt modelId="{236C9111-1604-4572-BB96-8F680393303E}" type="parTrans" cxnId="{8717F0B9-6A32-4628-9127-4A30CE374372}">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BB54FD65-2D9A-4644-9744-8EB5C3D7EF4F}" type="sibTrans" cxnId="{8717F0B9-6A32-4628-9127-4A30CE374372}">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A1AE6BDF-0DE3-40A6-8F6A-D5C58C261029}">
      <dgm:prSet custT="1"/>
      <dgm:spPr>
        <a:noFill/>
        <a:ln w="38100">
          <a:solidFill>
            <a:srgbClr val="98C222"/>
          </a:solidFill>
        </a:ln>
      </dgm:spPr>
      <dgm:t>
        <a:bodyPr/>
        <a:lstStyle/>
        <a:p>
          <a:r>
            <a:rPr lang="fr-FR" sz="800" dirty="0" smtClean="0">
              <a:solidFill>
                <a:sysClr val="windowText" lastClr="000000"/>
              </a:solidFill>
              <a:latin typeface="Arial" panose="020B0604020202020204" pitchFamily="34" charset="0"/>
              <a:cs typeface="Arial" panose="020B0604020202020204" pitchFamily="34" charset="0"/>
            </a:rPr>
            <a:t>5: PROTÉGER L’ENVIRONNEMENT ET PROMOUVOIR L’EFFICACITÉ DES RESSOURCES</a:t>
          </a:r>
          <a:endParaRPr lang="fr-FR" sz="800" dirty="0">
            <a:solidFill>
              <a:sysClr val="windowText" lastClr="000000"/>
            </a:solidFill>
            <a:latin typeface="Arial" panose="020B0604020202020204" pitchFamily="34" charset="0"/>
            <a:cs typeface="Arial" panose="020B0604020202020204" pitchFamily="34" charset="0"/>
          </a:endParaRPr>
        </a:p>
      </dgm:t>
    </dgm:pt>
    <dgm:pt modelId="{54C10244-5ACD-43D9-AE0C-C93F5B8EDE08}" type="parTrans" cxnId="{D7627854-7B20-4675-96FB-736D7C948209}">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B91DD8C4-5736-4C71-8E15-07B90676BE9B}" type="sibTrans" cxnId="{D7627854-7B20-4675-96FB-736D7C948209}">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82880625-A7B9-4A1B-9B97-3B1D02140DDC}">
      <dgm:prSet custT="1"/>
      <dgm:spPr>
        <a:noFill/>
        <a:ln w="38100">
          <a:solidFill>
            <a:srgbClr val="E34063"/>
          </a:solidFill>
        </a:ln>
      </dgm:spPr>
      <dgm:t>
        <a:bodyPr/>
        <a:lstStyle/>
        <a:p>
          <a:r>
            <a:rPr lang="fr-FR" sz="800" dirty="0" smtClean="0">
              <a:solidFill>
                <a:sysClr val="windowText" lastClr="000000"/>
              </a:solidFill>
              <a:latin typeface="Arial" panose="020B0604020202020204" pitchFamily="34" charset="0"/>
              <a:cs typeface="Arial" panose="020B0604020202020204" pitchFamily="34" charset="0"/>
            </a:rPr>
            <a:t>4: PREVENIR ET GERER LES RISQUES DE MANIERE PLUS EFFICACE</a:t>
          </a:r>
          <a:endParaRPr lang="fr-FR" sz="800">
            <a:solidFill>
              <a:sysClr val="windowText" lastClr="000000"/>
            </a:solidFill>
            <a:latin typeface="Arial" panose="020B0604020202020204" pitchFamily="34" charset="0"/>
            <a:cs typeface="Arial" panose="020B0604020202020204" pitchFamily="34" charset="0"/>
          </a:endParaRPr>
        </a:p>
      </dgm:t>
    </dgm:pt>
    <dgm:pt modelId="{724DBE37-A38F-4490-A50C-0DA46D02129B}" type="parTrans" cxnId="{5AE1B7D2-ACB0-45F3-A1F5-329DE6E3D591}">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8F55D710-067D-4D42-9A14-93F726B5DCFE}" type="sibTrans" cxnId="{5AE1B7D2-ACB0-45F3-A1F5-329DE6E3D591}">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9229D48F-F9D9-449D-BC59-4B3504CD0E84}">
      <dgm:prSet custT="1"/>
      <dgm:spPr>
        <a:noFill/>
        <a:ln w="28575">
          <a:solidFill>
            <a:srgbClr val="FDC608"/>
          </a:solidFill>
        </a:ln>
      </dgm:spPr>
      <dgm:t>
        <a:bodyPr/>
        <a:lstStyle/>
        <a:p>
          <a:r>
            <a:rPr lang="fr-FR" sz="800" dirty="0" smtClean="0">
              <a:solidFill>
                <a:sysClr val="windowText" lastClr="000000"/>
              </a:solidFill>
              <a:latin typeface="Arial" panose="020B0604020202020204" pitchFamily="34" charset="0"/>
              <a:cs typeface="Arial" panose="020B0604020202020204" pitchFamily="34" charset="0"/>
            </a:rPr>
            <a:t>1: Renforcer la recherche, le développement technologique et l'innovation</a:t>
          </a:r>
          <a:endParaRPr lang="fr-FR" sz="800" dirty="0">
            <a:solidFill>
              <a:sysClr val="windowText" lastClr="000000"/>
            </a:solidFill>
            <a:latin typeface="Arial" panose="020B0604020202020204" pitchFamily="34" charset="0"/>
            <a:cs typeface="Arial" panose="020B0604020202020204" pitchFamily="34" charset="0"/>
          </a:endParaRPr>
        </a:p>
      </dgm:t>
    </dgm:pt>
    <dgm:pt modelId="{0D715729-AEFA-442B-9B6D-5F1FFB14F7AB}" type="parTrans" cxnId="{855A9D8D-4A09-4D7D-927A-6AC55B51B9A4}">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08D44E47-F084-462B-ABB2-EB8FCB33BEE6}" type="sibTrans" cxnId="{855A9D8D-4A09-4D7D-927A-6AC55B51B9A4}">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06F17B27-0145-44ED-A65B-F9B6E24AD6BC}">
      <dgm:prSet custT="1"/>
      <dgm:spPr>
        <a:noFill/>
        <a:ln w="28575">
          <a:solidFill>
            <a:srgbClr val="A3ADD8"/>
          </a:solidFill>
        </a:ln>
      </dgm:spPr>
      <dgm:t>
        <a:bodyPr/>
        <a:lstStyle/>
        <a:p>
          <a:r>
            <a:rPr lang="fr-FR" sz="800" dirty="0" smtClean="0">
              <a:solidFill>
                <a:sysClr val="windowText" lastClr="000000"/>
              </a:solidFill>
              <a:latin typeface="Arial" panose="020B0604020202020204" pitchFamily="34" charset="0"/>
              <a:cs typeface="Arial" panose="020B0604020202020204" pitchFamily="34" charset="0"/>
            </a:rPr>
            <a:t>3: Améliorer la compétitivité des PME </a:t>
          </a:r>
          <a:endParaRPr lang="fr-FR" sz="800">
            <a:solidFill>
              <a:sysClr val="windowText" lastClr="000000"/>
            </a:solidFill>
            <a:latin typeface="Arial" panose="020B0604020202020204" pitchFamily="34" charset="0"/>
            <a:cs typeface="Arial" panose="020B0604020202020204" pitchFamily="34" charset="0"/>
          </a:endParaRPr>
        </a:p>
      </dgm:t>
    </dgm:pt>
    <dgm:pt modelId="{3F49D30D-4901-4F1A-AAB9-BF9F803D4688}" type="parTrans" cxnId="{54DA404E-2DAE-46FB-8072-5D39B3165EEE}">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374E28CB-BDC2-42B6-B6C3-68F9F1917972}" type="sibTrans" cxnId="{54DA404E-2DAE-46FB-8072-5D39B3165EEE}">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01F70529-89A0-4820-8F76-FA2F74D1DF52}">
      <dgm:prSet custT="1"/>
      <dgm:spPr>
        <a:noFill/>
        <a:ln w="28575">
          <a:solidFill>
            <a:srgbClr val="98C222"/>
          </a:solidFill>
        </a:ln>
      </dgm:spPr>
      <dgm:t>
        <a:bodyPr/>
        <a:lstStyle/>
        <a:p>
          <a:r>
            <a:rPr lang="fr-FR" sz="800" dirty="0" smtClean="0">
              <a:solidFill>
                <a:sysClr val="windowText" lastClr="000000"/>
              </a:solidFill>
              <a:latin typeface="Arial" panose="020B0604020202020204" pitchFamily="34" charset="0"/>
              <a:cs typeface="Arial" panose="020B0604020202020204" pitchFamily="34" charset="0"/>
            </a:rPr>
            <a:t>6: Préserver et protéger l'environnement et encourager une utilisation rationnelle des ressources </a:t>
          </a:r>
          <a:endParaRPr lang="fr-FR" sz="800">
            <a:solidFill>
              <a:sysClr val="windowText" lastClr="000000"/>
            </a:solidFill>
            <a:latin typeface="Arial" panose="020B0604020202020204" pitchFamily="34" charset="0"/>
            <a:cs typeface="Arial" panose="020B0604020202020204" pitchFamily="34" charset="0"/>
          </a:endParaRPr>
        </a:p>
      </dgm:t>
    </dgm:pt>
    <dgm:pt modelId="{250A601E-72A9-4E30-9502-C681B37AA022}" type="parTrans" cxnId="{AD57B06A-4E80-46B1-A664-DAE301DF4C05}">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FAA0F279-2045-4B48-BF48-7CE610186D73}" type="sibTrans" cxnId="{AD57B06A-4E80-46B1-A664-DAE301DF4C05}">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F6A08BCF-D5BA-4521-BF74-12EE3258B95B}">
      <dgm:prSet custT="1"/>
      <dgm:spPr>
        <a:noFill/>
        <a:ln w="28575">
          <a:solidFill>
            <a:srgbClr val="159961"/>
          </a:solidFill>
        </a:ln>
      </dgm:spPr>
      <dgm:t>
        <a:bodyPr/>
        <a:lstStyle/>
        <a:p>
          <a:r>
            <a:rPr lang="fr-FR" sz="800" dirty="0" smtClean="0">
              <a:solidFill>
                <a:sysClr val="windowText" lastClr="000000"/>
              </a:solidFill>
              <a:latin typeface="Arial" panose="020B0604020202020204" pitchFamily="34" charset="0"/>
              <a:cs typeface="Arial" panose="020B0604020202020204" pitchFamily="34" charset="0"/>
            </a:rPr>
            <a:t>4: Soutenir la transition vers une économie à faible émission de carbone dans l'ensemble des secteurs</a:t>
          </a:r>
          <a:endParaRPr lang="fr-FR" sz="800">
            <a:solidFill>
              <a:sysClr val="windowText" lastClr="000000"/>
            </a:solidFill>
            <a:latin typeface="Arial" panose="020B0604020202020204" pitchFamily="34" charset="0"/>
            <a:cs typeface="Arial" panose="020B0604020202020204" pitchFamily="34" charset="0"/>
          </a:endParaRPr>
        </a:p>
      </dgm:t>
    </dgm:pt>
    <dgm:pt modelId="{7F5AECCC-82E4-46F7-ABC0-3BF419904693}" type="parTrans" cxnId="{87D52DDD-1507-4FF2-928F-8D45D581DDF8}">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4ABD620E-5778-4F5A-90AB-D9A268AD7D86}" type="sibTrans" cxnId="{87D52DDD-1507-4FF2-928F-8D45D581DDF8}">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5476F5A5-3780-4C9F-87AA-47FB1B4B603C}">
      <dgm:prSet custT="1"/>
      <dgm:spPr>
        <a:noFill/>
        <a:ln w="28575">
          <a:solidFill>
            <a:srgbClr val="E34063"/>
          </a:solidFill>
        </a:ln>
      </dgm:spPr>
      <dgm:t>
        <a:bodyPr/>
        <a:lstStyle/>
        <a:p>
          <a:r>
            <a:rPr lang="fr-FR" sz="800" dirty="0" smtClean="0">
              <a:solidFill>
                <a:sysClr val="windowText" lastClr="000000"/>
              </a:solidFill>
              <a:latin typeface="Arial" panose="020B0604020202020204" pitchFamily="34" charset="0"/>
              <a:cs typeface="Arial" panose="020B0604020202020204" pitchFamily="34" charset="0"/>
            </a:rPr>
            <a:t>5: Favoriser l'adaptation au changement climatique ainsi que la prévention et la gestion des risques: </a:t>
          </a:r>
          <a:endParaRPr lang="fr-FR" sz="800">
            <a:solidFill>
              <a:sysClr val="windowText" lastClr="000000"/>
            </a:solidFill>
            <a:latin typeface="Arial" panose="020B0604020202020204" pitchFamily="34" charset="0"/>
            <a:cs typeface="Arial" panose="020B0604020202020204" pitchFamily="34" charset="0"/>
          </a:endParaRPr>
        </a:p>
      </dgm:t>
    </dgm:pt>
    <dgm:pt modelId="{2CB7BE69-035C-4810-A2A4-4DC67752320E}" type="parTrans" cxnId="{F4620404-4748-426D-B0B0-3F2C85CE919C}">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1A9E7F8E-5258-497C-8A1D-2E4A45DDD6DC}" type="sibTrans" cxnId="{F4620404-4748-426D-B0B0-3F2C85CE919C}">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FEE0E71D-11DA-4541-9BCD-036335F52231}">
      <dgm:prSet custT="1"/>
      <dgm:spPr>
        <a:noFill/>
        <a:ln w="28575">
          <a:solidFill>
            <a:srgbClr val="FDC608"/>
          </a:solidFill>
        </a:ln>
      </dgm:spPr>
      <dgm:t>
        <a:bodyPr/>
        <a:lstStyle/>
        <a:p>
          <a:pPr rtl="0"/>
          <a:r>
            <a:rPr lang="fr-FR" sz="800" dirty="0" smtClean="0">
              <a:solidFill>
                <a:sysClr val="windowText" lastClr="000000"/>
              </a:solidFill>
              <a:latin typeface="Arial" panose="020B0604020202020204" pitchFamily="34" charset="0"/>
              <a:cs typeface="Arial" panose="020B0604020202020204" pitchFamily="34" charset="0"/>
            </a:rPr>
            <a:t>1b: Favoriser l’investissement des entreprises dans l’innovation et la recherche, ainsi que les synergies entre les entreprises, les centres de R&amp;D et les centres d’enseignement supérieur…</a:t>
          </a:r>
          <a:endParaRPr lang="fr-FR" sz="800">
            <a:solidFill>
              <a:sysClr val="windowText" lastClr="000000"/>
            </a:solidFill>
            <a:latin typeface="Arial" panose="020B0604020202020204" pitchFamily="34" charset="0"/>
            <a:cs typeface="Arial" panose="020B0604020202020204" pitchFamily="34" charset="0"/>
          </a:endParaRPr>
        </a:p>
      </dgm:t>
    </dgm:pt>
    <dgm:pt modelId="{79F505C4-30EF-4315-A38A-0D723B42DCEE}" type="parTrans" cxnId="{97F35445-1467-4183-9051-92E3A041A2A1}">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A8B3BF55-4754-4619-8FE5-E6F16AD01164}" type="sibTrans" cxnId="{97F35445-1467-4183-9051-92E3A041A2A1}">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77BA7CDB-B6E6-4118-8C7D-A24656A26ADE}">
      <dgm:prSet custT="1"/>
      <dgm:spPr>
        <a:noFill/>
        <a:ln w="28575">
          <a:solidFill>
            <a:srgbClr val="A3ADD8"/>
          </a:solidFill>
        </a:ln>
      </dgm:spPr>
      <dgm:t>
        <a:bodyPr/>
        <a:lstStyle/>
        <a:p>
          <a:r>
            <a:rPr lang="fr-FR" sz="800" dirty="0" smtClean="0">
              <a:solidFill>
                <a:sysClr val="windowText" lastClr="000000"/>
              </a:solidFill>
              <a:latin typeface="Arial" panose="020B0604020202020204" pitchFamily="34" charset="0"/>
              <a:cs typeface="Arial" panose="020B0604020202020204" pitchFamily="34" charset="0"/>
            </a:rPr>
            <a:t>3b: Développement de nouveaux modèles entrepreneuriaux pour les PME, notamment pour leur internationalisation</a:t>
          </a:r>
          <a:endParaRPr lang="fr-FR" sz="800" dirty="0">
            <a:solidFill>
              <a:sysClr val="windowText" lastClr="000000"/>
            </a:solidFill>
            <a:latin typeface="Arial" panose="020B0604020202020204" pitchFamily="34" charset="0"/>
            <a:cs typeface="Arial" panose="020B0604020202020204" pitchFamily="34" charset="0"/>
          </a:endParaRPr>
        </a:p>
      </dgm:t>
    </dgm:pt>
    <dgm:pt modelId="{F0F6CBD4-ADC5-4273-8D98-01706408DFCC}" type="parTrans" cxnId="{CEE69856-6A00-4D7B-9236-F341D967BDD2}">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97690D7C-3659-4AB9-BD60-E72D38F0EEB5}" type="sibTrans" cxnId="{CEE69856-6A00-4D7B-9236-F341D967BDD2}">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BBA6B810-8BAB-4580-8B37-6356688B8D06}">
      <dgm:prSet custT="1"/>
      <dgm:spPr>
        <a:noFill/>
        <a:ln w="28575">
          <a:solidFill>
            <a:srgbClr val="A3ADD8"/>
          </a:solidFill>
        </a:ln>
      </dgm:spPr>
      <dgm:t>
        <a:bodyPr/>
        <a:lstStyle/>
        <a:p>
          <a:r>
            <a:rPr lang="fr-FR" sz="700" dirty="0" smtClean="0">
              <a:solidFill>
                <a:sysClr val="windowText" lastClr="000000"/>
              </a:solidFill>
              <a:latin typeface="Arial" panose="020B0604020202020204" pitchFamily="34" charset="0"/>
              <a:cs typeface="Arial" panose="020B0604020202020204" pitchFamily="34" charset="0"/>
            </a:rPr>
            <a:t>3a: Promotion de l’esprit d’entreprise, notamment en contribuant à l’exploitation économique des idées novatrices et en stimulant la création de nouvelles entreprises</a:t>
          </a:r>
          <a:endParaRPr lang="fr-FR" sz="700" dirty="0">
            <a:solidFill>
              <a:sysClr val="windowText" lastClr="000000"/>
            </a:solidFill>
            <a:latin typeface="Arial" panose="020B0604020202020204" pitchFamily="34" charset="0"/>
            <a:cs typeface="Arial" panose="020B0604020202020204" pitchFamily="34" charset="0"/>
          </a:endParaRPr>
        </a:p>
      </dgm:t>
    </dgm:pt>
    <dgm:pt modelId="{6ACC6832-FC8D-4588-93CC-1A40130DBCA5}" type="parTrans" cxnId="{F1893D7D-C236-4195-911C-7FEEB0DF0BCA}">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96F13F47-2495-4137-A2B0-568586AE86DF}" type="sibTrans" cxnId="{F1893D7D-C236-4195-911C-7FEEB0DF0BCA}">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E740620D-DF66-4FD6-8980-9BBA61595116}">
      <dgm:prSet custT="1"/>
      <dgm:spPr>
        <a:noFill/>
        <a:ln w="28575">
          <a:solidFill>
            <a:srgbClr val="159961"/>
          </a:solidFill>
        </a:ln>
      </dgm:spPr>
      <dgm:t>
        <a:bodyPr/>
        <a:lstStyle/>
        <a:p>
          <a:r>
            <a:rPr lang="fr-FR" sz="700" dirty="0" smtClean="0">
              <a:solidFill>
                <a:sysClr val="windowText" lastClr="000000"/>
              </a:solidFill>
              <a:latin typeface="Arial" panose="020B0604020202020204" pitchFamily="34" charset="0"/>
              <a:cs typeface="Arial" panose="020B0604020202020204" pitchFamily="34" charset="0"/>
            </a:rPr>
            <a:t>4c: Promouvoir l’efficacité énergétique et l’utilisation des énergies renouvelables dans les infrastructures publiques, y compris les bâtiments publics </a:t>
          </a:r>
          <a:r>
            <a:rPr lang="fr-FR" sz="800" dirty="0" smtClean="0">
              <a:solidFill>
                <a:sysClr val="windowText" lastClr="000000"/>
              </a:solidFill>
              <a:latin typeface="Arial" panose="020B0604020202020204" pitchFamily="34" charset="0"/>
              <a:cs typeface="Arial" panose="020B0604020202020204" pitchFamily="34" charset="0"/>
            </a:rPr>
            <a:t>et le secteur du logement</a:t>
          </a:r>
          <a:endParaRPr lang="fr-FR" sz="800" dirty="0">
            <a:solidFill>
              <a:sysClr val="windowText" lastClr="000000"/>
            </a:solidFill>
            <a:latin typeface="Arial" panose="020B0604020202020204" pitchFamily="34" charset="0"/>
            <a:cs typeface="Arial" panose="020B0604020202020204" pitchFamily="34" charset="0"/>
          </a:endParaRPr>
        </a:p>
      </dgm:t>
    </dgm:pt>
    <dgm:pt modelId="{0B386FEF-AB4C-47AF-9CD5-79DE5E5A46A2}" type="parTrans" cxnId="{39E5DACA-E3A6-49D3-825D-D28BCAEEE114}">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5EB9993B-1146-45AD-87AD-BBA6C818BAD8}" type="sibTrans" cxnId="{39E5DACA-E3A6-49D3-825D-D28BCAEEE114}">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8469C4B7-840F-46F3-8657-E76C29FCDA00}">
      <dgm:prSet custT="1"/>
      <dgm:spPr>
        <a:noFill/>
        <a:ln w="28575">
          <a:solidFill>
            <a:srgbClr val="E34063"/>
          </a:solidFill>
        </a:ln>
      </dgm:spPr>
      <dgm:t>
        <a:bodyPr/>
        <a:lstStyle/>
        <a:p>
          <a:r>
            <a:rPr lang="fr-FR" sz="700" dirty="0" smtClean="0">
              <a:solidFill>
                <a:sysClr val="windowText" lastClr="000000"/>
              </a:solidFill>
              <a:latin typeface="Arial" panose="020B0604020202020204" pitchFamily="34" charset="0"/>
              <a:cs typeface="Arial" panose="020B0604020202020204" pitchFamily="34" charset="0"/>
            </a:rPr>
            <a:t>5b: Incitation à l'investissement afin de faire face à des risques spécifiques, garantie de prévention face aux catastrophes et développement de systèmes de gestion des catastrophes</a:t>
          </a:r>
          <a:endParaRPr lang="fr-FR" sz="700" dirty="0">
            <a:solidFill>
              <a:sysClr val="windowText" lastClr="000000"/>
            </a:solidFill>
            <a:latin typeface="Arial" panose="020B0604020202020204" pitchFamily="34" charset="0"/>
            <a:cs typeface="Arial" panose="020B0604020202020204" pitchFamily="34" charset="0"/>
          </a:endParaRPr>
        </a:p>
      </dgm:t>
    </dgm:pt>
    <dgm:pt modelId="{874827A0-DBF7-4C4F-B23F-7E90846A5CE3}" type="parTrans" cxnId="{255AB343-7DD1-4FB5-86E9-9E819B6D1051}">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50CDF55A-0159-4F62-8506-49C7A1E2F46F}" type="sibTrans" cxnId="{255AB343-7DD1-4FB5-86E9-9E819B6D1051}">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9C70C322-4774-49C4-B964-F09B1B8EDC90}">
      <dgm:prSet custT="1"/>
      <dgm:spPr>
        <a:noFill/>
        <a:ln w="28575">
          <a:solidFill>
            <a:srgbClr val="98C222"/>
          </a:solidFill>
        </a:ln>
      </dgm:spPr>
      <dgm:t>
        <a:bodyPr/>
        <a:lstStyle/>
        <a:p>
          <a:r>
            <a:rPr lang="fr-FR" sz="800" dirty="0" smtClean="0">
              <a:solidFill>
                <a:sysClr val="windowText" lastClr="000000"/>
              </a:solidFill>
              <a:latin typeface="Arial" panose="020B0604020202020204" pitchFamily="34" charset="0"/>
              <a:cs typeface="Arial" panose="020B0604020202020204" pitchFamily="34" charset="0"/>
            </a:rPr>
            <a:t>6c: Protection, promotion et développement du patrimoine culturel et naturel</a:t>
          </a:r>
          <a:endParaRPr lang="fr-FR" sz="800">
            <a:solidFill>
              <a:sysClr val="windowText" lastClr="000000"/>
            </a:solidFill>
            <a:latin typeface="Arial" panose="020B0604020202020204" pitchFamily="34" charset="0"/>
            <a:cs typeface="Arial" panose="020B0604020202020204" pitchFamily="34" charset="0"/>
          </a:endParaRPr>
        </a:p>
      </dgm:t>
    </dgm:pt>
    <dgm:pt modelId="{98DA052F-75ED-4EB3-90FA-4947C089317C}" type="parTrans" cxnId="{DB9271E5-04C6-410E-9194-F45237E2913D}">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4613BA18-E8EB-4EE4-9F13-918101C91E6B}" type="sibTrans" cxnId="{DB9271E5-04C6-410E-9194-F45237E2913D}">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9FAA6FA0-79B8-404A-86C6-46C8F654B49A}">
      <dgm:prSet custT="1"/>
      <dgm:spPr>
        <a:noFill/>
        <a:ln w="28575">
          <a:solidFill>
            <a:srgbClr val="98C222"/>
          </a:solidFill>
        </a:ln>
      </dgm:spPr>
      <dgm:t>
        <a:bodyPr/>
        <a:lstStyle/>
        <a:p>
          <a:r>
            <a:rPr lang="fr-FR" sz="700" dirty="0" smtClean="0">
              <a:solidFill>
                <a:sysClr val="windowText" lastClr="000000"/>
              </a:solidFill>
              <a:latin typeface="Arial" panose="020B0604020202020204" pitchFamily="34" charset="0"/>
              <a:cs typeface="Arial" panose="020B0604020202020204" pitchFamily="34" charset="0"/>
            </a:rPr>
            <a:t>6d: Protection et restauration de la biodiversité et du sol, et promotion des services liés à l’écosystème, y compris le réseau NATURA 2000 et les infrastructures vertes </a:t>
          </a:r>
          <a:endParaRPr lang="fr-FR" sz="700" dirty="0">
            <a:solidFill>
              <a:sysClr val="windowText" lastClr="000000"/>
            </a:solidFill>
            <a:latin typeface="Arial" panose="020B0604020202020204" pitchFamily="34" charset="0"/>
            <a:cs typeface="Arial" panose="020B0604020202020204" pitchFamily="34" charset="0"/>
          </a:endParaRPr>
        </a:p>
      </dgm:t>
    </dgm:pt>
    <dgm:pt modelId="{D5801602-5A74-45ED-9E25-4A20843D2B42}" type="parTrans" cxnId="{83435DC1-FF0A-4856-82BF-0E29BE1DC67D}">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715449F5-F146-4CFF-A519-DFFF5D9C32E2}" type="sibTrans" cxnId="{83435DC1-FF0A-4856-82BF-0E29BE1DC67D}">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255D5C96-6773-4558-A416-BD2A72ECDC7F}">
      <dgm:prSet custT="1"/>
      <dgm:spPr>
        <a:noFill/>
        <a:ln w="28575">
          <a:solidFill>
            <a:srgbClr val="FDC608"/>
          </a:solidFill>
          <a:prstDash val="sysDash"/>
        </a:ln>
      </dgm:spPr>
      <dgm:t>
        <a:bodyPr/>
        <a:lstStyle/>
        <a:p>
          <a:r>
            <a:rPr lang="fr-FR" sz="800" b="1">
              <a:solidFill>
                <a:sysClr val="windowText" lastClr="000000"/>
              </a:solidFill>
              <a:latin typeface="Arial" panose="020B0604020202020204" pitchFamily="34" charset="0"/>
              <a:cs typeface="Arial" panose="020B0604020202020204" pitchFamily="34" charset="0"/>
            </a:rPr>
            <a:t>Développer la diffusion de la recherche appliquée en relation avec les technologies clés génériques</a:t>
          </a:r>
          <a:endParaRPr lang="fr-FR" sz="800">
            <a:solidFill>
              <a:sysClr val="windowText" lastClr="000000"/>
            </a:solidFill>
            <a:latin typeface="Arial" panose="020B0604020202020204" pitchFamily="34" charset="0"/>
            <a:cs typeface="Arial" panose="020B0604020202020204" pitchFamily="34" charset="0"/>
          </a:endParaRPr>
        </a:p>
      </dgm:t>
    </dgm:pt>
    <dgm:pt modelId="{B8D1BEEF-F9A2-4DAE-B9BC-7FBDB00801F7}" type="parTrans" cxnId="{CAA9AA20-0BD7-468B-B24E-E65901466EAD}">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7F264582-AF7F-4200-B597-400640A3024A}" type="sibTrans" cxnId="{CAA9AA20-0BD7-468B-B24E-E65901466EAD}">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89CC05F3-26FD-403D-AB9E-CD46F35B919A}">
      <dgm:prSet custT="1"/>
      <dgm:spPr>
        <a:noFill/>
        <a:ln w="28575">
          <a:solidFill>
            <a:srgbClr val="FDC608"/>
          </a:solidFill>
          <a:prstDash val="sysDash"/>
        </a:ln>
      </dgm:spPr>
      <dgm:t>
        <a:bodyPr/>
        <a:lstStyle/>
        <a:p>
          <a:r>
            <a:rPr lang="fr-FR" sz="700" b="1" dirty="0">
              <a:solidFill>
                <a:sysClr val="windowText" lastClr="000000"/>
              </a:solidFill>
              <a:latin typeface="Arial" panose="020B0604020202020204" pitchFamily="34" charset="0"/>
              <a:cs typeface="Arial" panose="020B0604020202020204" pitchFamily="34" charset="0"/>
            </a:rPr>
            <a:t>Renforcer le fonctionnement synergique et en réseau de la R&amp;I au niveau transnational dans les secteurs </a:t>
          </a:r>
          <a:r>
            <a:rPr lang="fr-FR" sz="700" b="1" dirty="0" err="1">
              <a:solidFill>
                <a:sysClr val="windowText" lastClr="000000"/>
              </a:solidFill>
              <a:latin typeface="Arial" panose="020B0604020202020204" pitchFamily="34" charset="0"/>
              <a:cs typeface="Arial" panose="020B0604020202020204" pitchFamily="34" charset="0"/>
            </a:rPr>
            <a:t>spécificques</a:t>
          </a:r>
          <a:r>
            <a:rPr lang="fr-FR" sz="700" b="1" dirty="0">
              <a:solidFill>
                <a:sysClr val="windowText" lastClr="000000"/>
              </a:solidFill>
              <a:latin typeface="Arial" panose="020B0604020202020204" pitchFamily="34" charset="0"/>
              <a:cs typeface="Arial" panose="020B0604020202020204" pitchFamily="34" charset="0"/>
            </a:rPr>
            <a:t> du SUDOE à partir de la spécialisation intelligente</a:t>
          </a:r>
          <a:endParaRPr lang="fr-FR" sz="700" dirty="0">
            <a:solidFill>
              <a:sysClr val="windowText" lastClr="000000"/>
            </a:solidFill>
            <a:latin typeface="Arial" panose="020B0604020202020204" pitchFamily="34" charset="0"/>
            <a:cs typeface="Arial" panose="020B0604020202020204" pitchFamily="34" charset="0"/>
          </a:endParaRPr>
        </a:p>
      </dgm:t>
    </dgm:pt>
    <dgm:pt modelId="{034C723C-DD47-4EEB-A8A5-4C8263B56D10}" type="parTrans" cxnId="{DF8522E4-4894-404F-8022-59E36C80682D}">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D756C28B-3B37-4F03-B3AF-28438FC66EB2}" type="sibTrans" cxnId="{DF8522E4-4894-404F-8022-59E36C80682D}">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E1256EC8-8116-4DD1-BF74-3463CED87780}">
      <dgm:prSet custT="1"/>
      <dgm:spPr>
        <a:noFill/>
        <a:ln w="28575">
          <a:solidFill>
            <a:srgbClr val="A3ADD8"/>
          </a:solidFill>
          <a:prstDash val="sysDash"/>
        </a:ln>
      </dgm:spPr>
      <dgm:t>
        <a:bodyPr/>
        <a:lstStyle/>
        <a:p>
          <a:r>
            <a:rPr lang="fr-FR" sz="800" b="1">
              <a:solidFill>
                <a:sysClr val="windowText" lastClr="000000"/>
              </a:solidFill>
              <a:latin typeface="Arial" panose="020B0604020202020204" pitchFamily="34" charset="0"/>
              <a:cs typeface="Arial" panose="020B0604020202020204" pitchFamily="34" charset="0"/>
            </a:rPr>
            <a:t>Amélioration et accroissement des possibilités d’internationalisation des PME</a:t>
          </a:r>
          <a:endParaRPr lang="fr-FR" sz="800">
            <a:solidFill>
              <a:sysClr val="windowText" lastClr="000000"/>
            </a:solidFill>
            <a:latin typeface="Arial" panose="020B0604020202020204" pitchFamily="34" charset="0"/>
            <a:cs typeface="Arial" panose="020B0604020202020204" pitchFamily="34" charset="0"/>
          </a:endParaRPr>
        </a:p>
      </dgm:t>
    </dgm:pt>
    <dgm:pt modelId="{788A824C-1D0A-4A7A-996B-58F09C8AA024}" type="parTrans" cxnId="{E8CC89C9-C0B5-4DF2-AE4C-259FA39D6F3E}">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BF4D496E-C8C5-4E29-9344-97AA0E824936}" type="sibTrans" cxnId="{E8CC89C9-C0B5-4DF2-AE4C-259FA39D6F3E}">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AA5796C5-B4D3-418E-AE5A-9507EDC597DF}">
      <dgm:prSet custT="1"/>
      <dgm:spPr>
        <a:noFill/>
        <a:ln w="28575">
          <a:solidFill>
            <a:srgbClr val="159961"/>
          </a:solidFill>
          <a:prstDash val="sysDash"/>
        </a:ln>
      </dgm:spPr>
      <dgm:t>
        <a:bodyPr/>
        <a:lstStyle/>
        <a:p>
          <a:r>
            <a:rPr lang="fr-FR" sz="700" b="1" dirty="0">
              <a:solidFill>
                <a:sysClr val="windowText" lastClr="000000"/>
              </a:solidFill>
              <a:latin typeface="Arial" panose="020B0604020202020204" pitchFamily="34" charset="0"/>
              <a:cs typeface="Arial" panose="020B0604020202020204" pitchFamily="34" charset="0"/>
            </a:rPr>
            <a:t>Améliorer les politiques d’efficacité énergétique dans les bâtiments publics et logements par la mise en réseau et l’expérimentation </a:t>
          </a:r>
          <a:r>
            <a:rPr lang="fr-FR" sz="800" b="1" dirty="0">
              <a:solidFill>
                <a:sysClr val="windowText" lastClr="000000"/>
              </a:solidFill>
              <a:latin typeface="Arial" panose="020B0604020202020204" pitchFamily="34" charset="0"/>
              <a:cs typeface="Arial" panose="020B0604020202020204" pitchFamily="34" charset="0"/>
            </a:rPr>
            <a:t>conjointe </a:t>
          </a:r>
          <a:endParaRPr lang="fr-FR" sz="800" dirty="0">
            <a:solidFill>
              <a:sysClr val="windowText" lastClr="000000"/>
            </a:solidFill>
            <a:latin typeface="Arial" panose="020B0604020202020204" pitchFamily="34" charset="0"/>
            <a:cs typeface="Arial" panose="020B0604020202020204" pitchFamily="34" charset="0"/>
          </a:endParaRPr>
        </a:p>
      </dgm:t>
    </dgm:pt>
    <dgm:pt modelId="{A50F354B-981F-45BE-8841-2D30DBBE7775}" type="parTrans" cxnId="{137A2D32-A5C1-43B3-812A-E818BA2A6DB8}">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D3993976-7BCB-48CF-868D-6ABA20106D76}" type="sibTrans" cxnId="{137A2D32-A5C1-43B3-812A-E818BA2A6DB8}">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169B7D39-8718-4DBE-82E0-3514F1731CA4}">
      <dgm:prSet custT="1"/>
      <dgm:spPr>
        <a:noFill/>
        <a:ln w="28575">
          <a:solidFill>
            <a:srgbClr val="E34063"/>
          </a:solidFill>
          <a:prstDash val="sysDash"/>
        </a:ln>
      </dgm:spPr>
      <dgm:t>
        <a:bodyPr/>
        <a:lstStyle/>
        <a:p>
          <a:r>
            <a:rPr lang="fr-FR" sz="800" b="1" dirty="0">
              <a:solidFill>
                <a:sysClr val="windowText" lastClr="000000"/>
              </a:solidFill>
              <a:latin typeface="Arial" panose="020B0604020202020204" pitchFamily="34" charset="0"/>
              <a:cs typeface="Arial" panose="020B0604020202020204" pitchFamily="34" charset="0"/>
            </a:rPr>
            <a:t>Amélioration de la coordination et de l’efficacité des </a:t>
          </a:r>
          <a:r>
            <a:rPr lang="fr-FR" sz="800" b="1" dirty="0" err="1">
              <a:solidFill>
                <a:sysClr val="windowText" lastClr="000000"/>
              </a:solidFill>
              <a:latin typeface="Arial" panose="020B0604020202020204" pitchFamily="34" charset="0"/>
              <a:cs typeface="Arial" panose="020B0604020202020204" pitchFamily="34" charset="0"/>
            </a:rPr>
            <a:t>intruments</a:t>
          </a:r>
          <a:r>
            <a:rPr lang="fr-FR" sz="800" b="1" dirty="0">
              <a:solidFill>
                <a:sysClr val="windowText" lastClr="000000"/>
              </a:solidFill>
              <a:latin typeface="Arial" panose="020B0604020202020204" pitchFamily="34" charset="0"/>
              <a:cs typeface="Arial" panose="020B0604020202020204" pitchFamily="34" charset="0"/>
            </a:rPr>
            <a:t> de prévention, de gestion des catastrophes et de réhabilitation des zones sinistrées</a:t>
          </a:r>
          <a:endParaRPr lang="fr-FR" sz="800" dirty="0">
            <a:solidFill>
              <a:sysClr val="windowText" lastClr="000000"/>
            </a:solidFill>
            <a:latin typeface="Arial" panose="020B0604020202020204" pitchFamily="34" charset="0"/>
            <a:cs typeface="Arial" panose="020B0604020202020204" pitchFamily="34" charset="0"/>
          </a:endParaRPr>
        </a:p>
      </dgm:t>
    </dgm:pt>
    <dgm:pt modelId="{84DA81D9-C9BF-4D35-A216-E9D0274A8A60}" type="parTrans" cxnId="{C92C3C36-293A-41F2-9583-3798D0A39893}">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F0B6C29C-3D1E-4950-AC74-B18467E9E84B}" type="sibTrans" cxnId="{C92C3C36-293A-41F2-9583-3798D0A39893}">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72BFCD34-55EA-4A0C-8FD1-E7A3E5736CD9}">
      <dgm:prSet custT="1"/>
      <dgm:spPr>
        <a:noFill/>
        <a:ln w="28575">
          <a:solidFill>
            <a:srgbClr val="98C222"/>
          </a:solidFill>
          <a:prstDash val="sysDash"/>
        </a:ln>
      </dgm:spPr>
      <dgm:t>
        <a:bodyPr/>
        <a:lstStyle/>
        <a:p>
          <a:r>
            <a:rPr lang="fr-FR" sz="700" b="1" dirty="0">
              <a:solidFill>
                <a:sysClr val="windowText" lastClr="000000"/>
              </a:solidFill>
              <a:latin typeface="Arial" panose="020B0604020202020204" pitchFamily="34" charset="0"/>
              <a:cs typeface="Arial" panose="020B0604020202020204" pitchFamily="34" charset="0"/>
            </a:rPr>
            <a:t>Améliorer les méthodes de gestion du patrimoine naturel et culturel commun par la mise en réseau et l’expérimentation conjointe </a:t>
          </a:r>
          <a:endParaRPr lang="fr-FR" sz="700" dirty="0">
            <a:solidFill>
              <a:sysClr val="windowText" lastClr="000000"/>
            </a:solidFill>
            <a:latin typeface="Arial" panose="020B0604020202020204" pitchFamily="34" charset="0"/>
            <a:cs typeface="Arial" panose="020B0604020202020204" pitchFamily="34" charset="0"/>
          </a:endParaRPr>
        </a:p>
      </dgm:t>
    </dgm:pt>
    <dgm:pt modelId="{B7AFB661-56A0-42BB-95BA-E6F1F41575C7}" type="parTrans" cxnId="{0DC84484-BD0A-45BD-AB14-707DA3AB7648}">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7F443DE4-BCFF-4EB4-9DCD-7FB4F5075404}" type="sibTrans" cxnId="{0DC84484-BD0A-45BD-AB14-707DA3AB7648}">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4E352933-E447-4E04-BF1D-83A92F1A69F0}">
      <dgm:prSet custT="1"/>
      <dgm:spPr>
        <a:noFill/>
        <a:ln w="28575">
          <a:solidFill>
            <a:srgbClr val="98C222"/>
          </a:solidFill>
          <a:prstDash val="sysDash"/>
        </a:ln>
      </dgm:spPr>
      <dgm:t>
        <a:bodyPr/>
        <a:lstStyle/>
        <a:p>
          <a:r>
            <a:rPr lang="fr-FR" sz="800" b="1">
              <a:solidFill>
                <a:sysClr val="windowText" lastClr="000000"/>
              </a:solidFill>
              <a:latin typeface="Arial" panose="020B0604020202020204" pitchFamily="34" charset="0"/>
              <a:cs typeface="Arial" panose="020B0604020202020204" pitchFamily="34" charset="0"/>
            </a:rPr>
            <a:t>Renforcer la coopération des gestionnaires d’espaces naturels du SUDOE par le développement et la mise en œuvre de méthodes conjointes</a:t>
          </a:r>
          <a:endParaRPr lang="fr-FR" sz="800">
            <a:solidFill>
              <a:sysClr val="windowText" lastClr="000000"/>
            </a:solidFill>
            <a:latin typeface="Arial" panose="020B0604020202020204" pitchFamily="34" charset="0"/>
            <a:cs typeface="Arial" panose="020B0604020202020204" pitchFamily="34" charset="0"/>
          </a:endParaRPr>
        </a:p>
      </dgm:t>
    </dgm:pt>
    <dgm:pt modelId="{6ABD20F7-560D-4D89-AA21-C83D47B7F8AD}" type="parTrans" cxnId="{E87DAC41-CF7D-4470-9EC9-538B08EF36A5}">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9A11EE36-4C73-41AF-BED9-DD556FD6B4AB}" type="sibTrans" cxnId="{E87DAC41-CF7D-4470-9EC9-538B08EF36A5}">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F6B3F752-AC86-4EEB-8FFA-F13054BEEEC9}">
      <dgm:prSet custT="1"/>
      <dgm:spPr>
        <a:noFill/>
        <a:ln w="28575">
          <a:solidFill>
            <a:srgbClr val="A3ADD8"/>
          </a:solidFill>
          <a:prstDash val="sysDash"/>
        </a:ln>
      </dgm:spPr>
      <dgm:t>
        <a:bodyPr/>
        <a:lstStyle/>
        <a:p>
          <a:r>
            <a:rPr lang="fr-FR" sz="800" b="1">
              <a:solidFill>
                <a:sysClr val="windowText" lastClr="000000"/>
              </a:solidFill>
              <a:latin typeface="Arial" panose="020B0604020202020204" pitchFamily="34" charset="0"/>
              <a:cs typeface="Arial" panose="020B0604020202020204" pitchFamily="34" charset="0"/>
            </a:rPr>
            <a:t>Développement de capacités pour l’amélioration de l’environnement des  entreprises de l’espace SUDOE</a:t>
          </a:r>
          <a:endParaRPr lang="fr-FR" sz="800">
            <a:solidFill>
              <a:sysClr val="windowText" lastClr="000000"/>
            </a:solidFill>
            <a:latin typeface="Arial" panose="020B0604020202020204" pitchFamily="34" charset="0"/>
            <a:cs typeface="Arial" panose="020B0604020202020204" pitchFamily="34" charset="0"/>
          </a:endParaRPr>
        </a:p>
      </dgm:t>
    </dgm:pt>
    <dgm:pt modelId="{3E24B3BE-F80C-4774-8E53-0669E171790A}" type="sibTrans" cxnId="{5AB1F4E0-6D11-4E14-8BAC-21AC1FB97B58}">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9C735F0A-5423-4486-8EDE-C0D22A73BCDB}" type="parTrans" cxnId="{5AB1F4E0-6D11-4E14-8BAC-21AC1FB97B58}">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3802731B-1F6B-423E-B340-B36F28095214}">
      <dgm:prSet custT="1">
        <dgm:style>
          <a:lnRef idx="2">
            <a:schemeClr val="accent5"/>
          </a:lnRef>
          <a:fillRef idx="1">
            <a:schemeClr val="lt1"/>
          </a:fillRef>
          <a:effectRef idx="0">
            <a:schemeClr val="accent5"/>
          </a:effectRef>
          <a:fontRef idx="minor">
            <a:schemeClr val="dk1"/>
          </a:fontRef>
        </dgm:style>
      </dgm:prSet>
      <dgm:spPr/>
      <dgm:t>
        <a:bodyPr vert="vert270"/>
        <a:lstStyle/>
        <a:p>
          <a:r>
            <a:rPr lang="fr-FR" sz="800">
              <a:latin typeface="Arial" panose="020B0604020202020204" pitchFamily="34" charset="0"/>
              <a:cs typeface="Arial" panose="020B0604020202020204" pitchFamily="34" charset="0"/>
            </a:rPr>
            <a:t>AXE PRIORITAIRE</a:t>
          </a:r>
        </a:p>
      </dgm:t>
    </dgm:pt>
    <dgm:pt modelId="{DED7324B-4691-46F7-8A18-CE1FB8EE2704}" type="parTrans" cxnId="{A93196B1-82EC-45BC-AE50-ECAC6FDF20CE}">
      <dgm:prSet/>
      <dgm:spPr/>
      <dgm:t>
        <a:bodyPr/>
        <a:lstStyle/>
        <a:p>
          <a:endParaRPr lang="fr-FR" sz="800">
            <a:latin typeface="Arial" panose="020B0604020202020204" pitchFamily="34" charset="0"/>
            <a:cs typeface="Arial" panose="020B0604020202020204" pitchFamily="34" charset="0"/>
          </a:endParaRPr>
        </a:p>
      </dgm:t>
    </dgm:pt>
    <dgm:pt modelId="{381D19CC-2261-486F-AC0B-87098A993C3A}" type="sibTrans" cxnId="{A93196B1-82EC-45BC-AE50-ECAC6FDF20CE}">
      <dgm:prSet/>
      <dgm:spPr/>
      <dgm:t>
        <a:bodyPr/>
        <a:lstStyle/>
        <a:p>
          <a:endParaRPr lang="fr-FR" sz="800">
            <a:latin typeface="Arial" panose="020B0604020202020204" pitchFamily="34" charset="0"/>
            <a:cs typeface="Arial" panose="020B0604020202020204" pitchFamily="34" charset="0"/>
          </a:endParaRPr>
        </a:p>
      </dgm:t>
    </dgm:pt>
    <dgm:pt modelId="{FB628D76-E992-426B-941C-06CE23A798F0}">
      <dgm:prSet custT="1">
        <dgm:style>
          <a:lnRef idx="2">
            <a:schemeClr val="accent5"/>
          </a:lnRef>
          <a:fillRef idx="1">
            <a:schemeClr val="lt1"/>
          </a:fillRef>
          <a:effectRef idx="0">
            <a:schemeClr val="accent5"/>
          </a:effectRef>
          <a:fontRef idx="minor">
            <a:schemeClr val="dk1"/>
          </a:fontRef>
        </dgm:style>
      </dgm:prSet>
      <dgm:spPr/>
      <dgm:t>
        <a:bodyPr vert="vert270"/>
        <a:lstStyle/>
        <a:p>
          <a:r>
            <a:rPr lang="fr-FR" sz="800" dirty="0">
              <a:latin typeface="Arial" panose="020B0604020202020204" pitchFamily="34" charset="0"/>
              <a:cs typeface="Arial" panose="020B0604020202020204" pitchFamily="34" charset="0"/>
            </a:rPr>
            <a:t>OBJECTIF THÉMATIQUE</a:t>
          </a:r>
        </a:p>
      </dgm:t>
    </dgm:pt>
    <dgm:pt modelId="{14D13D3C-AE9F-404D-AEA0-B66142AD5843}" type="parTrans" cxnId="{638C1AC9-9A63-461A-9BBD-815C40C6F314}">
      <dgm:prSet/>
      <dgm:spPr/>
      <dgm:t>
        <a:bodyPr/>
        <a:lstStyle/>
        <a:p>
          <a:endParaRPr lang="fr-FR" sz="800">
            <a:latin typeface="Arial" panose="020B0604020202020204" pitchFamily="34" charset="0"/>
            <a:cs typeface="Arial" panose="020B0604020202020204" pitchFamily="34" charset="0"/>
          </a:endParaRPr>
        </a:p>
      </dgm:t>
    </dgm:pt>
    <dgm:pt modelId="{65A817B6-0C89-4951-B4F8-443C47668B28}" type="sibTrans" cxnId="{638C1AC9-9A63-461A-9BBD-815C40C6F314}">
      <dgm:prSet/>
      <dgm:spPr/>
      <dgm:t>
        <a:bodyPr/>
        <a:lstStyle/>
        <a:p>
          <a:endParaRPr lang="fr-FR" sz="800">
            <a:latin typeface="Arial" panose="020B0604020202020204" pitchFamily="34" charset="0"/>
            <a:cs typeface="Arial" panose="020B0604020202020204" pitchFamily="34" charset="0"/>
          </a:endParaRPr>
        </a:p>
      </dgm:t>
    </dgm:pt>
    <dgm:pt modelId="{3D7CC4E9-D751-4CC7-8E9D-10390E291533}">
      <dgm:prSet custT="1">
        <dgm:style>
          <a:lnRef idx="2">
            <a:schemeClr val="accent5"/>
          </a:lnRef>
          <a:fillRef idx="1">
            <a:schemeClr val="lt1"/>
          </a:fillRef>
          <a:effectRef idx="0">
            <a:schemeClr val="accent5"/>
          </a:effectRef>
          <a:fontRef idx="minor">
            <a:schemeClr val="dk1"/>
          </a:fontRef>
        </dgm:style>
      </dgm:prSet>
      <dgm:spPr/>
      <dgm:t>
        <a:bodyPr vert="vert270"/>
        <a:lstStyle/>
        <a:p>
          <a:r>
            <a:rPr lang="fr-FR" sz="800">
              <a:latin typeface="Arial" panose="020B0604020202020204" pitchFamily="34" charset="0"/>
              <a:cs typeface="Arial" panose="020B0604020202020204" pitchFamily="34" charset="0"/>
            </a:rPr>
            <a:t>PRIORITÉ D'INVESTISSEMENT</a:t>
          </a:r>
        </a:p>
      </dgm:t>
    </dgm:pt>
    <dgm:pt modelId="{587920C3-159D-48D6-9984-9E666C2F8176}" type="parTrans" cxnId="{E8E94A46-544C-447E-91E3-E0A1935C968C}">
      <dgm:prSet/>
      <dgm:spPr/>
      <dgm:t>
        <a:bodyPr/>
        <a:lstStyle/>
        <a:p>
          <a:endParaRPr lang="fr-FR" sz="800">
            <a:latin typeface="Arial" panose="020B0604020202020204" pitchFamily="34" charset="0"/>
            <a:cs typeface="Arial" panose="020B0604020202020204" pitchFamily="34" charset="0"/>
          </a:endParaRPr>
        </a:p>
      </dgm:t>
    </dgm:pt>
    <dgm:pt modelId="{7EA79F7E-255B-4AA9-B134-314CDC4A8F8A}" type="sibTrans" cxnId="{E8E94A46-544C-447E-91E3-E0A1935C968C}">
      <dgm:prSet/>
      <dgm:spPr/>
      <dgm:t>
        <a:bodyPr/>
        <a:lstStyle/>
        <a:p>
          <a:endParaRPr lang="fr-FR" sz="800">
            <a:latin typeface="Arial" panose="020B0604020202020204" pitchFamily="34" charset="0"/>
            <a:cs typeface="Arial" panose="020B0604020202020204" pitchFamily="34" charset="0"/>
          </a:endParaRPr>
        </a:p>
      </dgm:t>
    </dgm:pt>
    <dgm:pt modelId="{C8066005-23AD-429C-B9DE-0F9BB7F76791}">
      <dgm:prSet custT="1">
        <dgm:style>
          <a:lnRef idx="2">
            <a:schemeClr val="accent5"/>
          </a:lnRef>
          <a:fillRef idx="1">
            <a:schemeClr val="lt1"/>
          </a:fillRef>
          <a:effectRef idx="0">
            <a:schemeClr val="accent5"/>
          </a:effectRef>
          <a:fontRef idx="minor">
            <a:schemeClr val="dk1"/>
          </a:fontRef>
        </dgm:style>
      </dgm:prSet>
      <dgm:spPr>
        <a:ln/>
      </dgm:spPr>
      <dgm:t>
        <a:bodyPr vert="vert270"/>
        <a:lstStyle/>
        <a:p>
          <a:r>
            <a:rPr lang="fr-FR" sz="800" dirty="0">
              <a:latin typeface="Arial" panose="020B0604020202020204" pitchFamily="34" charset="0"/>
              <a:cs typeface="Arial" panose="020B0604020202020204" pitchFamily="34" charset="0"/>
            </a:rPr>
            <a:t>OBJECTIF SPÉCIFIQUE</a:t>
          </a:r>
        </a:p>
      </dgm:t>
    </dgm:pt>
    <dgm:pt modelId="{48594965-14F6-42CC-B7AD-FEEB3737D99F}" type="parTrans" cxnId="{50A50BA0-2528-4E8E-884D-C94101F3B0F0}">
      <dgm:prSet/>
      <dgm:spPr/>
      <dgm:t>
        <a:bodyPr/>
        <a:lstStyle/>
        <a:p>
          <a:endParaRPr lang="fr-FR" sz="800">
            <a:latin typeface="Arial" panose="020B0604020202020204" pitchFamily="34" charset="0"/>
            <a:cs typeface="Arial" panose="020B0604020202020204" pitchFamily="34" charset="0"/>
          </a:endParaRPr>
        </a:p>
      </dgm:t>
    </dgm:pt>
    <dgm:pt modelId="{90ABA89C-DA05-40BC-AC34-A1770FBA942E}" type="sibTrans" cxnId="{50A50BA0-2528-4E8E-884D-C94101F3B0F0}">
      <dgm:prSet/>
      <dgm:spPr/>
      <dgm:t>
        <a:bodyPr/>
        <a:lstStyle/>
        <a:p>
          <a:endParaRPr lang="fr-FR" sz="800">
            <a:latin typeface="Arial" panose="020B0604020202020204" pitchFamily="34" charset="0"/>
            <a:cs typeface="Arial" panose="020B0604020202020204" pitchFamily="34" charset="0"/>
          </a:endParaRPr>
        </a:p>
      </dgm:t>
    </dgm:pt>
    <dgm:pt modelId="{6B3546AC-2FA0-40E0-AAD0-2C6AB0D0C9BC}">
      <dgm:prSet custT="1">
        <dgm:style>
          <a:lnRef idx="2">
            <a:schemeClr val="accent5"/>
          </a:lnRef>
          <a:fillRef idx="1">
            <a:schemeClr val="lt1"/>
          </a:fillRef>
          <a:effectRef idx="0">
            <a:schemeClr val="accent5"/>
          </a:effectRef>
          <a:fontRef idx="minor">
            <a:schemeClr val="dk1"/>
          </a:fontRef>
        </dgm:style>
      </dgm:prSet>
      <dgm:spPr/>
      <dgm:t>
        <a:bodyPr vert="vert270"/>
        <a:lstStyle/>
        <a:p>
          <a:r>
            <a:rPr lang="fr-FR" sz="800" dirty="0">
              <a:latin typeface="Arial" panose="020B0604020202020204" pitchFamily="34" charset="0"/>
              <a:cs typeface="Arial" panose="020B0604020202020204" pitchFamily="34" charset="0"/>
            </a:rPr>
            <a:t>INDICATEUR DE RÉSULTAT</a:t>
          </a:r>
        </a:p>
      </dgm:t>
    </dgm:pt>
    <dgm:pt modelId="{66921EFC-BC1F-4F9E-A36B-E1BACF358E78}" type="parTrans" cxnId="{DB7A7D81-94F8-4256-8F15-1B4CB8FE77C6}">
      <dgm:prSet/>
      <dgm:spPr/>
      <dgm:t>
        <a:bodyPr/>
        <a:lstStyle/>
        <a:p>
          <a:endParaRPr lang="fr-FR" sz="800">
            <a:latin typeface="Arial" panose="020B0604020202020204" pitchFamily="34" charset="0"/>
            <a:cs typeface="Arial" panose="020B0604020202020204" pitchFamily="34" charset="0"/>
          </a:endParaRPr>
        </a:p>
      </dgm:t>
    </dgm:pt>
    <dgm:pt modelId="{4CAFE1EC-F2B6-48AC-A810-6EC838368204}" type="sibTrans" cxnId="{DB7A7D81-94F8-4256-8F15-1B4CB8FE77C6}">
      <dgm:prSet/>
      <dgm:spPr/>
      <dgm:t>
        <a:bodyPr/>
        <a:lstStyle/>
        <a:p>
          <a:endParaRPr lang="fr-FR" sz="800">
            <a:latin typeface="Arial" panose="020B0604020202020204" pitchFamily="34" charset="0"/>
            <a:cs typeface="Arial" panose="020B0604020202020204" pitchFamily="34" charset="0"/>
          </a:endParaRPr>
        </a:p>
      </dgm:t>
    </dgm:pt>
    <dgm:pt modelId="{6351D443-FAB7-45E8-B255-E33CB993743A}">
      <dgm:prSet custT="1"/>
      <dgm:spPr>
        <a:noFill/>
        <a:ln>
          <a:solidFill>
            <a:srgbClr val="FDC608"/>
          </a:solidFill>
        </a:ln>
      </dgm:spPr>
      <dgm:t>
        <a:bodyPr/>
        <a:lstStyle/>
        <a:p>
          <a:r>
            <a:rPr lang="fr-FR" sz="800">
              <a:solidFill>
                <a:sysClr val="windowText" lastClr="000000"/>
              </a:solidFill>
              <a:latin typeface="Arial" panose="020B0604020202020204" pitchFamily="34" charset="0"/>
              <a:cs typeface="Arial" panose="020B0604020202020204" pitchFamily="34" charset="0"/>
            </a:rPr>
            <a:t>Nouvelles technologies appliquées à l’espace SUDOE</a:t>
          </a:r>
        </a:p>
      </dgm:t>
    </dgm:pt>
    <dgm:pt modelId="{9F58E0F1-89BE-4946-9CFB-0155D01CF491}" type="parTrans" cxnId="{0523301B-1C6E-4756-B2A5-5D09395AB320}">
      <dgm:prSet/>
      <dgm:spPr/>
      <dgm:t>
        <a:bodyPr/>
        <a:lstStyle/>
        <a:p>
          <a:endParaRPr lang="fr-FR" sz="2800"/>
        </a:p>
      </dgm:t>
    </dgm:pt>
    <dgm:pt modelId="{C165EA87-11BF-4A36-B269-EE6FBACD0549}" type="sibTrans" cxnId="{0523301B-1C6E-4756-B2A5-5D09395AB320}">
      <dgm:prSet/>
      <dgm:spPr/>
      <dgm:t>
        <a:bodyPr/>
        <a:lstStyle/>
        <a:p>
          <a:endParaRPr lang="fr-FR" sz="2800"/>
        </a:p>
      </dgm:t>
    </dgm:pt>
    <dgm:pt modelId="{82267D02-1DE2-4ACB-83ED-48B187215820}">
      <dgm:prSet custT="1"/>
      <dgm:spPr>
        <a:noFill/>
        <a:ln>
          <a:solidFill>
            <a:srgbClr val="A3ADD8"/>
          </a:solidFill>
        </a:ln>
      </dgm:spPr>
      <dgm:t>
        <a:bodyPr/>
        <a:lstStyle/>
        <a:p>
          <a:r>
            <a:rPr lang="fr-FR" sz="800">
              <a:solidFill>
                <a:sysClr val="windowText" lastClr="000000"/>
              </a:solidFill>
              <a:latin typeface="Arial" panose="020B0604020202020204" pitchFamily="34" charset="0"/>
              <a:cs typeface="Arial" panose="020B0604020202020204" pitchFamily="34" charset="0"/>
            </a:rPr>
            <a:t>Développement de l’environnement entrepreneurial dans  l'espace SUDOE</a:t>
          </a:r>
        </a:p>
      </dgm:t>
    </dgm:pt>
    <dgm:pt modelId="{21ECDA77-BE7D-4637-A553-BC26D626F331}" type="parTrans" cxnId="{197EDB03-EAD0-4B4C-A8CE-6D7C126C9375}">
      <dgm:prSet/>
      <dgm:spPr/>
      <dgm:t>
        <a:bodyPr/>
        <a:lstStyle/>
        <a:p>
          <a:endParaRPr lang="fr-FR" sz="2800"/>
        </a:p>
      </dgm:t>
    </dgm:pt>
    <dgm:pt modelId="{1BD2A776-0914-46CA-B1C2-802A03BF5F58}" type="sibTrans" cxnId="{197EDB03-EAD0-4B4C-A8CE-6D7C126C9375}">
      <dgm:prSet/>
      <dgm:spPr/>
      <dgm:t>
        <a:bodyPr/>
        <a:lstStyle/>
        <a:p>
          <a:endParaRPr lang="fr-FR" sz="2800"/>
        </a:p>
      </dgm:t>
    </dgm:pt>
    <dgm:pt modelId="{4EE3357C-CBB5-4636-A6B2-2B2CA6741AB6}">
      <dgm:prSet custT="1"/>
      <dgm:spPr>
        <a:noFill/>
        <a:ln>
          <a:solidFill>
            <a:srgbClr val="A3ADD8"/>
          </a:solidFill>
        </a:ln>
      </dgm:spPr>
      <dgm:t>
        <a:bodyPr/>
        <a:lstStyle/>
        <a:p>
          <a:r>
            <a:rPr lang="fr-FR" sz="800">
              <a:solidFill>
                <a:sysClr val="windowText" lastClr="000000"/>
              </a:solidFill>
              <a:latin typeface="Arial" panose="020B0604020202020204" pitchFamily="34" charset="0"/>
              <a:cs typeface="Arial" panose="020B0604020202020204" pitchFamily="34" charset="0"/>
            </a:rPr>
            <a:t>Perfectionnement des conditions d'internationalisation des PME dans l'espace SUDOE</a:t>
          </a:r>
        </a:p>
      </dgm:t>
    </dgm:pt>
    <dgm:pt modelId="{AE39F88C-FFF5-4A5E-B004-9A974BDF6784}" type="parTrans" cxnId="{5CDFF394-89B6-4425-AC87-C48A68A63C13}">
      <dgm:prSet/>
      <dgm:spPr/>
      <dgm:t>
        <a:bodyPr/>
        <a:lstStyle/>
        <a:p>
          <a:endParaRPr lang="fr-FR" sz="2800"/>
        </a:p>
      </dgm:t>
    </dgm:pt>
    <dgm:pt modelId="{9DE918C8-7B0B-4F91-ADBA-F0EA16542A4A}" type="sibTrans" cxnId="{5CDFF394-89B6-4425-AC87-C48A68A63C13}">
      <dgm:prSet/>
      <dgm:spPr/>
      <dgm:t>
        <a:bodyPr/>
        <a:lstStyle/>
        <a:p>
          <a:endParaRPr lang="fr-FR" sz="2800"/>
        </a:p>
      </dgm:t>
    </dgm:pt>
    <dgm:pt modelId="{F498E7A9-85ED-40E8-8DFE-C233C6E75118}">
      <dgm:prSet custT="1"/>
      <dgm:spPr>
        <a:noFill/>
        <a:ln>
          <a:solidFill>
            <a:srgbClr val="159961"/>
          </a:solidFill>
        </a:ln>
      </dgm:spPr>
      <dgm:t>
        <a:bodyPr/>
        <a:lstStyle/>
        <a:p>
          <a:r>
            <a:rPr lang="fr-FR" sz="800">
              <a:solidFill>
                <a:sysClr val="windowText" lastClr="000000"/>
              </a:solidFill>
              <a:latin typeface="Arial" panose="020B0604020202020204" pitchFamily="34" charset="0"/>
              <a:cs typeface="Arial" panose="020B0604020202020204" pitchFamily="34" charset="0"/>
            </a:rPr>
            <a:t>Pourcentage d'acteurs du secteur de l'efficacité énergétique qui participent à des projets de coopération transnationale</a:t>
          </a:r>
        </a:p>
      </dgm:t>
    </dgm:pt>
    <dgm:pt modelId="{4632ED1C-683F-4F2B-8304-2F13FB63B091}" type="parTrans" cxnId="{2C157B6B-BF65-45EB-8EAA-6BBA85E2133A}">
      <dgm:prSet/>
      <dgm:spPr/>
      <dgm:t>
        <a:bodyPr/>
        <a:lstStyle/>
        <a:p>
          <a:endParaRPr lang="fr-FR" sz="2800"/>
        </a:p>
      </dgm:t>
    </dgm:pt>
    <dgm:pt modelId="{6DA6AD4B-35B9-4042-9567-1F25DB393576}" type="sibTrans" cxnId="{2C157B6B-BF65-45EB-8EAA-6BBA85E2133A}">
      <dgm:prSet/>
      <dgm:spPr/>
      <dgm:t>
        <a:bodyPr/>
        <a:lstStyle/>
        <a:p>
          <a:endParaRPr lang="fr-FR" sz="2800"/>
        </a:p>
      </dgm:t>
    </dgm:pt>
    <dgm:pt modelId="{FD57E46E-6E46-4EB9-A588-AA3C3C176C42}">
      <dgm:prSet custT="1"/>
      <dgm:spPr>
        <a:noFill/>
        <a:ln>
          <a:solidFill>
            <a:srgbClr val="E34063"/>
          </a:solidFill>
        </a:ln>
      </dgm:spPr>
      <dgm:t>
        <a:bodyPr/>
        <a:lstStyle/>
        <a:p>
          <a:r>
            <a:rPr lang="fr-FR" sz="800">
              <a:solidFill>
                <a:sysClr val="windowText" lastClr="000000"/>
              </a:solidFill>
              <a:latin typeface="Arial" panose="020B0604020202020204" pitchFamily="34" charset="0"/>
              <a:cs typeface="Arial" panose="020B0604020202020204" pitchFamily="34" charset="0"/>
            </a:rPr>
            <a:t>Pourcentage de territoire couvert par des dispositifs transnationaux de prévention et de gestion des risques</a:t>
          </a:r>
        </a:p>
      </dgm:t>
    </dgm:pt>
    <dgm:pt modelId="{E4C5BC4F-40A9-4114-8F2C-400EE9E8C499}" type="parTrans" cxnId="{6CD83B2F-D3F7-4A89-BB08-0D0D0E718D30}">
      <dgm:prSet/>
      <dgm:spPr/>
      <dgm:t>
        <a:bodyPr/>
        <a:lstStyle/>
        <a:p>
          <a:endParaRPr lang="fr-FR" sz="2800"/>
        </a:p>
      </dgm:t>
    </dgm:pt>
    <dgm:pt modelId="{CB1830A3-8D68-4D81-8C38-EB93C60E5FC5}" type="sibTrans" cxnId="{6CD83B2F-D3F7-4A89-BB08-0D0D0E718D30}">
      <dgm:prSet/>
      <dgm:spPr/>
      <dgm:t>
        <a:bodyPr/>
        <a:lstStyle/>
        <a:p>
          <a:endParaRPr lang="fr-FR" sz="2800"/>
        </a:p>
      </dgm:t>
    </dgm:pt>
    <dgm:pt modelId="{7CC047F0-EE33-4211-B426-28FB45532687}">
      <dgm:prSet custT="1"/>
      <dgm:spPr>
        <a:noFill/>
        <a:ln>
          <a:solidFill>
            <a:srgbClr val="98C222"/>
          </a:solidFill>
        </a:ln>
      </dgm:spPr>
      <dgm:t>
        <a:bodyPr/>
        <a:lstStyle/>
        <a:p>
          <a:r>
            <a:rPr lang="fr-FR" sz="800">
              <a:solidFill>
                <a:sysClr val="windowText" lastClr="000000"/>
              </a:solidFill>
              <a:latin typeface="Arial" panose="020B0604020202020204" pitchFamily="34" charset="0"/>
              <a:cs typeface="Arial" panose="020B0604020202020204" pitchFamily="34" charset="0"/>
            </a:rPr>
            <a:t>Pourcentage de sites naturels et patrimoniaux  impliqués dans des stratégies transnationales de développement durable</a:t>
          </a:r>
        </a:p>
      </dgm:t>
    </dgm:pt>
    <dgm:pt modelId="{2B131F59-206F-410B-92B4-55DB7D0BC1D1}" type="parTrans" cxnId="{3F8FD937-19EA-45FE-90F5-05C39E54B614}">
      <dgm:prSet/>
      <dgm:spPr/>
      <dgm:t>
        <a:bodyPr/>
        <a:lstStyle/>
        <a:p>
          <a:endParaRPr lang="fr-FR" sz="2800"/>
        </a:p>
      </dgm:t>
    </dgm:pt>
    <dgm:pt modelId="{0C4E1E28-9294-4ED5-A1D7-A55C2EF0319B}" type="sibTrans" cxnId="{3F8FD937-19EA-45FE-90F5-05C39E54B614}">
      <dgm:prSet/>
      <dgm:spPr/>
      <dgm:t>
        <a:bodyPr/>
        <a:lstStyle/>
        <a:p>
          <a:endParaRPr lang="fr-FR" sz="2800"/>
        </a:p>
      </dgm:t>
    </dgm:pt>
    <dgm:pt modelId="{1E2EAC18-7B23-423B-A17B-9CC59E09C2EA}">
      <dgm:prSet custT="1"/>
      <dgm:spPr>
        <a:noFill/>
        <a:ln>
          <a:solidFill>
            <a:srgbClr val="98C222"/>
          </a:solidFill>
        </a:ln>
      </dgm:spPr>
      <dgm:t>
        <a:bodyPr/>
        <a:lstStyle/>
        <a:p>
          <a:r>
            <a:rPr lang="fr-FR" sz="800" dirty="0">
              <a:solidFill>
                <a:sysClr val="windowText" lastClr="000000"/>
              </a:solidFill>
              <a:latin typeface="Arial" panose="020B0604020202020204" pitchFamily="34" charset="0"/>
              <a:cs typeface="Arial" panose="020B0604020202020204" pitchFamily="34" charset="0"/>
            </a:rPr>
            <a:t>Pourcentage d’espaces protégés impliqués dans des stratégies transnationales</a:t>
          </a:r>
        </a:p>
      </dgm:t>
    </dgm:pt>
    <dgm:pt modelId="{B5389576-5091-4CBD-8F28-D24CBBE6394A}" type="parTrans" cxnId="{006DB958-9144-48F4-A681-C63198909D91}">
      <dgm:prSet/>
      <dgm:spPr/>
      <dgm:t>
        <a:bodyPr/>
        <a:lstStyle/>
        <a:p>
          <a:endParaRPr lang="fr-FR" sz="2800"/>
        </a:p>
      </dgm:t>
    </dgm:pt>
    <dgm:pt modelId="{84156B7A-5110-48F9-8191-57DDE3D348B5}" type="sibTrans" cxnId="{006DB958-9144-48F4-A681-C63198909D91}">
      <dgm:prSet/>
      <dgm:spPr/>
      <dgm:t>
        <a:bodyPr/>
        <a:lstStyle/>
        <a:p>
          <a:endParaRPr lang="fr-FR" sz="2800"/>
        </a:p>
      </dgm:t>
    </dgm:pt>
    <dgm:pt modelId="{F3E75954-8390-448E-A140-99E598BAF79A}">
      <dgm:prSet custT="1"/>
      <dgm:spPr>
        <a:noFill/>
        <a:ln>
          <a:solidFill>
            <a:srgbClr val="FDC608"/>
          </a:solidFill>
        </a:ln>
      </dgm:spPr>
      <dgm:t>
        <a:bodyPr/>
        <a:lstStyle/>
        <a:p>
          <a:r>
            <a:rPr lang="fr-FR" sz="800">
              <a:solidFill>
                <a:sysClr val="windowText" lastClr="000000"/>
              </a:solidFill>
              <a:latin typeface="Arial" panose="020B0604020202020204" pitchFamily="34" charset="0"/>
              <a:cs typeface="Arial" panose="020B0604020202020204" pitchFamily="34" charset="0"/>
            </a:rPr>
            <a:t>Réseaux de collaboration développant des activités transnationales dans les secteurs prioritaires de l'Espace SUDOE </a:t>
          </a:r>
        </a:p>
      </dgm:t>
    </dgm:pt>
    <dgm:pt modelId="{920CAEAD-B5F2-4FD0-A451-2570F5411A10}" type="parTrans" cxnId="{2BCFB4D5-3745-4E16-A21A-5D7CF42D2C5D}">
      <dgm:prSet/>
      <dgm:spPr/>
      <dgm:t>
        <a:bodyPr/>
        <a:lstStyle/>
        <a:p>
          <a:endParaRPr lang="fr-FR" sz="2800"/>
        </a:p>
      </dgm:t>
    </dgm:pt>
    <dgm:pt modelId="{FFF734CB-C3BC-49E6-AB0F-0A948BC863A4}" type="sibTrans" cxnId="{2BCFB4D5-3745-4E16-A21A-5D7CF42D2C5D}">
      <dgm:prSet/>
      <dgm:spPr/>
      <dgm:t>
        <a:bodyPr/>
        <a:lstStyle/>
        <a:p>
          <a:endParaRPr lang="fr-FR" sz="2800"/>
        </a:p>
      </dgm:t>
    </dgm:pt>
    <dgm:pt modelId="{5EF6E762-1164-4D9B-B3AF-9E91F52FDD0E}">
      <dgm:prSet custT="1"/>
      <dgm:spPr>
        <a:noFill/>
        <a:ln w="38100">
          <a:solidFill>
            <a:srgbClr val="A3ADD8"/>
          </a:solidFill>
        </a:ln>
      </dgm:spPr>
      <dgm:t>
        <a:bodyPr/>
        <a:lstStyle/>
        <a:p>
          <a:r>
            <a:rPr lang="fr-FR" sz="800" dirty="0" smtClean="0">
              <a:solidFill>
                <a:sysClr val="windowText" lastClr="000000"/>
              </a:solidFill>
              <a:latin typeface="Arial" panose="020B0604020202020204" pitchFamily="34" charset="0"/>
              <a:cs typeface="Arial" panose="020B0604020202020204" pitchFamily="34" charset="0"/>
            </a:rPr>
            <a:t>2: STIMULER LA COMPÉTITIVITÉ ET L’INTERNATIONALISATION DES PME DU SUD-OUEST EUROPEEN</a:t>
          </a:r>
          <a:endParaRPr lang="fr-FR" sz="800" dirty="0">
            <a:solidFill>
              <a:sysClr val="windowText" lastClr="000000"/>
            </a:solidFill>
            <a:latin typeface="Arial" panose="020B0604020202020204" pitchFamily="34" charset="0"/>
            <a:cs typeface="Arial" panose="020B0604020202020204" pitchFamily="34" charset="0"/>
          </a:endParaRPr>
        </a:p>
      </dgm:t>
    </dgm:pt>
    <dgm:pt modelId="{3A88BC8B-B7DD-4E31-8921-DF98C67A66CE}" type="sibTrans" cxnId="{782F5AA8-1F7F-48F0-AB92-9429E6B1FF1B}">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EA2F0119-B6B7-4BD9-B078-C20BA8246795}" type="parTrans" cxnId="{782F5AA8-1F7F-48F0-AB92-9429E6B1FF1B}">
      <dgm:prSet/>
      <dgm:spPr/>
      <dgm:t>
        <a:bodyPr/>
        <a:lstStyle/>
        <a:p>
          <a:endParaRPr lang="fr-FR" sz="800">
            <a:solidFill>
              <a:sysClr val="windowText" lastClr="000000"/>
            </a:solidFill>
            <a:latin typeface="Arial" panose="020B0604020202020204" pitchFamily="34" charset="0"/>
            <a:cs typeface="Arial" panose="020B0604020202020204" pitchFamily="34" charset="0"/>
          </a:endParaRPr>
        </a:p>
      </dgm:t>
    </dgm:pt>
    <dgm:pt modelId="{16711D66-CB5B-4D8C-A61E-839C041EE890}" type="pres">
      <dgm:prSet presAssocID="{2A654845-CBB1-4ED4-B801-095362BDDF10}" presName="Name0" presStyleCnt="0">
        <dgm:presLayoutVars>
          <dgm:chPref val="1"/>
          <dgm:dir/>
          <dgm:animOne val="branch"/>
          <dgm:animLvl val="lvl"/>
          <dgm:resizeHandles/>
        </dgm:presLayoutVars>
      </dgm:prSet>
      <dgm:spPr/>
      <dgm:t>
        <a:bodyPr/>
        <a:lstStyle/>
        <a:p>
          <a:endParaRPr lang="fr-FR"/>
        </a:p>
      </dgm:t>
    </dgm:pt>
    <dgm:pt modelId="{6988089B-E7A4-4BA7-B3AE-BC2A9FAD3DC6}" type="pres">
      <dgm:prSet presAssocID="{3802731B-1F6B-423E-B340-B36F28095214}" presName="vertOne" presStyleCnt="0"/>
      <dgm:spPr/>
      <dgm:t>
        <a:bodyPr/>
        <a:lstStyle/>
        <a:p>
          <a:endParaRPr lang="fr-FR"/>
        </a:p>
      </dgm:t>
    </dgm:pt>
    <dgm:pt modelId="{F6159B35-EDB6-4FB9-90D1-A281CEC5B0E5}" type="pres">
      <dgm:prSet presAssocID="{3802731B-1F6B-423E-B340-B36F28095214}" presName="txOne" presStyleLbl="node0" presStyleIdx="0" presStyleCnt="6" custScaleX="46443">
        <dgm:presLayoutVars>
          <dgm:chPref val="3"/>
        </dgm:presLayoutVars>
      </dgm:prSet>
      <dgm:spPr>
        <a:prstGeom prst="snip2DiagRect">
          <a:avLst/>
        </a:prstGeom>
      </dgm:spPr>
      <dgm:t>
        <a:bodyPr/>
        <a:lstStyle/>
        <a:p>
          <a:endParaRPr lang="fr-FR"/>
        </a:p>
      </dgm:t>
    </dgm:pt>
    <dgm:pt modelId="{C2C7FD0D-EDE1-481E-A540-1FB5BF01FA44}" type="pres">
      <dgm:prSet presAssocID="{3802731B-1F6B-423E-B340-B36F28095214}" presName="parTransOne" presStyleCnt="0"/>
      <dgm:spPr/>
      <dgm:t>
        <a:bodyPr/>
        <a:lstStyle/>
        <a:p>
          <a:endParaRPr lang="fr-FR"/>
        </a:p>
      </dgm:t>
    </dgm:pt>
    <dgm:pt modelId="{E7C28170-EDD8-41F2-A199-11FFC0212490}" type="pres">
      <dgm:prSet presAssocID="{3802731B-1F6B-423E-B340-B36F28095214}" presName="horzOne" presStyleCnt="0"/>
      <dgm:spPr/>
      <dgm:t>
        <a:bodyPr/>
        <a:lstStyle/>
        <a:p>
          <a:endParaRPr lang="fr-FR"/>
        </a:p>
      </dgm:t>
    </dgm:pt>
    <dgm:pt modelId="{94FD2F47-DAFB-4230-A292-9428D1068B05}" type="pres">
      <dgm:prSet presAssocID="{FB628D76-E992-426B-941C-06CE23A798F0}" presName="vertTwo" presStyleCnt="0"/>
      <dgm:spPr/>
      <dgm:t>
        <a:bodyPr/>
        <a:lstStyle/>
        <a:p>
          <a:endParaRPr lang="fr-FR"/>
        </a:p>
      </dgm:t>
    </dgm:pt>
    <dgm:pt modelId="{B263E022-90F5-4A76-A15D-7D8B2322ABCA}" type="pres">
      <dgm:prSet presAssocID="{FB628D76-E992-426B-941C-06CE23A798F0}" presName="txTwo" presStyleLbl="node2" presStyleIdx="0" presStyleCnt="6" custScaleX="46442" custScaleY="73581">
        <dgm:presLayoutVars>
          <dgm:chPref val="3"/>
        </dgm:presLayoutVars>
      </dgm:prSet>
      <dgm:spPr>
        <a:prstGeom prst="roundRect">
          <a:avLst/>
        </a:prstGeom>
      </dgm:spPr>
      <dgm:t>
        <a:bodyPr/>
        <a:lstStyle/>
        <a:p>
          <a:endParaRPr lang="fr-FR"/>
        </a:p>
      </dgm:t>
    </dgm:pt>
    <dgm:pt modelId="{F0E6379F-1DE6-41B9-8A63-AC08DEE86C24}" type="pres">
      <dgm:prSet presAssocID="{FB628D76-E992-426B-941C-06CE23A798F0}" presName="parTransTwo" presStyleCnt="0"/>
      <dgm:spPr/>
      <dgm:t>
        <a:bodyPr/>
        <a:lstStyle/>
        <a:p>
          <a:endParaRPr lang="fr-FR"/>
        </a:p>
      </dgm:t>
    </dgm:pt>
    <dgm:pt modelId="{C9808F8B-4CC4-4781-AF0B-E3B4A840D7ED}" type="pres">
      <dgm:prSet presAssocID="{FB628D76-E992-426B-941C-06CE23A798F0}" presName="horzTwo" presStyleCnt="0"/>
      <dgm:spPr/>
      <dgm:t>
        <a:bodyPr/>
        <a:lstStyle/>
        <a:p>
          <a:endParaRPr lang="fr-FR"/>
        </a:p>
      </dgm:t>
    </dgm:pt>
    <dgm:pt modelId="{2AA32145-C7D9-479A-AAB9-C5BF25C0E5C6}" type="pres">
      <dgm:prSet presAssocID="{3D7CC4E9-D751-4CC7-8E9D-10390E291533}" presName="vertThree" presStyleCnt="0"/>
      <dgm:spPr/>
      <dgm:t>
        <a:bodyPr/>
        <a:lstStyle/>
        <a:p>
          <a:endParaRPr lang="fr-FR"/>
        </a:p>
      </dgm:t>
    </dgm:pt>
    <dgm:pt modelId="{CC86D62F-99DA-4BCE-AE91-3F8DE0FE8F71}" type="pres">
      <dgm:prSet presAssocID="{3D7CC4E9-D751-4CC7-8E9D-10390E291533}" presName="txThree" presStyleLbl="node3" presStyleIdx="0" presStyleCnt="8" custScaleX="46442" custScaleY="108427">
        <dgm:presLayoutVars>
          <dgm:chPref val="3"/>
        </dgm:presLayoutVars>
      </dgm:prSet>
      <dgm:spPr>
        <a:prstGeom prst="roundRect">
          <a:avLst/>
        </a:prstGeom>
      </dgm:spPr>
      <dgm:t>
        <a:bodyPr/>
        <a:lstStyle/>
        <a:p>
          <a:endParaRPr lang="fr-FR"/>
        </a:p>
      </dgm:t>
    </dgm:pt>
    <dgm:pt modelId="{BCFED920-091B-4BAB-8212-25D2E37599C3}" type="pres">
      <dgm:prSet presAssocID="{3D7CC4E9-D751-4CC7-8E9D-10390E291533}" presName="parTransThree" presStyleCnt="0"/>
      <dgm:spPr/>
      <dgm:t>
        <a:bodyPr/>
        <a:lstStyle/>
        <a:p>
          <a:endParaRPr lang="fr-FR"/>
        </a:p>
      </dgm:t>
    </dgm:pt>
    <dgm:pt modelId="{58935339-ED8A-49D9-9219-9467A241C8D5}" type="pres">
      <dgm:prSet presAssocID="{3D7CC4E9-D751-4CC7-8E9D-10390E291533}" presName="horzThree" presStyleCnt="0"/>
      <dgm:spPr/>
      <dgm:t>
        <a:bodyPr/>
        <a:lstStyle/>
        <a:p>
          <a:endParaRPr lang="fr-FR"/>
        </a:p>
      </dgm:t>
    </dgm:pt>
    <dgm:pt modelId="{ED53CA0B-8E5A-40E4-B569-09F62F66C264}" type="pres">
      <dgm:prSet presAssocID="{C8066005-23AD-429C-B9DE-0F9BB7F76791}" presName="vertFour" presStyleCnt="0">
        <dgm:presLayoutVars>
          <dgm:chPref val="3"/>
        </dgm:presLayoutVars>
      </dgm:prSet>
      <dgm:spPr/>
      <dgm:t>
        <a:bodyPr/>
        <a:lstStyle/>
        <a:p>
          <a:endParaRPr lang="fr-FR"/>
        </a:p>
      </dgm:t>
    </dgm:pt>
    <dgm:pt modelId="{EE608D3C-AA1D-42FE-8F67-CF6306200C9D}" type="pres">
      <dgm:prSet presAssocID="{C8066005-23AD-429C-B9DE-0F9BB7F76791}" presName="txFour" presStyleLbl="node4" presStyleIdx="0" presStyleCnt="18" custScaleX="46442" custScaleY="104486">
        <dgm:presLayoutVars>
          <dgm:chPref val="3"/>
        </dgm:presLayoutVars>
      </dgm:prSet>
      <dgm:spPr/>
      <dgm:t>
        <a:bodyPr/>
        <a:lstStyle/>
        <a:p>
          <a:endParaRPr lang="fr-FR"/>
        </a:p>
      </dgm:t>
    </dgm:pt>
    <dgm:pt modelId="{F277041F-CA9A-4219-B561-6A77C75859B6}" type="pres">
      <dgm:prSet presAssocID="{C8066005-23AD-429C-B9DE-0F9BB7F76791}" presName="parTransFour" presStyleCnt="0"/>
      <dgm:spPr/>
      <dgm:t>
        <a:bodyPr/>
        <a:lstStyle/>
        <a:p>
          <a:endParaRPr lang="fr-FR"/>
        </a:p>
      </dgm:t>
    </dgm:pt>
    <dgm:pt modelId="{71D18EB2-E1AC-4322-AA4E-8637598E0C3B}" type="pres">
      <dgm:prSet presAssocID="{C8066005-23AD-429C-B9DE-0F9BB7F76791}" presName="horzFour" presStyleCnt="0"/>
      <dgm:spPr/>
      <dgm:t>
        <a:bodyPr/>
        <a:lstStyle/>
        <a:p>
          <a:endParaRPr lang="fr-FR"/>
        </a:p>
      </dgm:t>
    </dgm:pt>
    <dgm:pt modelId="{DCBCA728-A32B-43EF-8AD7-4C65C90498A4}" type="pres">
      <dgm:prSet presAssocID="{6B3546AC-2FA0-40E0-AAD0-2C6AB0D0C9BC}" presName="vertFour" presStyleCnt="0">
        <dgm:presLayoutVars>
          <dgm:chPref val="3"/>
        </dgm:presLayoutVars>
      </dgm:prSet>
      <dgm:spPr/>
      <dgm:t>
        <a:bodyPr/>
        <a:lstStyle/>
        <a:p>
          <a:endParaRPr lang="fr-FR"/>
        </a:p>
      </dgm:t>
    </dgm:pt>
    <dgm:pt modelId="{13D68F40-E3CE-4416-867A-B14B36A9A3E9}" type="pres">
      <dgm:prSet presAssocID="{6B3546AC-2FA0-40E0-AAD0-2C6AB0D0C9BC}" presName="txFour" presStyleLbl="node4" presStyleIdx="1" presStyleCnt="18" custScaleX="46442">
        <dgm:presLayoutVars>
          <dgm:chPref val="3"/>
        </dgm:presLayoutVars>
      </dgm:prSet>
      <dgm:spPr/>
      <dgm:t>
        <a:bodyPr/>
        <a:lstStyle/>
        <a:p>
          <a:endParaRPr lang="fr-FR"/>
        </a:p>
      </dgm:t>
    </dgm:pt>
    <dgm:pt modelId="{A9CCD980-9E7A-4E4A-BF7D-111878C1ECDD}" type="pres">
      <dgm:prSet presAssocID="{6B3546AC-2FA0-40E0-AAD0-2C6AB0D0C9BC}" presName="horzFour" presStyleCnt="0"/>
      <dgm:spPr/>
      <dgm:t>
        <a:bodyPr/>
        <a:lstStyle/>
        <a:p>
          <a:endParaRPr lang="fr-FR"/>
        </a:p>
      </dgm:t>
    </dgm:pt>
    <dgm:pt modelId="{9490DBCE-A606-4D73-A609-F1880ECC9B1C}" type="pres">
      <dgm:prSet presAssocID="{381D19CC-2261-486F-AC0B-87098A993C3A}" presName="sibSpaceOne" presStyleCnt="0"/>
      <dgm:spPr/>
      <dgm:t>
        <a:bodyPr/>
        <a:lstStyle/>
        <a:p>
          <a:endParaRPr lang="fr-FR"/>
        </a:p>
      </dgm:t>
    </dgm:pt>
    <dgm:pt modelId="{351ACE37-7E65-4938-AD2D-99E93B10BE02}" type="pres">
      <dgm:prSet presAssocID="{176146AE-61F0-44FF-9A3E-5315AD639701}" presName="vertOne" presStyleCnt="0"/>
      <dgm:spPr/>
      <dgm:t>
        <a:bodyPr/>
        <a:lstStyle/>
        <a:p>
          <a:endParaRPr lang="fr-FR"/>
        </a:p>
      </dgm:t>
    </dgm:pt>
    <dgm:pt modelId="{5429BC0E-3E7D-4E3B-8B1B-EB257E2D476A}" type="pres">
      <dgm:prSet presAssocID="{176146AE-61F0-44FF-9A3E-5315AD639701}" presName="txOne" presStyleLbl="node0" presStyleIdx="1" presStyleCnt="6">
        <dgm:presLayoutVars>
          <dgm:chPref val="3"/>
        </dgm:presLayoutVars>
      </dgm:prSet>
      <dgm:spPr>
        <a:prstGeom prst="snip2DiagRect">
          <a:avLst/>
        </a:prstGeom>
      </dgm:spPr>
      <dgm:t>
        <a:bodyPr/>
        <a:lstStyle/>
        <a:p>
          <a:endParaRPr lang="fr-FR"/>
        </a:p>
      </dgm:t>
    </dgm:pt>
    <dgm:pt modelId="{4365E08B-AF11-488A-B088-03621BF0D52C}" type="pres">
      <dgm:prSet presAssocID="{176146AE-61F0-44FF-9A3E-5315AD639701}" presName="parTransOne" presStyleCnt="0"/>
      <dgm:spPr/>
      <dgm:t>
        <a:bodyPr/>
        <a:lstStyle/>
        <a:p>
          <a:endParaRPr lang="fr-FR"/>
        </a:p>
      </dgm:t>
    </dgm:pt>
    <dgm:pt modelId="{0170DF71-2E79-4D16-8F48-5761933DC57F}" type="pres">
      <dgm:prSet presAssocID="{176146AE-61F0-44FF-9A3E-5315AD639701}" presName="horzOne" presStyleCnt="0"/>
      <dgm:spPr/>
      <dgm:t>
        <a:bodyPr/>
        <a:lstStyle/>
        <a:p>
          <a:endParaRPr lang="fr-FR"/>
        </a:p>
      </dgm:t>
    </dgm:pt>
    <dgm:pt modelId="{1912142C-8180-4BB5-AA2B-32C647197A87}" type="pres">
      <dgm:prSet presAssocID="{9229D48F-F9D9-449D-BC59-4B3504CD0E84}" presName="vertTwo" presStyleCnt="0"/>
      <dgm:spPr/>
      <dgm:t>
        <a:bodyPr/>
        <a:lstStyle/>
        <a:p>
          <a:endParaRPr lang="fr-FR"/>
        </a:p>
      </dgm:t>
    </dgm:pt>
    <dgm:pt modelId="{0017A8BC-5271-4E7B-9E87-BEBCD5FD4B8A}" type="pres">
      <dgm:prSet presAssocID="{9229D48F-F9D9-449D-BC59-4B3504CD0E84}" presName="txTwo" presStyleLbl="node2" presStyleIdx="1" presStyleCnt="6" custScaleY="73581">
        <dgm:presLayoutVars>
          <dgm:chPref val="3"/>
        </dgm:presLayoutVars>
      </dgm:prSet>
      <dgm:spPr>
        <a:prstGeom prst="roundRect">
          <a:avLst/>
        </a:prstGeom>
      </dgm:spPr>
      <dgm:t>
        <a:bodyPr/>
        <a:lstStyle/>
        <a:p>
          <a:endParaRPr lang="fr-FR"/>
        </a:p>
      </dgm:t>
    </dgm:pt>
    <dgm:pt modelId="{D7B608EB-5D5F-4A4D-9232-272B0E7AA833}" type="pres">
      <dgm:prSet presAssocID="{9229D48F-F9D9-449D-BC59-4B3504CD0E84}" presName="parTransTwo" presStyleCnt="0"/>
      <dgm:spPr/>
      <dgm:t>
        <a:bodyPr/>
        <a:lstStyle/>
        <a:p>
          <a:endParaRPr lang="fr-FR"/>
        </a:p>
      </dgm:t>
    </dgm:pt>
    <dgm:pt modelId="{F6B44FEF-2651-4648-BDB1-AD4B00D4494C}" type="pres">
      <dgm:prSet presAssocID="{9229D48F-F9D9-449D-BC59-4B3504CD0E84}" presName="horzTwo" presStyleCnt="0"/>
      <dgm:spPr/>
      <dgm:t>
        <a:bodyPr/>
        <a:lstStyle/>
        <a:p>
          <a:endParaRPr lang="fr-FR"/>
        </a:p>
      </dgm:t>
    </dgm:pt>
    <dgm:pt modelId="{CAA18FC2-352F-4E52-8251-28D1908118F9}" type="pres">
      <dgm:prSet presAssocID="{FEE0E71D-11DA-4541-9BCD-036335F52231}" presName="vertThree" presStyleCnt="0"/>
      <dgm:spPr/>
      <dgm:t>
        <a:bodyPr/>
        <a:lstStyle/>
        <a:p>
          <a:endParaRPr lang="fr-FR"/>
        </a:p>
      </dgm:t>
    </dgm:pt>
    <dgm:pt modelId="{8881B193-5118-4676-9976-E1CF6829CE7C}" type="pres">
      <dgm:prSet presAssocID="{FEE0E71D-11DA-4541-9BCD-036335F52231}" presName="txThree" presStyleLbl="node3" presStyleIdx="1" presStyleCnt="8" custScaleY="108427">
        <dgm:presLayoutVars>
          <dgm:chPref val="3"/>
        </dgm:presLayoutVars>
      </dgm:prSet>
      <dgm:spPr/>
      <dgm:t>
        <a:bodyPr/>
        <a:lstStyle/>
        <a:p>
          <a:endParaRPr lang="fr-FR"/>
        </a:p>
      </dgm:t>
    </dgm:pt>
    <dgm:pt modelId="{1389CC0B-3A46-49DA-BC4F-9DF1E932D305}" type="pres">
      <dgm:prSet presAssocID="{FEE0E71D-11DA-4541-9BCD-036335F52231}" presName="parTransThree" presStyleCnt="0"/>
      <dgm:spPr/>
      <dgm:t>
        <a:bodyPr/>
        <a:lstStyle/>
        <a:p>
          <a:endParaRPr lang="fr-FR"/>
        </a:p>
      </dgm:t>
    </dgm:pt>
    <dgm:pt modelId="{5B43D1EB-EB2A-43D1-AB63-6BCE027FD38B}" type="pres">
      <dgm:prSet presAssocID="{FEE0E71D-11DA-4541-9BCD-036335F52231}" presName="horzThree" presStyleCnt="0"/>
      <dgm:spPr/>
      <dgm:t>
        <a:bodyPr/>
        <a:lstStyle/>
        <a:p>
          <a:endParaRPr lang="fr-FR"/>
        </a:p>
      </dgm:t>
    </dgm:pt>
    <dgm:pt modelId="{431985D7-40C5-4D05-8712-510418C1049E}" type="pres">
      <dgm:prSet presAssocID="{89CC05F3-26FD-403D-AB9E-CD46F35B919A}" presName="vertFour" presStyleCnt="0">
        <dgm:presLayoutVars>
          <dgm:chPref val="3"/>
        </dgm:presLayoutVars>
      </dgm:prSet>
      <dgm:spPr/>
      <dgm:t>
        <a:bodyPr/>
        <a:lstStyle/>
        <a:p>
          <a:endParaRPr lang="fr-FR"/>
        </a:p>
      </dgm:t>
    </dgm:pt>
    <dgm:pt modelId="{3F346501-E054-4CBA-9D45-0F503386D346}" type="pres">
      <dgm:prSet presAssocID="{89CC05F3-26FD-403D-AB9E-CD46F35B919A}" presName="txFour" presStyleLbl="node4" presStyleIdx="2" presStyleCnt="18" custScaleY="104486">
        <dgm:presLayoutVars>
          <dgm:chPref val="3"/>
        </dgm:presLayoutVars>
      </dgm:prSet>
      <dgm:spPr/>
      <dgm:t>
        <a:bodyPr/>
        <a:lstStyle/>
        <a:p>
          <a:endParaRPr lang="fr-FR"/>
        </a:p>
      </dgm:t>
    </dgm:pt>
    <dgm:pt modelId="{0EE43727-00C6-470C-BF0D-12E46E86BFD3}" type="pres">
      <dgm:prSet presAssocID="{89CC05F3-26FD-403D-AB9E-CD46F35B919A}" presName="parTransFour" presStyleCnt="0"/>
      <dgm:spPr/>
      <dgm:t>
        <a:bodyPr/>
        <a:lstStyle/>
        <a:p>
          <a:endParaRPr lang="fr-FR"/>
        </a:p>
      </dgm:t>
    </dgm:pt>
    <dgm:pt modelId="{E58A5A2A-3216-4748-B76F-DDD09C594F70}" type="pres">
      <dgm:prSet presAssocID="{89CC05F3-26FD-403D-AB9E-CD46F35B919A}" presName="horzFour" presStyleCnt="0"/>
      <dgm:spPr/>
      <dgm:t>
        <a:bodyPr/>
        <a:lstStyle/>
        <a:p>
          <a:endParaRPr lang="fr-FR"/>
        </a:p>
      </dgm:t>
    </dgm:pt>
    <dgm:pt modelId="{05D447EF-8DF1-4020-9613-5AF67AAABC2D}" type="pres">
      <dgm:prSet presAssocID="{F3E75954-8390-448E-A140-99E598BAF79A}" presName="vertFour" presStyleCnt="0">
        <dgm:presLayoutVars>
          <dgm:chPref val="3"/>
        </dgm:presLayoutVars>
      </dgm:prSet>
      <dgm:spPr/>
      <dgm:t>
        <a:bodyPr/>
        <a:lstStyle/>
        <a:p>
          <a:endParaRPr lang="fr-FR"/>
        </a:p>
      </dgm:t>
    </dgm:pt>
    <dgm:pt modelId="{F723B6F2-0ECD-429B-B986-1C21CA991CC7}" type="pres">
      <dgm:prSet presAssocID="{F3E75954-8390-448E-A140-99E598BAF79A}" presName="txFour" presStyleLbl="node4" presStyleIdx="3" presStyleCnt="18">
        <dgm:presLayoutVars>
          <dgm:chPref val="3"/>
        </dgm:presLayoutVars>
      </dgm:prSet>
      <dgm:spPr/>
      <dgm:t>
        <a:bodyPr/>
        <a:lstStyle/>
        <a:p>
          <a:endParaRPr lang="fr-FR"/>
        </a:p>
      </dgm:t>
    </dgm:pt>
    <dgm:pt modelId="{81D98F15-79D8-4816-8559-579A9DB41B73}" type="pres">
      <dgm:prSet presAssocID="{F3E75954-8390-448E-A140-99E598BAF79A}" presName="horzFour" presStyleCnt="0"/>
      <dgm:spPr/>
      <dgm:t>
        <a:bodyPr/>
        <a:lstStyle/>
        <a:p>
          <a:endParaRPr lang="fr-FR"/>
        </a:p>
      </dgm:t>
    </dgm:pt>
    <dgm:pt modelId="{0D433CD5-5101-4FE9-9A07-3C3F9F168009}" type="pres">
      <dgm:prSet presAssocID="{D756C28B-3B37-4F03-B3AF-28438FC66EB2}" presName="sibSpaceFour" presStyleCnt="0"/>
      <dgm:spPr/>
      <dgm:t>
        <a:bodyPr/>
        <a:lstStyle/>
        <a:p>
          <a:endParaRPr lang="fr-FR"/>
        </a:p>
      </dgm:t>
    </dgm:pt>
    <dgm:pt modelId="{36D708F2-6F60-4BE6-85D1-8524CB600532}" type="pres">
      <dgm:prSet presAssocID="{255D5C96-6773-4558-A416-BD2A72ECDC7F}" presName="vertFour" presStyleCnt="0">
        <dgm:presLayoutVars>
          <dgm:chPref val="3"/>
        </dgm:presLayoutVars>
      </dgm:prSet>
      <dgm:spPr/>
      <dgm:t>
        <a:bodyPr/>
        <a:lstStyle/>
        <a:p>
          <a:endParaRPr lang="fr-FR"/>
        </a:p>
      </dgm:t>
    </dgm:pt>
    <dgm:pt modelId="{3151EA72-0880-44FD-BA36-B4617EE4DA37}" type="pres">
      <dgm:prSet presAssocID="{255D5C96-6773-4558-A416-BD2A72ECDC7F}" presName="txFour" presStyleLbl="node4" presStyleIdx="4" presStyleCnt="18" custScaleY="104486">
        <dgm:presLayoutVars>
          <dgm:chPref val="3"/>
        </dgm:presLayoutVars>
      </dgm:prSet>
      <dgm:spPr/>
      <dgm:t>
        <a:bodyPr/>
        <a:lstStyle/>
        <a:p>
          <a:endParaRPr lang="fr-FR"/>
        </a:p>
      </dgm:t>
    </dgm:pt>
    <dgm:pt modelId="{9BC2301F-3C66-4742-B5B8-ED4EEA59F4AB}" type="pres">
      <dgm:prSet presAssocID="{255D5C96-6773-4558-A416-BD2A72ECDC7F}" presName="parTransFour" presStyleCnt="0"/>
      <dgm:spPr/>
      <dgm:t>
        <a:bodyPr/>
        <a:lstStyle/>
        <a:p>
          <a:endParaRPr lang="fr-FR"/>
        </a:p>
      </dgm:t>
    </dgm:pt>
    <dgm:pt modelId="{168C00FA-66E6-4E69-B30E-5A77560D4D3E}" type="pres">
      <dgm:prSet presAssocID="{255D5C96-6773-4558-A416-BD2A72ECDC7F}" presName="horzFour" presStyleCnt="0"/>
      <dgm:spPr/>
      <dgm:t>
        <a:bodyPr/>
        <a:lstStyle/>
        <a:p>
          <a:endParaRPr lang="fr-FR"/>
        </a:p>
      </dgm:t>
    </dgm:pt>
    <dgm:pt modelId="{19912875-1AE9-4532-A034-24A08830ED66}" type="pres">
      <dgm:prSet presAssocID="{6351D443-FAB7-45E8-B255-E33CB993743A}" presName="vertFour" presStyleCnt="0">
        <dgm:presLayoutVars>
          <dgm:chPref val="3"/>
        </dgm:presLayoutVars>
      </dgm:prSet>
      <dgm:spPr/>
      <dgm:t>
        <a:bodyPr/>
        <a:lstStyle/>
        <a:p>
          <a:endParaRPr lang="fr-FR"/>
        </a:p>
      </dgm:t>
    </dgm:pt>
    <dgm:pt modelId="{989A17D8-B5DE-453C-ADDF-09E165228BD2}" type="pres">
      <dgm:prSet presAssocID="{6351D443-FAB7-45E8-B255-E33CB993743A}" presName="txFour" presStyleLbl="node4" presStyleIdx="5" presStyleCnt="18">
        <dgm:presLayoutVars>
          <dgm:chPref val="3"/>
        </dgm:presLayoutVars>
      </dgm:prSet>
      <dgm:spPr/>
      <dgm:t>
        <a:bodyPr/>
        <a:lstStyle/>
        <a:p>
          <a:endParaRPr lang="fr-FR"/>
        </a:p>
      </dgm:t>
    </dgm:pt>
    <dgm:pt modelId="{986F2918-E606-465E-931A-C46E72C32E09}" type="pres">
      <dgm:prSet presAssocID="{6351D443-FAB7-45E8-B255-E33CB993743A}" presName="horzFour" presStyleCnt="0"/>
      <dgm:spPr/>
      <dgm:t>
        <a:bodyPr/>
        <a:lstStyle/>
        <a:p>
          <a:endParaRPr lang="fr-FR"/>
        </a:p>
      </dgm:t>
    </dgm:pt>
    <dgm:pt modelId="{03149043-63EC-48B7-A6B2-2079CCA9078A}" type="pres">
      <dgm:prSet presAssocID="{5F841EC3-7F45-4330-A02D-ABBB557B23C6}" presName="sibSpaceOne" presStyleCnt="0"/>
      <dgm:spPr/>
      <dgm:t>
        <a:bodyPr/>
        <a:lstStyle/>
        <a:p>
          <a:endParaRPr lang="fr-FR"/>
        </a:p>
      </dgm:t>
    </dgm:pt>
    <dgm:pt modelId="{5429F722-3212-41FC-AC8B-EAF2CA284707}" type="pres">
      <dgm:prSet presAssocID="{5EF6E762-1164-4D9B-B3AF-9E91F52FDD0E}" presName="vertOne" presStyleCnt="0"/>
      <dgm:spPr/>
      <dgm:t>
        <a:bodyPr/>
        <a:lstStyle/>
        <a:p>
          <a:endParaRPr lang="fr-FR"/>
        </a:p>
      </dgm:t>
    </dgm:pt>
    <dgm:pt modelId="{A5D7CF3D-624A-44D2-985B-17DC62E8906F}" type="pres">
      <dgm:prSet presAssocID="{5EF6E762-1164-4D9B-B3AF-9E91F52FDD0E}" presName="txOne" presStyleLbl="node0" presStyleIdx="2" presStyleCnt="6">
        <dgm:presLayoutVars>
          <dgm:chPref val="3"/>
        </dgm:presLayoutVars>
      </dgm:prSet>
      <dgm:spPr>
        <a:prstGeom prst="snip2DiagRect">
          <a:avLst/>
        </a:prstGeom>
      </dgm:spPr>
      <dgm:t>
        <a:bodyPr/>
        <a:lstStyle/>
        <a:p>
          <a:endParaRPr lang="fr-FR"/>
        </a:p>
      </dgm:t>
    </dgm:pt>
    <dgm:pt modelId="{C9311E4B-E030-4DFF-A2A0-D21C0CF0FDAD}" type="pres">
      <dgm:prSet presAssocID="{5EF6E762-1164-4D9B-B3AF-9E91F52FDD0E}" presName="parTransOne" presStyleCnt="0"/>
      <dgm:spPr/>
      <dgm:t>
        <a:bodyPr/>
        <a:lstStyle/>
        <a:p>
          <a:endParaRPr lang="fr-FR"/>
        </a:p>
      </dgm:t>
    </dgm:pt>
    <dgm:pt modelId="{CCD5C5DA-431E-4471-A9EB-083F37E0F077}" type="pres">
      <dgm:prSet presAssocID="{5EF6E762-1164-4D9B-B3AF-9E91F52FDD0E}" presName="horzOne" presStyleCnt="0"/>
      <dgm:spPr/>
      <dgm:t>
        <a:bodyPr/>
        <a:lstStyle/>
        <a:p>
          <a:endParaRPr lang="fr-FR"/>
        </a:p>
      </dgm:t>
    </dgm:pt>
    <dgm:pt modelId="{DC8471F4-F96E-4A1E-A6D8-F7907F88A044}" type="pres">
      <dgm:prSet presAssocID="{06F17B27-0145-44ED-A65B-F9B6E24AD6BC}" presName="vertTwo" presStyleCnt="0"/>
      <dgm:spPr/>
      <dgm:t>
        <a:bodyPr/>
        <a:lstStyle/>
        <a:p>
          <a:endParaRPr lang="fr-FR"/>
        </a:p>
      </dgm:t>
    </dgm:pt>
    <dgm:pt modelId="{90762F54-11B4-4FAC-8151-739EF5A2D019}" type="pres">
      <dgm:prSet presAssocID="{06F17B27-0145-44ED-A65B-F9B6E24AD6BC}" presName="txTwo" presStyleLbl="node2" presStyleIdx="2" presStyleCnt="6" custScaleY="73581">
        <dgm:presLayoutVars>
          <dgm:chPref val="3"/>
        </dgm:presLayoutVars>
      </dgm:prSet>
      <dgm:spPr>
        <a:prstGeom prst="roundRect">
          <a:avLst/>
        </a:prstGeom>
      </dgm:spPr>
      <dgm:t>
        <a:bodyPr/>
        <a:lstStyle/>
        <a:p>
          <a:endParaRPr lang="fr-FR"/>
        </a:p>
      </dgm:t>
    </dgm:pt>
    <dgm:pt modelId="{0CF26861-010B-4CE9-BDF3-DDE99923A320}" type="pres">
      <dgm:prSet presAssocID="{06F17B27-0145-44ED-A65B-F9B6E24AD6BC}" presName="parTransTwo" presStyleCnt="0"/>
      <dgm:spPr/>
      <dgm:t>
        <a:bodyPr/>
        <a:lstStyle/>
        <a:p>
          <a:endParaRPr lang="fr-FR"/>
        </a:p>
      </dgm:t>
    </dgm:pt>
    <dgm:pt modelId="{09D2219C-E627-4581-91A5-555AFCEB655C}" type="pres">
      <dgm:prSet presAssocID="{06F17B27-0145-44ED-A65B-F9B6E24AD6BC}" presName="horzTwo" presStyleCnt="0"/>
      <dgm:spPr/>
      <dgm:t>
        <a:bodyPr/>
        <a:lstStyle/>
        <a:p>
          <a:endParaRPr lang="fr-FR"/>
        </a:p>
      </dgm:t>
    </dgm:pt>
    <dgm:pt modelId="{9CB94E82-13BF-488F-A0B7-04B2835C5433}" type="pres">
      <dgm:prSet presAssocID="{BBA6B810-8BAB-4580-8B37-6356688B8D06}" presName="vertThree" presStyleCnt="0"/>
      <dgm:spPr/>
      <dgm:t>
        <a:bodyPr/>
        <a:lstStyle/>
        <a:p>
          <a:endParaRPr lang="fr-FR"/>
        </a:p>
      </dgm:t>
    </dgm:pt>
    <dgm:pt modelId="{83D08A7B-909E-4600-A5C2-7C2A8ABDE567}" type="pres">
      <dgm:prSet presAssocID="{BBA6B810-8BAB-4580-8B37-6356688B8D06}" presName="txThree" presStyleLbl="node3" presStyleIdx="2" presStyleCnt="8" custScaleY="108427">
        <dgm:presLayoutVars>
          <dgm:chPref val="3"/>
        </dgm:presLayoutVars>
      </dgm:prSet>
      <dgm:spPr/>
      <dgm:t>
        <a:bodyPr/>
        <a:lstStyle/>
        <a:p>
          <a:endParaRPr lang="fr-FR"/>
        </a:p>
      </dgm:t>
    </dgm:pt>
    <dgm:pt modelId="{F8BB2B4A-FAEB-4E34-9F35-4519E442EE4E}" type="pres">
      <dgm:prSet presAssocID="{BBA6B810-8BAB-4580-8B37-6356688B8D06}" presName="parTransThree" presStyleCnt="0"/>
      <dgm:spPr/>
      <dgm:t>
        <a:bodyPr/>
        <a:lstStyle/>
        <a:p>
          <a:endParaRPr lang="fr-FR"/>
        </a:p>
      </dgm:t>
    </dgm:pt>
    <dgm:pt modelId="{2ED2A6E4-DD69-426A-A3CB-5046B45CAAE2}" type="pres">
      <dgm:prSet presAssocID="{BBA6B810-8BAB-4580-8B37-6356688B8D06}" presName="horzThree" presStyleCnt="0"/>
      <dgm:spPr/>
      <dgm:t>
        <a:bodyPr/>
        <a:lstStyle/>
        <a:p>
          <a:endParaRPr lang="fr-FR"/>
        </a:p>
      </dgm:t>
    </dgm:pt>
    <dgm:pt modelId="{01FACD28-61AE-446F-B15F-314D23C3691D}" type="pres">
      <dgm:prSet presAssocID="{F6B3F752-AC86-4EEB-8FFA-F13054BEEEC9}" presName="vertFour" presStyleCnt="0">
        <dgm:presLayoutVars>
          <dgm:chPref val="3"/>
        </dgm:presLayoutVars>
      </dgm:prSet>
      <dgm:spPr/>
      <dgm:t>
        <a:bodyPr/>
        <a:lstStyle/>
        <a:p>
          <a:endParaRPr lang="fr-FR"/>
        </a:p>
      </dgm:t>
    </dgm:pt>
    <dgm:pt modelId="{1DCA02FB-A333-4B98-A3AE-6AE865ACD336}" type="pres">
      <dgm:prSet presAssocID="{F6B3F752-AC86-4EEB-8FFA-F13054BEEEC9}" presName="txFour" presStyleLbl="node4" presStyleIdx="6" presStyleCnt="18" custScaleY="104486">
        <dgm:presLayoutVars>
          <dgm:chPref val="3"/>
        </dgm:presLayoutVars>
      </dgm:prSet>
      <dgm:spPr/>
      <dgm:t>
        <a:bodyPr/>
        <a:lstStyle/>
        <a:p>
          <a:endParaRPr lang="fr-FR"/>
        </a:p>
      </dgm:t>
    </dgm:pt>
    <dgm:pt modelId="{9F41541E-F922-437F-8FEE-92B9FB7BC3E6}" type="pres">
      <dgm:prSet presAssocID="{F6B3F752-AC86-4EEB-8FFA-F13054BEEEC9}" presName="parTransFour" presStyleCnt="0"/>
      <dgm:spPr/>
      <dgm:t>
        <a:bodyPr/>
        <a:lstStyle/>
        <a:p>
          <a:endParaRPr lang="fr-FR"/>
        </a:p>
      </dgm:t>
    </dgm:pt>
    <dgm:pt modelId="{332C9C4D-7B9C-49D0-8EF3-83E6874636FD}" type="pres">
      <dgm:prSet presAssocID="{F6B3F752-AC86-4EEB-8FFA-F13054BEEEC9}" presName="horzFour" presStyleCnt="0"/>
      <dgm:spPr/>
      <dgm:t>
        <a:bodyPr/>
        <a:lstStyle/>
        <a:p>
          <a:endParaRPr lang="fr-FR"/>
        </a:p>
      </dgm:t>
    </dgm:pt>
    <dgm:pt modelId="{3EAB0139-B150-49AB-A4D3-15DB9F55C5F4}" type="pres">
      <dgm:prSet presAssocID="{82267D02-1DE2-4ACB-83ED-48B187215820}" presName="vertFour" presStyleCnt="0">
        <dgm:presLayoutVars>
          <dgm:chPref val="3"/>
        </dgm:presLayoutVars>
      </dgm:prSet>
      <dgm:spPr/>
      <dgm:t>
        <a:bodyPr/>
        <a:lstStyle/>
        <a:p>
          <a:endParaRPr lang="fr-FR"/>
        </a:p>
      </dgm:t>
    </dgm:pt>
    <dgm:pt modelId="{DFA0DE02-6988-4798-B2AE-DC27380CD8D9}" type="pres">
      <dgm:prSet presAssocID="{82267D02-1DE2-4ACB-83ED-48B187215820}" presName="txFour" presStyleLbl="node4" presStyleIdx="7" presStyleCnt="18" custScaleX="102223">
        <dgm:presLayoutVars>
          <dgm:chPref val="3"/>
        </dgm:presLayoutVars>
      </dgm:prSet>
      <dgm:spPr/>
      <dgm:t>
        <a:bodyPr/>
        <a:lstStyle/>
        <a:p>
          <a:endParaRPr lang="fr-FR"/>
        </a:p>
      </dgm:t>
    </dgm:pt>
    <dgm:pt modelId="{C10D1B6A-3392-4C57-B91E-82EF1BAC288A}" type="pres">
      <dgm:prSet presAssocID="{82267D02-1DE2-4ACB-83ED-48B187215820}" presName="horzFour" presStyleCnt="0"/>
      <dgm:spPr/>
      <dgm:t>
        <a:bodyPr/>
        <a:lstStyle/>
        <a:p>
          <a:endParaRPr lang="fr-FR"/>
        </a:p>
      </dgm:t>
    </dgm:pt>
    <dgm:pt modelId="{B7843484-91CD-4933-9BF3-1E43079A1E0F}" type="pres">
      <dgm:prSet presAssocID="{96F13F47-2495-4137-A2B0-568586AE86DF}" presName="sibSpaceThree" presStyleCnt="0"/>
      <dgm:spPr/>
      <dgm:t>
        <a:bodyPr/>
        <a:lstStyle/>
        <a:p>
          <a:endParaRPr lang="fr-FR"/>
        </a:p>
      </dgm:t>
    </dgm:pt>
    <dgm:pt modelId="{266FDA68-3BFC-469B-9E98-8476EF1C274A}" type="pres">
      <dgm:prSet presAssocID="{77BA7CDB-B6E6-4118-8C7D-A24656A26ADE}" presName="vertThree" presStyleCnt="0"/>
      <dgm:spPr/>
      <dgm:t>
        <a:bodyPr/>
        <a:lstStyle/>
        <a:p>
          <a:endParaRPr lang="fr-FR"/>
        </a:p>
      </dgm:t>
    </dgm:pt>
    <dgm:pt modelId="{FD9245CB-F911-4CD9-A676-1F10931D0657}" type="pres">
      <dgm:prSet presAssocID="{77BA7CDB-B6E6-4118-8C7D-A24656A26ADE}" presName="txThree" presStyleLbl="node3" presStyleIdx="3" presStyleCnt="8" custScaleY="108427">
        <dgm:presLayoutVars>
          <dgm:chPref val="3"/>
        </dgm:presLayoutVars>
      </dgm:prSet>
      <dgm:spPr/>
      <dgm:t>
        <a:bodyPr/>
        <a:lstStyle/>
        <a:p>
          <a:endParaRPr lang="fr-FR"/>
        </a:p>
      </dgm:t>
    </dgm:pt>
    <dgm:pt modelId="{12557B71-9923-4991-BF71-1F5594E68C93}" type="pres">
      <dgm:prSet presAssocID="{77BA7CDB-B6E6-4118-8C7D-A24656A26ADE}" presName="parTransThree" presStyleCnt="0"/>
      <dgm:spPr/>
      <dgm:t>
        <a:bodyPr/>
        <a:lstStyle/>
        <a:p>
          <a:endParaRPr lang="fr-FR"/>
        </a:p>
      </dgm:t>
    </dgm:pt>
    <dgm:pt modelId="{BC685253-2C4C-41AE-8A59-0FE22152DEEA}" type="pres">
      <dgm:prSet presAssocID="{77BA7CDB-B6E6-4118-8C7D-A24656A26ADE}" presName="horzThree" presStyleCnt="0"/>
      <dgm:spPr/>
      <dgm:t>
        <a:bodyPr/>
        <a:lstStyle/>
        <a:p>
          <a:endParaRPr lang="fr-FR"/>
        </a:p>
      </dgm:t>
    </dgm:pt>
    <dgm:pt modelId="{22F96987-A521-4F73-9640-D638A52F4280}" type="pres">
      <dgm:prSet presAssocID="{E1256EC8-8116-4DD1-BF74-3463CED87780}" presName="vertFour" presStyleCnt="0">
        <dgm:presLayoutVars>
          <dgm:chPref val="3"/>
        </dgm:presLayoutVars>
      </dgm:prSet>
      <dgm:spPr/>
      <dgm:t>
        <a:bodyPr/>
        <a:lstStyle/>
        <a:p>
          <a:endParaRPr lang="fr-FR"/>
        </a:p>
      </dgm:t>
    </dgm:pt>
    <dgm:pt modelId="{18E95E16-7703-43E7-BA8A-07F3CB5CD004}" type="pres">
      <dgm:prSet presAssocID="{E1256EC8-8116-4DD1-BF74-3463CED87780}" presName="txFour" presStyleLbl="node4" presStyleIdx="8" presStyleCnt="18" custScaleY="104486">
        <dgm:presLayoutVars>
          <dgm:chPref val="3"/>
        </dgm:presLayoutVars>
      </dgm:prSet>
      <dgm:spPr/>
      <dgm:t>
        <a:bodyPr/>
        <a:lstStyle/>
        <a:p>
          <a:endParaRPr lang="fr-FR"/>
        </a:p>
      </dgm:t>
    </dgm:pt>
    <dgm:pt modelId="{0D32811E-5663-475F-BA46-076C18640166}" type="pres">
      <dgm:prSet presAssocID="{E1256EC8-8116-4DD1-BF74-3463CED87780}" presName="parTransFour" presStyleCnt="0"/>
      <dgm:spPr/>
      <dgm:t>
        <a:bodyPr/>
        <a:lstStyle/>
        <a:p>
          <a:endParaRPr lang="fr-FR"/>
        </a:p>
      </dgm:t>
    </dgm:pt>
    <dgm:pt modelId="{FB9724EF-933A-4D49-8A38-91986BD9FE5B}" type="pres">
      <dgm:prSet presAssocID="{E1256EC8-8116-4DD1-BF74-3463CED87780}" presName="horzFour" presStyleCnt="0"/>
      <dgm:spPr/>
      <dgm:t>
        <a:bodyPr/>
        <a:lstStyle/>
        <a:p>
          <a:endParaRPr lang="fr-FR"/>
        </a:p>
      </dgm:t>
    </dgm:pt>
    <dgm:pt modelId="{1CA4FB9B-8ED7-42D1-9D61-4E1E2FDBB912}" type="pres">
      <dgm:prSet presAssocID="{4EE3357C-CBB5-4636-A6B2-2B2CA6741AB6}" presName="vertFour" presStyleCnt="0">
        <dgm:presLayoutVars>
          <dgm:chPref val="3"/>
        </dgm:presLayoutVars>
      </dgm:prSet>
      <dgm:spPr/>
      <dgm:t>
        <a:bodyPr/>
        <a:lstStyle/>
        <a:p>
          <a:endParaRPr lang="fr-FR"/>
        </a:p>
      </dgm:t>
    </dgm:pt>
    <dgm:pt modelId="{169AC73A-5956-4096-8393-04D9BA9ADA4C}" type="pres">
      <dgm:prSet presAssocID="{4EE3357C-CBB5-4636-A6B2-2B2CA6741AB6}" presName="txFour" presStyleLbl="node4" presStyleIdx="9" presStyleCnt="18">
        <dgm:presLayoutVars>
          <dgm:chPref val="3"/>
        </dgm:presLayoutVars>
      </dgm:prSet>
      <dgm:spPr/>
      <dgm:t>
        <a:bodyPr/>
        <a:lstStyle/>
        <a:p>
          <a:endParaRPr lang="fr-FR"/>
        </a:p>
      </dgm:t>
    </dgm:pt>
    <dgm:pt modelId="{9EF3AEAF-92C9-4570-A75C-43D26B628083}" type="pres">
      <dgm:prSet presAssocID="{4EE3357C-CBB5-4636-A6B2-2B2CA6741AB6}" presName="horzFour" presStyleCnt="0"/>
      <dgm:spPr/>
      <dgm:t>
        <a:bodyPr/>
        <a:lstStyle/>
        <a:p>
          <a:endParaRPr lang="fr-FR"/>
        </a:p>
      </dgm:t>
    </dgm:pt>
    <dgm:pt modelId="{4A4A654D-A481-4577-A66E-40C5826B69B6}" type="pres">
      <dgm:prSet presAssocID="{3A88BC8B-B7DD-4E31-8921-DF98C67A66CE}" presName="sibSpaceOne" presStyleCnt="0"/>
      <dgm:spPr/>
      <dgm:t>
        <a:bodyPr/>
        <a:lstStyle/>
        <a:p>
          <a:endParaRPr lang="fr-FR"/>
        </a:p>
      </dgm:t>
    </dgm:pt>
    <dgm:pt modelId="{E7743692-77C2-47B8-9138-8B282363FC83}" type="pres">
      <dgm:prSet presAssocID="{290893B0-7E1C-40D1-9BB9-5C7F3BCE8FB5}" presName="vertOne" presStyleCnt="0"/>
      <dgm:spPr/>
      <dgm:t>
        <a:bodyPr/>
        <a:lstStyle/>
        <a:p>
          <a:endParaRPr lang="fr-FR"/>
        </a:p>
      </dgm:t>
    </dgm:pt>
    <dgm:pt modelId="{CF174310-D66E-43F7-AABA-B0E2B4ACB0E4}" type="pres">
      <dgm:prSet presAssocID="{290893B0-7E1C-40D1-9BB9-5C7F3BCE8FB5}" presName="txOne" presStyleLbl="node0" presStyleIdx="3" presStyleCnt="6">
        <dgm:presLayoutVars>
          <dgm:chPref val="3"/>
        </dgm:presLayoutVars>
      </dgm:prSet>
      <dgm:spPr>
        <a:prstGeom prst="snip2DiagRect">
          <a:avLst/>
        </a:prstGeom>
      </dgm:spPr>
      <dgm:t>
        <a:bodyPr/>
        <a:lstStyle/>
        <a:p>
          <a:endParaRPr lang="fr-FR"/>
        </a:p>
      </dgm:t>
    </dgm:pt>
    <dgm:pt modelId="{C7699049-6912-4BE3-BBB0-38A0602D5E7D}" type="pres">
      <dgm:prSet presAssocID="{290893B0-7E1C-40D1-9BB9-5C7F3BCE8FB5}" presName="parTransOne" presStyleCnt="0"/>
      <dgm:spPr/>
      <dgm:t>
        <a:bodyPr/>
        <a:lstStyle/>
        <a:p>
          <a:endParaRPr lang="fr-FR"/>
        </a:p>
      </dgm:t>
    </dgm:pt>
    <dgm:pt modelId="{7B68560D-C796-4DC0-9FF2-901EA6B8FF01}" type="pres">
      <dgm:prSet presAssocID="{290893B0-7E1C-40D1-9BB9-5C7F3BCE8FB5}" presName="horzOne" presStyleCnt="0"/>
      <dgm:spPr/>
      <dgm:t>
        <a:bodyPr/>
        <a:lstStyle/>
        <a:p>
          <a:endParaRPr lang="fr-FR"/>
        </a:p>
      </dgm:t>
    </dgm:pt>
    <dgm:pt modelId="{936D4AD2-7097-4994-8198-1CEA99A15008}" type="pres">
      <dgm:prSet presAssocID="{F6A08BCF-D5BA-4521-BF74-12EE3258B95B}" presName="vertTwo" presStyleCnt="0"/>
      <dgm:spPr/>
      <dgm:t>
        <a:bodyPr/>
        <a:lstStyle/>
        <a:p>
          <a:endParaRPr lang="fr-FR"/>
        </a:p>
      </dgm:t>
    </dgm:pt>
    <dgm:pt modelId="{6A95D0BE-B853-416E-8872-FD90F6FD8923}" type="pres">
      <dgm:prSet presAssocID="{F6A08BCF-D5BA-4521-BF74-12EE3258B95B}" presName="txTwo" presStyleLbl="node2" presStyleIdx="3" presStyleCnt="6" custScaleY="73581">
        <dgm:presLayoutVars>
          <dgm:chPref val="3"/>
        </dgm:presLayoutVars>
      </dgm:prSet>
      <dgm:spPr>
        <a:prstGeom prst="roundRect">
          <a:avLst/>
        </a:prstGeom>
      </dgm:spPr>
      <dgm:t>
        <a:bodyPr/>
        <a:lstStyle/>
        <a:p>
          <a:endParaRPr lang="fr-FR"/>
        </a:p>
      </dgm:t>
    </dgm:pt>
    <dgm:pt modelId="{83BB8403-8C40-406A-9AF4-A0E887C39675}" type="pres">
      <dgm:prSet presAssocID="{F6A08BCF-D5BA-4521-BF74-12EE3258B95B}" presName="parTransTwo" presStyleCnt="0"/>
      <dgm:spPr/>
      <dgm:t>
        <a:bodyPr/>
        <a:lstStyle/>
        <a:p>
          <a:endParaRPr lang="fr-FR"/>
        </a:p>
      </dgm:t>
    </dgm:pt>
    <dgm:pt modelId="{EF62E053-9758-44BF-B925-1832BBACB492}" type="pres">
      <dgm:prSet presAssocID="{F6A08BCF-D5BA-4521-BF74-12EE3258B95B}" presName="horzTwo" presStyleCnt="0"/>
      <dgm:spPr/>
      <dgm:t>
        <a:bodyPr/>
        <a:lstStyle/>
        <a:p>
          <a:endParaRPr lang="fr-FR"/>
        </a:p>
      </dgm:t>
    </dgm:pt>
    <dgm:pt modelId="{F123EA4E-3DE1-4C47-B9C0-3D6375160DAA}" type="pres">
      <dgm:prSet presAssocID="{E740620D-DF66-4FD6-8980-9BBA61595116}" presName="vertThree" presStyleCnt="0"/>
      <dgm:spPr/>
      <dgm:t>
        <a:bodyPr/>
        <a:lstStyle/>
        <a:p>
          <a:endParaRPr lang="fr-FR"/>
        </a:p>
      </dgm:t>
    </dgm:pt>
    <dgm:pt modelId="{961293B1-FEB8-4C86-BB06-0DD3A75363B3}" type="pres">
      <dgm:prSet presAssocID="{E740620D-DF66-4FD6-8980-9BBA61595116}" presName="txThree" presStyleLbl="node3" presStyleIdx="4" presStyleCnt="8" custScaleY="108427">
        <dgm:presLayoutVars>
          <dgm:chPref val="3"/>
        </dgm:presLayoutVars>
      </dgm:prSet>
      <dgm:spPr/>
      <dgm:t>
        <a:bodyPr/>
        <a:lstStyle/>
        <a:p>
          <a:endParaRPr lang="fr-FR"/>
        </a:p>
      </dgm:t>
    </dgm:pt>
    <dgm:pt modelId="{65D00C7B-6147-4A0A-BA2A-3812414C372F}" type="pres">
      <dgm:prSet presAssocID="{E740620D-DF66-4FD6-8980-9BBA61595116}" presName="parTransThree" presStyleCnt="0"/>
      <dgm:spPr/>
      <dgm:t>
        <a:bodyPr/>
        <a:lstStyle/>
        <a:p>
          <a:endParaRPr lang="fr-FR"/>
        </a:p>
      </dgm:t>
    </dgm:pt>
    <dgm:pt modelId="{D1E23B08-5832-43CF-A7B0-54FD1E6D00A2}" type="pres">
      <dgm:prSet presAssocID="{E740620D-DF66-4FD6-8980-9BBA61595116}" presName="horzThree" presStyleCnt="0"/>
      <dgm:spPr/>
      <dgm:t>
        <a:bodyPr/>
        <a:lstStyle/>
        <a:p>
          <a:endParaRPr lang="fr-FR"/>
        </a:p>
      </dgm:t>
    </dgm:pt>
    <dgm:pt modelId="{D1720921-5293-4BE2-B606-5AFB4E1325BB}" type="pres">
      <dgm:prSet presAssocID="{AA5796C5-B4D3-418E-AE5A-9507EDC597DF}" presName="vertFour" presStyleCnt="0">
        <dgm:presLayoutVars>
          <dgm:chPref val="3"/>
        </dgm:presLayoutVars>
      </dgm:prSet>
      <dgm:spPr/>
      <dgm:t>
        <a:bodyPr/>
        <a:lstStyle/>
        <a:p>
          <a:endParaRPr lang="fr-FR"/>
        </a:p>
      </dgm:t>
    </dgm:pt>
    <dgm:pt modelId="{DD7C14AD-232C-4B05-A44D-CF333DB47EE8}" type="pres">
      <dgm:prSet presAssocID="{AA5796C5-B4D3-418E-AE5A-9507EDC597DF}" presName="txFour" presStyleLbl="node4" presStyleIdx="10" presStyleCnt="18" custScaleY="104486">
        <dgm:presLayoutVars>
          <dgm:chPref val="3"/>
        </dgm:presLayoutVars>
      </dgm:prSet>
      <dgm:spPr/>
      <dgm:t>
        <a:bodyPr/>
        <a:lstStyle/>
        <a:p>
          <a:endParaRPr lang="fr-FR"/>
        </a:p>
      </dgm:t>
    </dgm:pt>
    <dgm:pt modelId="{A8F862AA-3C55-487C-9F6F-F0C758D64F72}" type="pres">
      <dgm:prSet presAssocID="{AA5796C5-B4D3-418E-AE5A-9507EDC597DF}" presName="parTransFour" presStyleCnt="0"/>
      <dgm:spPr/>
      <dgm:t>
        <a:bodyPr/>
        <a:lstStyle/>
        <a:p>
          <a:endParaRPr lang="fr-FR"/>
        </a:p>
      </dgm:t>
    </dgm:pt>
    <dgm:pt modelId="{10650F04-2EE4-460A-9D4F-1CA4806C7991}" type="pres">
      <dgm:prSet presAssocID="{AA5796C5-B4D3-418E-AE5A-9507EDC597DF}" presName="horzFour" presStyleCnt="0"/>
      <dgm:spPr/>
      <dgm:t>
        <a:bodyPr/>
        <a:lstStyle/>
        <a:p>
          <a:endParaRPr lang="fr-FR"/>
        </a:p>
      </dgm:t>
    </dgm:pt>
    <dgm:pt modelId="{302DCCD8-C15A-488C-94E9-64EDBDF2C8D8}" type="pres">
      <dgm:prSet presAssocID="{F498E7A9-85ED-40E8-8DFE-C233C6E75118}" presName="vertFour" presStyleCnt="0">
        <dgm:presLayoutVars>
          <dgm:chPref val="3"/>
        </dgm:presLayoutVars>
      </dgm:prSet>
      <dgm:spPr/>
      <dgm:t>
        <a:bodyPr/>
        <a:lstStyle/>
        <a:p>
          <a:endParaRPr lang="fr-FR"/>
        </a:p>
      </dgm:t>
    </dgm:pt>
    <dgm:pt modelId="{AB574832-5A56-4582-95E1-BFDBD3F587F0}" type="pres">
      <dgm:prSet presAssocID="{F498E7A9-85ED-40E8-8DFE-C233C6E75118}" presName="txFour" presStyleLbl="node4" presStyleIdx="11" presStyleCnt="18">
        <dgm:presLayoutVars>
          <dgm:chPref val="3"/>
        </dgm:presLayoutVars>
      </dgm:prSet>
      <dgm:spPr/>
      <dgm:t>
        <a:bodyPr/>
        <a:lstStyle/>
        <a:p>
          <a:endParaRPr lang="fr-FR"/>
        </a:p>
      </dgm:t>
    </dgm:pt>
    <dgm:pt modelId="{39E90D9C-47A2-43CE-9D89-540D7A0A8967}" type="pres">
      <dgm:prSet presAssocID="{F498E7A9-85ED-40E8-8DFE-C233C6E75118}" presName="horzFour" presStyleCnt="0"/>
      <dgm:spPr/>
      <dgm:t>
        <a:bodyPr/>
        <a:lstStyle/>
        <a:p>
          <a:endParaRPr lang="fr-FR"/>
        </a:p>
      </dgm:t>
    </dgm:pt>
    <dgm:pt modelId="{221F7726-F22D-41B6-A316-B4ECADF447BB}" type="pres">
      <dgm:prSet presAssocID="{BB54FD65-2D9A-4644-9744-8EB5C3D7EF4F}" presName="sibSpaceOne" presStyleCnt="0"/>
      <dgm:spPr/>
      <dgm:t>
        <a:bodyPr/>
        <a:lstStyle/>
        <a:p>
          <a:endParaRPr lang="fr-FR"/>
        </a:p>
      </dgm:t>
    </dgm:pt>
    <dgm:pt modelId="{4DF802B7-2F75-4406-8084-683C786055B1}" type="pres">
      <dgm:prSet presAssocID="{82880625-A7B9-4A1B-9B97-3B1D02140DDC}" presName="vertOne" presStyleCnt="0"/>
      <dgm:spPr/>
      <dgm:t>
        <a:bodyPr/>
        <a:lstStyle/>
        <a:p>
          <a:endParaRPr lang="fr-FR"/>
        </a:p>
      </dgm:t>
    </dgm:pt>
    <dgm:pt modelId="{99D2340C-DB31-4C39-A6DE-D5AC5CF63860}" type="pres">
      <dgm:prSet presAssocID="{82880625-A7B9-4A1B-9B97-3B1D02140DDC}" presName="txOne" presStyleLbl="node0" presStyleIdx="4" presStyleCnt="6">
        <dgm:presLayoutVars>
          <dgm:chPref val="3"/>
        </dgm:presLayoutVars>
      </dgm:prSet>
      <dgm:spPr>
        <a:prstGeom prst="snip2DiagRect">
          <a:avLst/>
        </a:prstGeom>
      </dgm:spPr>
      <dgm:t>
        <a:bodyPr/>
        <a:lstStyle/>
        <a:p>
          <a:endParaRPr lang="fr-FR"/>
        </a:p>
      </dgm:t>
    </dgm:pt>
    <dgm:pt modelId="{4162774B-0CBD-444D-9044-0515D9BFD08B}" type="pres">
      <dgm:prSet presAssocID="{82880625-A7B9-4A1B-9B97-3B1D02140DDC}" presName="parTransOne" presStyleCnt="0"/>
      <dgm:spPr/>
      <dgm:t>
        <a:bodyPr/>
        <a:lstStyle/>
        <a:p>
          <a:endParaRPr lang="fr-FR"/>
        </a:p>
      </dgm:t>
    </dgm:pt>
    <dgm:pt modelId="{45ADDD25-1E67-40B9-ABD1-DD346A2D82D4}" type="pres">
      <dgm:prSet presAssocID="{82880625-A7B9-4A1B-9B97-3B1D02140DDC}" presName="horzOne" presStyleCnt="0"/>
      <dgm:spPr/>
      <dgm:t>
        <a:bodyPr/>
        <a:lstStyle/>
        <a:p>
          <a:endParaRPr lang="fr-FR"/>
        </a:p>
      </dgm:t>
    </dgm:pt>
    <dgm:pt modelId="{7AAEF1D3-B4DD-42BE-B0CB-CE0FA8F81D20}" type="pres">
      <dgm:prSet presAssocID="{5476F5A5-3780-4C9F-87AA-47FB1B4B603C}" presName="vertTwo" presStyleCnt="0"/>
      <dgm:spPr/>
      <dgm:t>
        <a:bodyPr/>
        <a:lstStyle/>
        <a:p>
          <a:endParaRPr lang="fr-FR"/>
        </a:p>
      </dgm:t>
    </dgm:pt>
    <dgm:pt modelId="{7B18C149-8FD7-4031-A7DB-FA51CACB7023}" type="pres">
      <dgm:prSet presAssocID="{5476F5A5-3780-4C9F-87AA-47FB1B4B603C}" presName="txTwo" presStyleLbl="node2" presStyleIdx="4" presStyleCnt="6" custScaleY="73581">
        <dgm:presLayoutVars>
          <dgm:chPref val="3"/>
        </dgm:presLayoutVars>
      </dgm:prSet>
      <dgm:spPr>
        <a:prstGeom prst="roundRect">
          <a:avLst/>
        </a:prstGeom>
      </dgm:spPr>
      <dgm:t>
        <a:bodyPr/>
        <a:lstStyle/>
        <a:p>
          <a:endParaRPr lang="fr-FR"/>
        </a:p>
      </dgm:t>
    </dgm:pt>
    <dgm:pt modelId="{C63644A7-138D-4924-BC8B-D46E91FB8407}" type="pres">
      <dgm:prSet presAssocID="{5476F5A5-3780-4C9F-87AA-47FB1B4B603C}" presName="parTransTwo" presStyleCnt="0"/>
      <dgm:spPr/>
      <dgm:t>
        <a:bodyPr/>
        <a:lstStyle/>
        <a:p>
          <a:endParaRPr lang="fr-FR"/>
        </a:p>
      </dgm:t>
    </dgm:pt>
    <dgm:pt modelId="{47C4F69E-B9F2-4DDF-AD3C-00A4E91B2719}" type="pres">
      <dgm:prSet presAssocID="{5476F5A5-3780-4C9F-87AA-47FB1B4B603C}" presName="horzTwo" presStyleCnt="0"/>
      <dgm:spPr/>
      <dgm:t>
        <a:bodyPr/>
        <a:lstStyle/>
        <a:p>
          <a:endParaRPr lang="fr-FR"/>
        </a:p>
      </dgm:t>
    </dgm:pt>
    <dgm:pt modelId="{07835A3D-9002-4AD7-A7E9-45EA22332B3A}" type="pres">
      <dgm:prSet presAssocID="{8469C4B7-840F-46F3-8657-E76C29FCDA00}" presName="vertThree" presStyleCnt="0"/>
      <dgm:spPr/>
      <dgm:t>
        <a:bodyPr/>
        <a:lstStyle/>
        <a:p>
          <a:endParaRPr lang="fr-FR"/>
        </a:p>
      </dgm:t>
    </dgm:pt>
    <dgm:pt modelId="{B1485A27-A798-4FE2-B665-16900D5E85B8}" type="pres">
      <dgm:prSet presAssocID="{8469C4B7-840F-46F3-8657-E76C29FCDA00}" presName="txThree" presStyleLbl="node3" presStyleIdx="5" presStyleCnt="8" custScaleY="108427">
        <dgm:presLayoutVars>
          <dgm:chPref val="3"/>
        </dgm:presLayoutVars>
      </dgm:prSet>
      <dgm:spPr/>
      <dgm:t>
        <a:bodyPr/>
        <a:lstStyle/>
        <a:p>
          <a:endParaRPr lang="fr-FR"/>
        </a:p>
      </dgm:t>
    </dgm:pt>
    <dgm:pt modelId="{A5135131-D2B3-4F9A-8EDE-2EFFE12217A2}" type="pres">
      <dgm:prSet presAssocID="{8469C4B7-840F-46F3-8657-E76C29FCDA00}" presName="parTransThree" presStyleCnt="0"/>
      <dgm:spPr/>
      <dgm:t>
        <a:bodyPr/>
        <a:lstStyle/>
        <a:p>
          <a:endParaRPr lang="fr-FR"/>
        </a:p>
      </dgm:t>
    </dgm:pt>
    <dgm:pt modelId="{0001921F-4134-4C50-B713-6EB96A5E1654}" type="pres">
      <dgm:prSet presAssocID="{8469C4B7-840F-46F3-8657-E76C29FCDA00}" presName="horzThree" presStyleCnt="0"/>
      <dgm:spPr/>
      <dgm:t>
        <a:bodyPr/>
        <a:lstStyle/>
        <a:p>
          <a:endParaRPr lang="fr-FR"/>
        </a:p>
      </dgm:t>
    </dgm:pt>
    <dgm:pt modelId="{53B44E91-4093-467E-93B1-A5F54780354F}" type="pres">
      <dgm:prSet presAssocID="{169B7D39-8718-4DBE-82E0-3514F1731CA4}" presName="vertFour" presStyleCnt="0">
        <dgm:presLayoutVars>
          <dgm:chPref val="3"/>
        </dgm:presLayoutVars>
      </dgm:prSet>
      <dgm:spPr/>
      <dgm:t>
        <a:bodyPr/>
        <a:lstStyle/>
        <a:p>
          <a:endParaRPr lang="fr-FR"/>
        </a:p>
      </dgm:t>
    </dgm:pt>
    <dgm:pt modelId="{50B7C6BB-283C-4D98-8602-CE84AE52AB8C}" type="pres">
      <dgm:prSet presAssocID="{169B7D39-8718-4DBE-82E0-3514F1731CA4}" presName="txFour" presStyleLbl="node4" presStyleIdx="12" presStyleCnt="18" custScaleY="104486">
        <dgm:presLayoutVars>
          <dgm:chPref val="3"/>
        </dgm:presLayoutVars>
      </dgm:prSet>
      <dgm:spPr/>
      <dgm:t>
        <a:bodyPr/>
        <a:lstStyle/>
        <a:p>
          <a:endParaRPr lang="fr-FR"/>
        </a:p>
      </dgm:t>
    </dgm:pt>
    <dgm:pt modelId="{7E65E3A1-C1B2-49FF-8D14-5D3D5EC4E21A}" type="pres">
      <dgm:prSet presAssocID="{169B7D39-8718-4DBE-82E0-3514F1731CA4}" presName="parTransFour" presStyleCnt="0"/>
      <dgm:spPr/>
      <dgm:t>
        <a:bodyPr/>
        <a:lstStyle/>
        <a:p>
          <a:endParaRPr lang="fr-FR"/>
        </a:p>
      </dgm:t>
    </dgm:pt>
    <dgm:pt modelId="{510AB6E7-293F-4998-861C-961F290A0E3E}" type="pres">
      <dgm:prSet presAssocID="{169B7D39-8718-4DBE-82E0-3514F1731CA4}" presName="horzFour" presStyleCnt="0"/>
      <dgm:spPr/>
      <dgm:t>
        <a:bodyPr/>
        <a:lstStyle/>
        <a:p>
          <a:endParaRPr lang="fr-FR"/>
        </a:p>
      </dgm:t>
    </dgm:pt>
    <dgm:pt modelId="{7861B7C2-6B91-4909-938E-A9AF35874438}" type="pres">
      <dgm:prSet presAssocID="{FD57E46E-6E46-4EB9-A588-AA3C3C176C42}" presName="vertFour" presStyleCnt="0">
        <dgm:presLayoutVars>
          <dgm:chPref val="3"/>
        </dgm:presLayoutVars>
      </dgm:prSet>
      <dgm:spPr/>
      <dgm:t>
        <a:bodyPr/>
        <a:lstStyle/>
        <a:p>
          <a:endParaRPr lang="fr-FR"/>
        </a:p>
      </dgm:t>
    </dgm:pt>
    <dgm:pt modelId="{8F81706E-48B0-4A57-95A1-989E6F96A402}" type="pres">
      <dgm:prSet presAssocID="{FD57E46E-6E46-4EB9-A588-AA3C3C176C42}" presName="txFour" presStyleLbl="node4" presStyleIdx="13" presStyleCnt="18">
        <dgm:presLayoutVars>
          <dgm:chPref val="3"/>
        </dgm:presLayoutVars>
      </dgm:prSet>
      <dgm:spPr/>
      <dgm:t>
        <a:bodyPr/>
        <a:lstStyle/>
        <a:p>
          <a:endParaRPr lang="fr-FR"/>
        </a:p>
      </dgm:t>
    </dgm:pt>
    <dgm:pt modelId="{DAE7ADB2-48F6-4B91-85E8-4E964FFA6A08}" type="pres">
      <dgm:prSet presAssocID="{FD57E46E-6E46-4EB9-A588-AA3C3C176C42}" presName="horzFour" presStyleCnt="0"/>
      <dgm:spPr/>
      <dgm:t>
        <a:bodyPr/>
        <a:lstStyle/>
        <a:p>
          <a:endParaRPr lang="fr-FR"/>
        </a:p>
      </dgm:t>
    </dgm:pt>
    <dgm:pt modelId="{FF36CC94-EA6B-4A2C-8716-7CB24CA48273}" type="pres">
      <dgm:prSet presAssocID="{8F55D710-067D-4D42-9A14-93F726B5DCFE}" presName="sibSpaceOne" presStyleCnt="0"/>
      <dgm:spPr/>
      <dgm:t>
        <a:bodyPr/>
        <a:lstStyle/>
        <a:p>
          <a:endParaRPr lang="fr-FR"/>
        </a:p>
      </dgm:t>
    </dgm:pt>
    <dgm:pt modelId="{2D950CF0-157F-4B5B-93C0-8DE079682C41}" type="pres">
      <dgm:prSet presAssocID="{A1AE6BDF-0DE3-40A6-8F6A-D5C58C261029}" presName="vertOne" presStyleCnt="0"/>
      <dgm:spPr/>
      <dgm:t>
        <a:bodyPr/>
        <a:lstStyle/>
        <a:p>
          <a:endParaRPr lang="fr-FR"/>
        </a:p>
      </dgm:t>
    </dgm:pt>
    <dgm:pt modelId="{C2A93093-D7F0-4516-9C25-A9DAF8F34B83}" type="pres">
      <dgm:prSet presAssocID="{A1AE6BDF-0DE3-40A6-8F6A-D5C58C261029}" presName="txOne" presStyleLbl="node0" presStyleIdx="5" presStyleCnt="6">
        <dgm:presLayoutVars>
          <dgm:chPref val="3"/>
        </dgm:presLayoutVars>
      </dgm:prSet>
      <dgm:spPr>
        <a:prstGeom prst="snip2DiagRect">
          <a:avLst/>
        </a:prstGeom>
      </dgm:spPr>
      <dgm:t>
        <a:bodyPr/>
        <a:lstStyle/>
        <a:p>
          <a:endParaRPr lang="fr-FR"/>
        </a:p>
      </dgm:t>
    </dgm:pt>
    <dgm:pt modelId="{BBD27E3B-B21C-4381-8A7B-0EA8F285BFAC}" type="pres">
      <dgm:prSet presAssocID="{A1AE6BDF-0DE3-40A6-8F6A-D5C58C261029}" presName="parTransOne" presStyleCnt="0"/>
      <dgm:spPr/>
      <dgm:t>
        <a:bodyPr/>
        <a:lstStyle/>
        <a:p>
          <a:endParaRPr lang="fr-FR"/>
        </a:p>
      </dgm:t>
    </dgm:pt>
    <dgm:pt modelId="{7B428F45-CB85-4A54-BC10-3631B3E84C71}" type="pres">
      <dgm:prSet presAssocID="{A1AE6BDF-0DE3-40A6-8F6A-D5C58C261029}" presName="horzOne" presStyleCnt="0"/>
      <dgm:spPr/>
      <dgm:t>
        <a:bodyPr/>
        <a:lstStyle/>
        <a:p>
          <a:endParaRPr lang="fr-FR"/>
        </a:p>
      </dgm:t>
    </dgm:pt>
    <dgm:pt modelId="{BCCC8772-2688-4AC7-9243-06A3E9F804E0}" type="pres">
      <dgm:prSet presAssocID="{01F70529-89A0-4820-8F76-FA2F74D1DF52}" presName="vertTwo" presStyleCnt="0"/>
      <dgm:spPr/>
      <dgm:t>
        <a:bodyPr/>
        <a:lstStyle/>
        <a:p>
          <a:endParaRPr lang="fr-FR"/>
        </a:p>
      </dgm:t>
    </dgm:pt>
    <dgm:pt modelId="{E0EAFD03-2C1B-4F2C-ACA1-8C3917112C2F}" type="pres">
      <dgm:prSet presAssocID="{01F70529-89A0-4820-8F76-FA2F74D1DF52}" presName="txTwo" presStyleLbl="node2" presStyleIdx="5" presStyleCnt="6" custScaleY="73581">
        <dgm:presLayoutVars>
          <dgm:chPref val="3"/>
        </dgm:presLayoutVars>
      </dgm:prSet>
      <dgm:spPr>
        <a:prstGeom prst="roundRect">
          <a:avLst/>
        </a:prstGeom>
      </dgm:spPr>
      <dgm:t>
        <a:bodyPr/>
        <a:lstStyle/>
        <a:p>
          <a:endParaRPr lang="fr-FR"/>
        </a:p>
      </dgm:t>
    </dgm:pt>
    <dgm:pt modelId="{92E054FF-92B4-4227-B810-541A0DE23025}" type="pres">
      <dgm:prSet presAssocID="{01F70529-89A0-4820-8F76-FA2F74D1DF52}" presName="parTransTwo" presStyleCnt="0"/>
      <dgm:spPr/>
      <dgm:t>
        <a:bodyPr/>
        <a:lstStyle/>
        <a:p>
          <a:endParaRPr lang="fr-FR"/>
        </a:p>
      </dgm:t>
    </dgm:pt>
    <dgm:pt modelId="{FBEEA3C2-220A-418A-AFE2-0ACFC14CDAF9}" type="pres">
      <dgm:prSet presAssocID="{01F70529-89A0-4820-8F76-FA2F74D1DF52}" presName="horzTwo" presStyleCnt="0"/>
      <dgm:spPr/>
      <dgm:t>
        <a:bodyPr/>
        <a:lstStyle/>
        <a:p>
          <a:endParaRPr lang="fr-FR"/>
        </a:p>
      </dgm:t>
    </dgm:pt>
    <dgm:pt modelId="{88150A4C-7F0D-407D-B386-48EF603F37F7}" type="pres">
      <dgm:prSet presAssocID="{9C70C322-4774-49C4-B964-F09B1B8EDC90}" presName="vertThree" presStyleCnt="0"/>
      <dgm:spPr/>
      <dgm:t>
        <a:bodyPr/>
        <a:lstStyle/>
        <a:p>
          <a:endParaRPr lang="fr-FR"/>
        </a:p>
      </dgm:t>
    </dgm:pt>
    <dgm:pt modelId="{4999F0A7-18AE-4F02-B322-A324CABA8E60}" type="pres">
      <dgm:prSet presAssocID="{9C70C322-4774-49C4-B964-F09B1B8EDC90}" presName="txThree" presStyleLbl="node3" presStyleIdx="6" presStyleCnt="8" custScaleY="108427">
        <dgm:presLayoutVars>
          <dgm:chPref val="3"/>
        </dgm:presLayoutVars>
      </dgm:prSet>
      <dgm:spPr/>
      <dgm:t>
        <a:bodyPr/>
        <a:lstStyle/>
        <a:p>
          <a:endParaRPr lang="fr-FR"/>
        </a:p>
      </dgm:t>
    </dgm:pt>
    <dgm:pt modelId="{F90D913B-940A-4659-ABA9-CCD78613434F}" type="pres">
      <dgm:prSet presAssocID="{9C70C322-4774-49C4-B964-F09B1B8EDC90}" presName="parTransThree" presStyleCnt="0"/>
      <dgm:spPr/>
      <dgm:t>
        <a:bodyPr/>
        <a:lstStyle/>
        <a:p>
          <a:endParaRPr lang="fr-FR"/>
        </a:p>
      </dgm:t>
    </dgm:pt>
    <dgm:pt modelId="{1E61D14C-A4F2-442C-956B-D803C554C2B7}" type="pres">
      <dgm:prSet presAssocID="{9C70C322-4774-49C4-B964-F09B1B8EDC90}" presName="horzThree" presStyleCnt="0"/>
      <dgm:spPr/>
      <dgm:t>
        <a:bodyPr/>
        <a:lstStyle/>
        <a:p>
          <a:endParaRPr lang="fr-FR"/>
        </a:p>
      </dgm:t>
    </dgm:pt>
    <dgm:pt modelId="{373EA2DB-4E9C-4E3B-B943-5864E7EBCA66}" type="pres">
      <dgm:prSet presAssocID="{72BFCD34-55EA-4A0C-8FD1-E7A3E5736CD9}" presName="vertFour" presStyleCnt="0">
        <dgm:presLayoutVars>
          <dgm:chPref val="3"/>
        </dgm:presLayoutVars>
      </dgm:prSet>
      <dgm:spPr/>
      <dgm:t>
        <a:bodyPr/>
        <a:lstStyle/>
        <a:p>
          <a:endParaRPr lang="fr-FR"/>
        </a:p>
      </dgm:t>
    </dgm:pt>
    <dgm:pt modelId="{801B05AC-3460-4B08-A50D-586E5760CE43}" type="pres">
      <dgm:prSet presAssocID="{72BFCD34-55EA-4A0C-8FD1-E7A3E5736CD9}" presName="txFour" presStyleLbl="node4" presStyleIdx="14" presStyleCnt="18" custScaleY="104486">
        <dgm:presLayoutVars>
          <dgm:chPref val="3"/>
        </dgm:presLayoutVars>
      </dgm:prSet>
      <dgm:spPr/>
      <dgm:t>
        <a:bodyPr/>
        <a:lstStyle/>
        <a:p>
          <a:endParaRPr lang="fr-FR"/>
        </a:p>
      </dgm:t>
    </dgm:pt>
    <dgm:pt modelId="{20679E28-EBF1-40C5-BEBC-9FC81DCCB986}" type="pres">
      <dgm:prSet presAssocID="{72BFCD34-55EA-4A0C-8FD1-E7A3E5736CD9}" presName="parTransFour" presStyleCnt="0"/>
      <dgm:spPr/>
      <dgm:t>
        <a:bodyPr/>
        <a:lstStyle/>
        <a:p>
          <a:endParaRPr lang="fr-FR"/>
        </a:p>
      </dgm:t>
    </dgm:pt>
    <dgm:pt modelId="{2EBDF03F-DC4F-408A-96CB-C02A48BCE223}" type="pres">
      <dgm:prSet presAssocID="{72BFCD34-55EA-4A0C-8FD1-E7A3E5736CD9}" presName="horzFour" presStyleCnt="0"/>
      <dgm:spPr/>
      <dgm:t>
        <a:bodyPr/>
        <a:lstStyle/>
        <a:p>
          <a:endParaRPr lang="fr-FR"/>
        </a:p>
      </dgm:t>
    </dgm:pt>
    <dgm:pt modelId="{8151FD1B-4C8F-4335-985C-41822AF51D00}" type="pres">
      <dgm:prSet presAssocID="{7CC047F0-EE33-4211-B426-28FB45532687}" presName="vertFour" presStyleCnt="0">
        <dgm:presLayoutVars>
          <dgm:chPref val="3"/>
        </dgm:presLayoutVars>
      </dgm:prSet>
      <dgm:spPr/>
      <dgm:t>
        <a:bodyPr/>
        <a:lstStyle/>
        <a:p>
          <a:endParaRPr lang="fr-FR"/>
        </a:p>
      </dgm:t>
    </dgm:pt>
    <dgm:pt modelId="{A62B6491-5164-45E3-8300-B725F97CDA4B}" type="pres">
      <dgm:prSet presAssocID="{7CC047F0-EE33-4211-B426-28FB45532687}" presName="txFour" presStyleLbl="node4" presStyleIdx="15" presStyleCnt="18">
        <dgm:presLayoutVars>
          <dgm:chPref val="3"/>
        </dgm:presLayoutVars>
      </dgm:prSet>
      <dgm:spPr/>
      <dgm:t>
        <a:bodyPr/>
        <a:lstStyle/>
        <a:p>
          <a:endParaRPr lang="fr-FR"/>
        </a:p>
      </dgm:t>
    </dgm:pt>
    <dgm:pt modelId="{74983B8E-F840-4943-8CA6-FEE726E12F40}" type="pres">
      <dgm:prSet presAssocID="{7CC047F0-EE33-4211-B426-28FB45532687}" presName="horzFour" presStyleCnt="0"/>
      <dgm:spPr/>
      <dgm:t>
        <a:bodyPr/>
        <a:lstStyle/>
        <a:p>
          <a:endParaRPr lang="fr-FR"/>
        </a:p>
      </dgm:t>
    </dgm:pt>
    <dgm:pt modelId="{EC4AE48D-AFB3-46B0-88E6-B96091631A04}" type="pres">
      <dgm:prSet presAssocID="{4613BA18-E8EB-4EE4-9F13-918101C91E6B}" presName="sibSpaceThree" presStyleCnt="0"/>
      <dgm:spPr/>
      <dgm:t>
        <a:bodyPr/>
        <a:lstStyle/>
        <a:p>
          <a:endParaRPr lang="fr-FR"/>
        </a:p>
      </dgm:t>
    </dgm:pt>
    <dgm:pt modelId="{E6C7FF4A-855E-4DB9-ACF7-B8967D385AC0}" type="pres">
      <dgm:prSet presAssocID="{9FAA6FA0-79B8-404A-86C6-46C8F654B49A}" presName="vertThree" presStyleCnt="0"/>
      <dgm:spPr/>
      <dgm:t>
        <a:bodyPr/>
        <a:lstStyle/>
        <a:p>
          <a:endParaRPr lang="fr-FR"/>
        </a:p>
      </dgm:t>
    </dgm:pt>
    <dgm:pt modelId="{A32E3350-8819-4C7F-B03D-F81D8E2A84C3}" type="pres">
      <dgm:prSet presAssocID="{9FAA6FA0-79B8-404A-86C6-46C8F654B49A}" presName="txThree" presStyleLbl="node3" presStyleIdx="7" presStyleCnt="8" custScaleY="108427">
        <dgm:presLayoutVars>
          <dgm:chPref val="3"/>
        </dgm:presLayoutVars>
      </dgm:prSet>
      <dgm:spPr/>
      <dgm:t>
        <a:bodyPr/>
        <a:lstStyle/>
        <a:p>
          <a:endParaRPr lang="fr-FR"/>
        </a:p>
      </dgm:t>
    </dgm:pt>
    <dgm:pt modelId="{A714BBDC-EAAF-46C8-AA2B-60089EC4BC72}" type="pres">
      <dgm:prSet presAssocID="{9FAA6FA0-79B8-404A-86C6-46C8F654B49A}" presName="parTransThree" presStyleCnt="0"/>
      <dgm:spPr/>
      <dgm:t>
        <a:bodyPr/>
        <a:lstStyle/>
        <a:p>
          <a:endParaRPr lang="fr-FR"/>
        </a:p>
      </dgm:t>
    </dgm:pt>
    <dgm:pt modelId="{09B2BD83-7575-48FF-BFF4-CB7BE928E3F8}" type="pres">
      <dgm:prSet presAssocID="{9FAA6FA0-79B8-404A-86C6-46C8F654B49A}" presName="horzThree" presStyleCnt="0"/>
      <dgm:spPr/>
      <dgm:t>
        <a:bodyPr/>
        <a:lstStyle/>
        <a:p>
          <a:endParaRPr lang="fr-FR"/>
        </a:p>
      </dgm:t>
    </dgm:pt>
    <dgm:pt modelId="{11CB419F-1DB7-4242-9145-F44194D34B15}" type="pres">
      <dgm:prSet presAssocID="{4E352933-E447-4E04-BF1D-83A92F1A69F0}" presName="vertFour" presStyleCnt="0">
        <dgm:presLayoutVars>
          <dgm:chPref val="3"/>
        </dgm:presLayoutVars>
      </dgm:prSet>
      <dgm:spPr/>
      <dgm:t>
        <a:bodyPr/>
        <a:lstStyle/>
        <a:p>
          <a:endParaRPr lang="fr-FR"/>
        </a:p>
      </dgm:t>
    </dgm:pt>
    <dgm:pt modelId="{AB33E1AA-266E-41E9-8A57-D1464A6BB6C0}" type="pres">
      <dgm:prSet presAssocID="{4E352933-E447-4E04-BF1D-83A92F1A69F0}" presName="txFour" presStyleLbl="node4" presStyleIdx="16" presStyleCnt="18" custScaleY="104486">
        <dgm:presLayoutVars>
          <dgm:chPref val="3"/>
        </dgm:presLayoutVars>
      </dgm:prSet>
      <dgm:spPr/>
      <dgm:t>
        <a:bodyPr/>
        <a:lstStyle/>
        <a:p>
          <a:endParaRPr lang="fr-FR"/>
        </a:p>
      </dgm:t>
    </dgm:pt>
    <dgm:pt modelId="{5B08B734-7FA2-4881-A947-27777064D78A}" type="pres">
      <dgm:prSet presAssocID="{4E352933-E447-4E04-BF1D-83A92F1A69F0}" presName="parTransFour" presStyleCnt="0"/>
      <dgm:spPr/>
      <dgm:t>
        <a:bodyPr/>
        <a:lstStyle/>
        <a:p>
          <a:endParaRPr lang="fr-FR"/>
        </a:p>
      </dgm:t>
    </dgm:pt>
    <dgm:pt modelId="{2F9D8D33-09DA-4D57-BBCA-969CE4221AB7}" type="pres">
      <dgm:prSet presAssocID="{4E352933-E447-4E04-BF1D-83A92F1A69F0}" presName="horzFour" presStyleCnt="0"/>
      <dgm:spPr/>
      <dgm:t>
        <a:bodyPr/>
        <a:lstStyle/>
        <a:p>
          <a:endParaRPr lang="fr-FR"/>
        </a:p>
      </dgm:t>
    </dgm:pt>
    <dgm:pt modelId="{89978129-DA6A-47B4-8F4E-25D4F17949EB}" type="pres">
      <dgm:prSet presAssocID="{1E2EAC18-7B23-423B-A17B-9CC59E09C2EA}" presName="vertFour" presStyleCnt="0">
        <dgm:presLayoutVars>
          <dgm:chPref val="3"/>
        </dgm:presLayoutVars>
      </dgm:prSet>
      <dgm:spPr/>
      <dgm:t>
        <a:bodyPr/>
        <a:lstStyle/>
        <a:p>
          <a:endParaRPr lang="fr-FR"/>
        </a:p>
      </dgm:t>
    </dgm:pt>
    <dgm:pt modelId="{67868AD9-D4E7-4233-A6A6-235B41B2E882}" type="pres">
      <dgm:prSet presAssocID="{1E2EAC18-7B23-423B-A17B-9CC59E09C2EA}" presName="txFour" presStyleLbl="node4" presStyleIdx="17" presStyleCnt="18">
        <dgm:presLayoutVars>
          <dgm:chPref val="3"/>
        </dgm:presLayoutVars>
      </dgm:prSet>
      <dgm:spPr/>
      <dgm:t>
        <a:bodyPr/>
        <a:lstStyle/>
        <a:p>
          <a:endParaRPr lang="fr-FR"/>
        </a:p>
      </dgm:t>
    </dgm:pt>
    <dgm:pt modelId="{B6D96EA9-E3B9-4CA9-A303-9CE033A7BFE8}" type="pres">
      <dgm:prSet presAssocID="{1E2EAC18-7B23-423B-A17B-9CC59E09C2EA}" presName="horzFour" presStyleCnt="0"/>
      <dgm:spPr/>
      <dgm:t>
        <a:bodyPr/>
        <a:lstStyle/>
        <a:p>
          <a:endParaRPr lang="fr-FR"/>
        </a:p>
      </dgm:t>
    </dgm:pt>
  </dgm:ptLst>
  <dgm:cxnLst>
    <dgm:cxn modelId="{86A0A09E-03B2-4837-A87D-A4834BA6DAA6}" type="presOf" srcId="{9229D48F-F9D9-449D-BC59-4B3504CD0E84}" destId="{0017A8BC-5271-4E7B-9E87-BEBCD5FD4B8A}" srcOrd="0" destOrd="0" presId="urn:microsoft.com/office/officeart/2005/8/layout/hierarchy4"/>
    <dgm:cxn modelId="{137A2D32-A5C1-43B3-812A-E818BA2A6DB8}" srcId="{E740620D-DF66-4FD6-8980-9BBA61595116}" destId="{AA5796C5-B4D3-418E-AE5A-9507EDC597DF}" srcOrd="0" destOrd="0" parTransId="{A50F354B-981F-45BE-8841-2D30DBBE7775}" sibTransId="{D3993976-7BCB-48CF-868D-6ABA20106D76}"/>
    <dgm:cxn modelId="{DF8522E4-4894-404F-8022-59E36C80682D}" srcId="{FEE0E71D-11DA-4541-9BCD-036335F52231}" destId="{89CC05F3-26FD-403D-AB9E-CD46F35B919A}" srcOrd="0" destOrd="0" parTransId="{034C723C-DD47-4EEB-A8A5-4C8263B56D10}" sibTransId="{D756C28B-3B37-4F03-B3AF-28438FC66EB2}"/>
    <dgm:cxn modelId="{3FAEFAA2-B864-4399-ABE2-5640428299D1}" type="presOf" srcId="{7CC047F0-EE33-4211-B426-28FB45532687}" destId="{A62B6491-5164-45E3-8300-B725F97CDA4B}" srcOrd="0" destOrd="0" presId="urn:microsoft.com/office/officeart/2005/8/layout/hierarchy4"/>
    <dgm:cxn modelId="{A93196B1-82EC-45BC-AE50-ECAC6FDF20CE}" srcId="{2A654845-CBB1-4ED4-B801-095362BDDF10}" destId="{3802731B-1F6B-423E-B340-B36F28095214}" srcOrd="0" destOrd="0" parTransId="{DED7324B-4691-46F7-8A18-CE1FB8EE2704}" sibTransId="{381D19CC-2261-486F-AC0B-87098A993C3A}"/>
    <dgm:cxn modelId="{4D0287EF-9A20-492A-8F37-C815A9AB097F}" type="presOf" srcId="{82880625-A7B9-4A1B-9B97-3B1D02140DDC}" destId="{99D2340C-DB31-4C39-A6DE-D5AC5CF63860}" srcOrd="0" destOrd="0" presId="urn:microsoft.com/office/officeart/2005/8/layout/hierarchy4"/>
    <dgm:cxn modelId="{2A52856E-4770-4B29-AE37-172C7E262377}" type="presOf" srcId="{6B3546AC-2FA0-40E0-AAD0-2C6AB0D0C9BC}" destId="{13D68F40-E3CE-4416-867A-B14B36A9A3E9}" srcOrd="0" destOrd="0" presId="urn:microsoft.com/office/officeart/2005/8/layout/hierarchy4"/>
    <dgm:cxn modelId="{39E5DACA-E3A6-49D3-825D-D28BCAEEE114}" srcId="{F6A08BCF-D5BA-4521-BF74-12EE3258B95B}" destId="{E740620D-DF66-4FD6-8980-9BBA61595116}" srcOrd="0" destOrd="0" parTransId="{0B386FEF-AB4C-47AF-9CD5-79DE5E5A46A2}" sibTransId="{5EB9993B-1146-45AD-87AD-BBA6C818BAD8}"/>
    <dgm:cxn modelId="{006DB958-9144-48F4-A681-C63198909D91}" srcId="{4E352933-E447-4E04-BF1D-83A92F1A69F0}" destId="{1E2EAC18-7B23-423B-A17B-9CC59E09C2EA}" srcOrd="0" destOrd="0" parTransId="{B5389576-5091-4CBD-8F28-D24CBBE6394A}" sibTransId="{84156B7A-5110-48F9-8191-57DDE3D348B5}"/>
    <dgm:cxn modelId="{97F35445-1467-4183-9051-92E3A041A2A1}" srcId="{9229D48F-F9D9-449D-BC59-4B3504CD0E84}" destId="{FEE0E71D-11DA-4541-9BCD-036335F52231}" srcOrd="0" destOrd="0" parTransId="{79F505C4-30EF-4315-A38A-0D723B42DCEE}" sibTransId="{A8B3BF55-4754-4619-8FE5-E6F16AD01164}"/>
    <dgm:cxn modelId="{D479ABEE-54B6-4512-9E83-90FFBD2DB435}" type="presOf" srcId="{E740620D-DF66-4FD6-8980-9BBA61595116}" destId="{961293B1-FEB8-4C86-BB06-0DD3A75363B3}" srcOrd="0" destOrd="0" presId="urn:microsoft.com/office/officeart/2005/8/layout/hierarchy4"/>
    <dgm:cxn modelId="{255AB343-7DD1-4FB5-86E9-9E819B6D1051}" srcId="{5476F5A5-3780-4C9F-87AA-47FB1B4B603C}" destId="{8469C4B7-840F-46F3-8657-E76C29FCDA00}" srcOrd="0" destOrd="0" parTransId="{874827A0-DBF7-4C4F-B23F-7E90846A5CE3}" sibTransId="{50CDF55A-0159-4F62-8506-49C7A1E2F46F}"/>
    <dgm:cxn modelId="{638C1AC9-9A63-461A-9BBD-815C40C6F314}" srcId="{3802731B-1F6B-423E-B340-B36F28095214}" destId="{FB628D76-E992-426B-941C-06CE23A798F0}" srcOrd="0" destOrd="0" parTransId="{14D13D3C-AE9F-404D-AEA0-B66142AD5843}" sibTransId="{65A817B6-0C89-4951-B4F8-443C47668B28}"/>
    <dgm:cxn modelId="{197EDB03-EAD0-4B4C-A8CE-6D7C126C9375}" srcId="{F6B3F752-AC86-4EEB-8FFA-F13054BEEEC9}" destId="{82267D02-1DE2-4ACB-83ED-48B187215820}" srcOrd="0" destOrd="0" parTransId="{21ECDA77-BE7D-4637-A553-BC26D626F331}" sibTransId="{1BD2A776-0914-46CA-B1C2-802A03BF5F58}"/>
    <dgm:cxn modelId="{6CD83B2F-D3F7-4A89-BB08-0D0D0E718D30}" srcId="{169B7D39-8718-4DBE-82E0-3514F1731CA4}" destId="{FD57E46E-6E46-4EB9-A588-AA3C3C176C42}" srcOrd="0" destOrd="0" parTransId="{E4C5BC4F-40A9-4114-8F2C-400EE9E8C499}" sibTransId="{CB1830A3-8D68-4D81-8C38-EB93C60E5FC5}"/>
    <dgm:cxn modelId="{469D106E-6156-426A-A9B9-2B1346740837}" type="presOf" srcId="{F6A08BCF-D5BA-4521-BF74-12EE3258B95B}" destId="{6A95D0BE-B853-416E-8872-FD90F6FD8923}" srcOrd="0" destOrd="0" presId="urn:microsoft.com/office/officeart/2005/8/layout/hierarchy4"/>
    <dgm:cxn modelId="{660B90D2-2A79-48DD-A7BC-3FF3E310B4A4}" type="presOf" srcId="{AA5796C5-B4D3-418E-AE5A-9507EDC597DF}" destId="{DD7C14AD-232C-4B05-A44D-CF333DB47EE8}" srcOrd="0" destOrd="0" presId="urn:microsoft.com/office/officeart/2005/8/layout/hierarchy4"/>
    <dgm:cxn modelId="{6E4D3357-A9DF-4A2E-BA90-D8BE866F688E}" type="presOf" srcId="{4E352933-E447-4E04-BF1D-83A92F1A69F0}" destId="{AB33E1AA-266E-41E9-8A57-D1464A6BB6C0}" srcOrd="0" destOrd="0" presId="urn:microsoft.com/office/officeart/2005/8/layout/hierarchy4"/>
    <dgm:cxn modelId="{C86AD481-232C-4DA8-8696-440509BE43BB}" type="presOf" srcId="{9FAA6FA0-79B8-404A-86C6-46C8F654B49A}" destId="{A32E3350-8819-4C7F-B03D-F81D8E2A84C3}" srcOrd="0" destOrd="0" presId="urn:microsoft.com/office/officeart/2005/8/layout/hierarchy4"/>
    <dgm:cxn modelId="{3F8FD937-19EA-45FE-90F5-05C39E54B614}" srcId="{72BFCD34-55EA-4A0C-8FD1-E7A3E5736CD9}" destId="{7CC047F0-EE33-4211-B426-28FB45532687}" srcOrd="0" destOrd="0" parTransId="{2B131F59-206F-410B-92B4-55DB7D0BC1D1}" sibTransId="{0C4E1E28-9294-4ED5-A1D7-A55C2EF0319B}"/>
    <dgm:cxn modelId="{DB7A7D81-94F8-4256-8F15-1B4CB8FE77C6}" srcId="{C8066005-23AD-429C-B9DE-0F9BB7F76791}" destId="{6B3546AC-2FA0-40E0-AAD0-2C6AB0D0C9BC}" srcOrd="0" destOrd="0" parTransId="{66921EFC-BC1F-4F9E-A36B-E1BACF358E78}" sibTransId="{4CAFE1EC-F2B6-48AC-A810-6EC838368204}"/>
    <dgm:cxn modelId="{DE90256E-0BE9-409F-BD70-A5E6D78F09EB}" type="presOf" srcId="{6351D443-FAB7-45E8-B255-E33CB993743A}" destId="{989A17D8-B5DE-453C-ADDF-09E165228BD2}" srcOrd="0" destOrd="0" presId="urn:microsoft.com/office/officeart/2005/8/layout/hierarchy4"/>
    <dgm:cxn modelId="{B9495C5C-5323-4124-9DF4-284CA83BE64B}" type="presOf" srcId="{F3E75954-8390-448E-A140-99E598BAF79A}" destId="{F723B6F2-0ECD-429B-B986-1C21CA991CC7}" srcOrd="0" destOrd="0" presId="urn:microsoft.com/office/officeart/2005/8/layout/hierarchy4"/>
    <dgm:cxn modelId="{69E3868B-15D6-409C-BC36-3EB20BBA83C1}" type="presOf" srcId="{72BFCD34-55EA-4A0C-8FD1-E7A3E5736CD9}" destId="{801B05AC-3460-4B08-A50D-586E5760CE43}" srcOrd="0" destOrd="0" presId="urn:microsoft.com/office/officeart/2005/8/layout/hierarchy4"/>
    <dgm:cxn modelId="{7105DFD5-3940-4AEC-B632-F383222B2AF9}" type="presOf" srcId="{FEE0E71D-11DA-4541-9BCD-036335F52231}" destId="{8881B193-5118-4676-9976-E1CF6829CE7C}" srcOrd="0" destOrd="0" presId="urn:microsoft.com/office/officeart/2005/8/layout/hierarchy4"/>
    <dgm:cxn modelId="{E8CC89C9-C0B5-4DF2-AE4C-259FA39D6F3E}" srcId="{77BA7CDB-B6E6-4118-8C7D-A24656A26ADE}" destId="{E1256EC8-8116-4DD1-BF74-3463CED87780}" srcOrd="0" destOrd="0" parTransId="{788A824C-1D0A-4A7A-996B-58F09C8AA024}" sibTransId="{BF4D496E-C8C5-4E29-9344-97AA0E824936}"/>
    <dgm:cxn modelId="{C29D71CA-C7CA-49E2-9320-5687E6B73D74}" srcId="{2A654845-CBB1-4ED4-B801-095362BDDF10}" destId="{176146AE-61F0-44FF-9A3E-5315AD639701}" srcOrd="1" destOrd="0" parTransId="{2567E0A6-E708-4B2A-9648-0A1388AE94CE}" sibTransId="{5F841EC3-7F45-4330-A02D-ABBB557B23C6}"/>
    <dgm:cxn modelId="{2ED00A00-2F05-4598-96F8-F262D77105DF}" type="presOf" srcId="{77BA7CDB-B6E6-4118-8C7D-A24656A26ADE}" destId="{FD9245CB-F911-4CD9-A676-1F10931D0657}" srcOrd="0" destOrd="0" presId="urn:microsoft.com/office/officeart/2005/8/layout/hierarchy4"/>
    <dgm:cxn modelId="{A854B899-BE7B-4700-9675-8855BA6F0122}" type="presOf" srcId="{BBA6B810-8BAB-4580-8B37-6356688B8D06}" destId="{83D08A7B-909E-4600-A5C2-7C2A8ABDE567}" srcOrd="0" destOrd="0" presId="urn:microsoft.com/office/officeart/2005/8/layout/hierarchy4"/>
    <dgm:cxn modelId="{E1BDD67D-5577-40A3-A266-D60C75AE8576}" type="presOf" srcId="{9C70C322-4774-49C4-B964-F09B1B8EDC90}" destId="{4999F0A7-18AE-4F02-B322-A324CABA8E60}" srcOrd="0" destOrd="0" presId="urn:microsoft.com/office/officeart/2005/8/layout/hierarchy4"/>
    <dgm:cxn modelId="{D44A2EC6-71B6-4564-986F-5810015A4090}" type="presOf" srcId="{E1256EC8-8116-4DD1-BF74-3463CED87780}" destId="{18E95E16-7703-43E7-BA8A-07F3CB5CD004}" srcOrd="0" destOrd="0" presId="urn:microsoft.com/office/officeart/2005/8/layout/hierarchy4"/>
    <dgm:cxn modelId="{58985290-EDA4-4FDD-9CB7-B21ADA96B406}" type="presOf" srcId="{FD57E46E-6E46-4EB9-A588-AA3C3C176C42}" destId="{8F81706E-48B0-4A57-95A1-989E6F96A402}" srcOrd="0" destOrd="0" presId="urn:microsoft.com/office/officeart/2005/8/layout/hierarchy4"/>
    <dgm:cxn modelId="{E8E94A46-544C-447E-91E3-E0A1935C968C}" srcId="{FB628D76-E992-426B-941C-06CE23A798F0}" destId="{3D7CC4E9-D751-4CC7-8E9D-10390E291533}" srcOrd="0" destOrd="0" parTransId="{587920C3-159D-48D6-9984-9E666C2F8176}" sibTransId="{7EA79F7E-255B-4AA9-B134-314CDC4A8F8A}"/>
    <dgm:cxn modelId="{C92C3C36-293A-41F2-9583-3798D0A39893}" srcId="{8469C4B7-840F-46F3-8657-E76C29FCDA00}" destId="{169B7D39-8718-4DBE-82E0-3514F1731CA4}" srcOrd="0" destOrd="0" parTransId="{84DA81D9-C9BF-4D35-A216-E9D0274A8A60}" sibTransId="{F0B6C29C-3D1E-4950-AC74-B18467E9E84B}"/>
    <dgm:cxn modelId="{15893DC0-1C61-4A5E-97C8-D62205F361D8}" type="presOf" srcId="{8469C4B7-840F-46F3-8657-E76C29FCDA00}" destId="{B1485A27-A798-4FE2-B665-16900D5E85B8}" srcOrd="0" destOrd="0" presId="urn:microsoft.com/office/officeart/2005/8/layout/hierarchy4"/>
    <dgm:cxn modelId="{CAA9AA20-0BD7-468B-B24E-E65901466EAD}" srcId="{FEE0E71D-11DA-4541-9BCD-036335F52231}" destId="{255D5C96-6773-4558-A416-BD2A72ECDC7F}" srcOrd="1" destOrd="0" parTransId="{B8D1BEEF-F9A2-4DAE-B9BC-7FBDB00801F7}" sibTransId="{7F264582-AF7F-4200-B597-400640A3024A}"/>
    <dgm:cxn modelId="{D7627854-7B20-4675-96FB-736D7C948209}" srcId="{2A654845-CBB1-4ED4-B801-095362BDDF10}" destId="{A1AE6BDF-0DE3-40A6-8F6A-D5C58C261029}" srcOrd="5" destOrd="0" parTransId="{54C10244-5ACD-43D9-AE0C-C93F5B8EDE08}" sibTransId="{B91DD8C4-5736-4C71-8E15-07B90676BE9B}"/>
    <dgm:cxn modelId="{FC2E6652-19C8-4A9A-BC77-113B513E18BE}" type="presOf" srcId="{5EF6E762-1164-4D9B-B3AF-9E91F52FDD0E}" destId="{A5D7CF3D-624A-44D2-985B-17DC62E8906F}" srcOrd="0" destOrd="0" presId="urn:microsoft.com/office/officeart/2005/8/layout/hierarchy4"/>
    <dgm:cxn modelId="{87D52DDD-1507-4FF2-928F-8D45D581DDF8}" srcId="{290893B0-7E1C-40D1-9BB9-5C7F3BCE8FB5}" destId="{F6A08BCF-D5BA-4521-BF74-12EE3258B95B}" srcOrd="0" destOrd="0" parTransId="{7F5AECCC-82E4-46F7-ABC0-3BF419904693}" sibTransId="{4ABD620E-5778-4F5A-90AB-D9A268AD7D86}"/>
    <dgm:cxn modelId="{83435DC1-FF0A-4856-82BF-0E29BE1DC67D}" srcId="{01F70529-89A0-4820-8F76-FA2F74D1DF52}" destId="{9FAA6FA0-79B8-404A-86C6-46C8F654B49A}" srcOrd="1" destOrd="0" parTransId="{D5801602-5A74-45ED-9E25-4A20843D2B42}" sibTransId="{715449F5-F146-4CFF-A519-DFFF5D9C32E2}"/>
    <dgm:cxn modelId="{54DA404E-2DAE-46FB-8072-5D39B3165EEE}" srcId="{5EF6E762-1164-4D9B-B3AF-9E91F52FDD0E}" destId="{06F17B27-0145-44ED-A65B-F9B6E24AD6BC}" srcOrd="0" destOrd="0" parTransId="{3F49D30D-4901-4F1A-AAB9-BF9F803D4688}" sibTransId="{374E28CB-BDC2-42B6-B6C3-68F9F1917972}"/>
    <dgm:cxn modelId="{782F5AA8-1F7F-48F0-AB92-9429E6B1FF1B}" srcId="{2A654845-CBB1-4ED4-B801-095362BDDF10}" destId="{5EF6E762-1164-4D9B-B3AF-9E91F52FDD0E}" srcOrd="2" destOrd="0" parTransId="{EA2F0119-B6B7-4BD9-B078-C20BA8246795}" sibTransId="{3A88BC8B-B7DD-4E31-8921-DF98C67A66CE}"/>
    <dgm:cxn modelId="{E2310721-A1BC-4EF1-A3D7-3140F0781DA9}" type="presOf" srcId="{F6B3F752-AC86-4EEB-8FFA-F13054BEEEC9}" destId="{1DCA02FB-A333-4B98-A3AE-6AE865ACD336}" srcOrd="0" destOrd="0" presId="urn:microsoft.com/office/officeart/2005/8/layout/hierarchy4"/>
    <dgm:cxn modelId="{DB9271E5-04C6-410E-9194-F45237E2913D}" srcId="{01F70529-89A0-4820-8F76-FA2F74D1DF52}" destId="{9C70C322-4774-49C4-B964-F09B1B8EDC90}" srcOrd="0" destOrd="0" parTransId="{98DA052F-75ED-4EB3-90FA-4947C089317C}" sibTransId="{4613BA18-E8EB-4EE4-9F13-918101C91E6B}"/>
    <dgm:cxn modelId="{0523301B-1C6E-4756-B2A5-5D09395AB320}" srcId="{255D5C96-6773-4558-A416-BD2A72ECDC7F}" destId="{6351D443-FAB7-45E8-B255-E33CB993743A}" srcOrd="0" destOrd="0" parTransId="{9F58E0F1-89BE-4946-9CFB-0155D01CF491}" sibTransId="{C165EA87-11BF-4A36-B269-EE6FBACD0549}"/>
    <dgm:cxn modelId="{565B111A-5461-4FC4-ACC3-59A020E57A55}" type="presOf" srcId="{A1AE6BDF-0DE3-40A6-8F6A-D5C58C261029}" destId="{C2A93093-D7F0-4516-9C25-A9DAF8F34B83}" srcOrd="0" destOrd="0" presId="urn:microsoft.com/office/officeart/2005/8/layout/hierarchy4"/>
    <dgm:cxn modelId="{8717F0B9-6A32-4628-9127-4A30CE374372}" srcId="{2A654845-CBB1-4ED4-B801-095362BDDF10}" destId="{290893B0-7E1C-40D1-9BB9-5C7F3BCE8FB5}" srcOrd="3" destOrd="0" parTransId="{236C9111-1604-4572-BB96-8F680393303E}" sibTransId="{BB54FD65-2D9A-4644-9744-8EB5C3D7EF4F}"/>
    <dgm:cxn modelId="{3AA77813-80AD-4869-BAC0-629B627E4E7B}" type="presOf" srcId="{169B7D39-8718-4DBE-82E0-3514F1731CA4}" destId="{50B7C6BB-283C-4D98-8602-CE84AE52AB8C}" srcOrd="0" destOrd="0" presId="urn:microsoft.com/office/officeart/2005/8/layout/hierarchy4"/>
    <dgm:cxn modelId="{0DC84484-BD0A-45BD-AB14-707DA3AB7648}" srcId="{9C70C322-4774-49C4-B964-F09B1B8EDC90}" destId="{72BFCD34-55EA-4A0C-8FD1-E7A3E5736CD9}" srcOrd="0" destOrd="0" parTransId="{B7AFB661-56A0-42BB-95BA-E6F1F41575C7}" sibTransId="{7F443DE4-BCFF-4EB4-9DCD-7FB4F5075404}"/>
    <dgm:cxn modelId="{2BCFB4D5-3745-4E16-A21A-5D7CF42D2C5D}" srcId="{89CC05F3-26FD-403D-AB9E-CD46F35B919A}" destId="{F3E75954-8390-448E-A140-99E598BAF79A}" srcOrd="0" destOrd="0" parTransId="{920CAEAD-B5F2-4FD0-A451-2570F5411A10}" sibTransId="{FFF734CB-C3BC-49E6-AB0F-0A948BC863A4}"/>
    <dgm:cxn modelId="{947A48CD-CF98-4E25-B470-853AEFBF5C72}" type="presOf" srcId="{F498E7A9-85ED-40E8-8DFE-C233C6E75118}" destId="{AB574832-5A56-4582-95E1-BFDBD3F587F0}" srcOrd="0" destOrd="0" presId="urn:microsoft.com/office/officeart/2005/8/layout/hierarchy4"/>
    <dgm:cxn modelId="{F4620404-4748-426D-B0B0-3F2C85CE919C}" srcId="{82880625-A7B9-4A1B-9B97-3B1D02140DDC}" destId="{5476F5A5-3780-4C9F-87AA-47FB1B4B603C}" srcOrd="0" destOrd="0" parTransId="{2CB7BE69-035C-4810-A2A4-4DC67752320E}" sibTransId="{1A9E7F8E-5258-497C-8A1D-2E4A45DDD6DC}"/>
    <dgm:cxn modelId="{421DC8C6-84F8-4BC6-A2A9-D61D206AB023}" type="presOf" srcId="{FB628D76-E992-426B-941C-06CE23A798F0}" destId="{B263E022-90F5-4A76-A15D-7D8B2322ABCA}" srcOrd="0" destOrd="0" presId="urn:microsoft.com/office/officeart/2005/8/layout/hierarchy4"/>
    <dgm:cxn modelId="{F2A41A9B-9434-4259-9FB1-4F1D97AED28D}" type="presOf" srcId="{2A654845-CBB1-4ED4-B801-095362BDDF10}" destId="{16711D66-CB5B-4D8C-A61E-839C041EE890}" srcOrd="0" destOrd="0" presId="urn:microsoft.com/office/officeart/2005/8/layout/hierarchy4"/>
    <dgm:cxn modelId="{5CDFF394-89B6-4425-AC87-C48A68A63C13}" srcId="{E1256EC8-8116-4DD1-BF74-3463CED87780}" destId="{4EE3357C-CBB5-4636-A6B2-2B2CA6741AB6}" srcOrd="0" destOrd="0" parTransId="{AE39F88C-FFF5-4A5E-B004-9A974BDF6784}" sibTransId="{9DE918C8-7B0B-4F91-ADBA-F0EA16542A4A}"/>
    <dgm:cxn modelId="{DF92005A-578C-4B0B-9757-99D51D746B0D}" type="presOf" srcId="{01F70529-89A0-4820-8F76-FA2F74D1DF52}" destId="{E0EAFD03-2C1B-4F2C-ACA1-8C3917112C2F}" srcOrd="0" destOrd="0" presId="urn:microsoft.com/office/officeart/2005/8/layout/hierarchy4"/>
    <dgm:cxn modelId="{8C10F9FF-8D65-42FA-9A4D-A815E6C6108B}" type="presOf" srcId="{255D5C96-6773-4558-A416-BD2A72ECDC7F}" destId="{3151EA72-0880-44FD-BA36-B4617EE4DA37}" srcOrd="0" destOrd="0" presId="urn:microsoft.com/office/officeart/2005/8/layout/hierarchy4"/>
    <dgm:cxn modelId="{965AD0B9-6119-47BC-A304-30A635618B9D}" type="presOf" srcId="{3802731B-1F6B-423E-B340-B36F28095214}" destId="{F6159B35-EDB6-4FB9-90D1-A281CEC5B0E5}" srcOrd="0" destOrd="0" presId="urn:microsoft.com/office/officeart/2005/8/layout/hierarchy4"/>
    <dgm:cxn modelId="{3453E290-56AF-448D-B27D-9512988A9AB6}" type="presOf" srcId="{176146AE-61F0-44FF-9A3E-5315AD639701}" destId="{5429BC0E-3E7D-4E3B-8B1B-EB257E2D476A}" srcOrd="0" destOrd="0" presId="urn:microsoft.com/office/officeart/2005/8/layout/hierarchy4"/>
    <dgm:cxn modelId="{AD57B06A-4E80-46B1-A664-DAE301DF4C05}" srcId="{A1AE6BDF-0DE3-40A6-8F6A-D5C58C261029}" destId="{01F70529-89A0-4820-8F76-FA2F74D1DF52}" srcOrd="0" destOrd="0" parTransId="{250A601E-72A9-4E30-9502-C681B37AA022}" sibTransId="{FAA0F279-2045-4B48-BF48-7CE610186D73}"/>
    <dgm:cxn modelId="{E87DAC41-CF7D-4470-9EC9-538B08EF36A5}" srcId="{9FAA6FA0-79B8-404A-86C6-46C8F654B49A}" destId="{4E352933-E447-4E04-BF1D-83A92F1A69F0}" srcOrd="0" destOrd="0" parTransId="{6ABD20F7-560D-4D89-AA21-C83D47B7F8AD}" sibTransId="{9A11EE36-4C73-41AF-BED9-DD556FD6B4AB}"/>
    <dgm:cxn modelId="{BCC2A992-1802-44E7-A47C-C05601C8DFA4}" type="presOf" srcId="{4EE3357C-CBB5-4636-A6B2-2B2CA6741AB6}" destId="{169AC73A-5956-4096-8393-04D9BA9ADA4C}" srcOrd="0" destOrd="0" presId="urn:microsoft.com/office/officeart/2005/8/layout/hierarchy4"/>
    <dgm:cxn modelId="{CFBDB502-86F5-4F78-B0D8-3B5BAE904C14}" type="presOf" srcId="{89CC05F3-26FD-403D-AB9E-CD46F35B919A}" destId="{3F346501-E054-4CBA-9D45-0F503386D346}" srcOrd="0" destOrd="0" presId="urn:microsoft.com/office/officeart/2005/8/layout/hierarchy4"/>
    <dgm:cxn modelId="{3E0E786F-FF7C-4546-B959-A106C2864494}" type="presOf" srcId="{82267D02-1DE2-4ACB-83ED-48B187215820}" destId="{DFA0DE02-6988-4798-B2AE-DC27380CD8D9}" srcOrd="0" destOrd="0" presId="urn:microsoft.com/office/officeart/2005/8/layout/hierarchy4"/>
    <dgm:cxn modelId="{77113FFB-A0DD-4B33-8D82-BF8AE0868A30}" type="presOf" srcId="{290893B0-7E1C-40D1-9BB9-5C7F3BCE8FB5}" destId="{CF174310-D66E-43F7-AABA-B0E2B4ACB0E4}" srcOrd="0" destOrd="0" presId="urn:microsoft.com/office/officeart/2005/8/layout/hierarchy4"/>
    <dgm:cxn modelId="{BFD1DC67-2576-4A46-8A5C-F67ED60FF35B}" type="presOf" srcId="{C8066005-23AD-429C-B9DE-0F9BB7F76791}" destId="{EE608D3C-AA1D-42FE-8F67-CF6306200C9D}" srcOrd="0" destOrd="0" presId="urn:microsoft.com/office/officeart/2005/8/layout/hierarchy4"/>
    <dgm:cxn modelId="{5AB1F4E0-6D11-4E14-8BAC-21AC1FB97B58}" srcId="{BBA6B810-8BAB-4580-8B37-6356688B8D06}" destId="{F6B3F752-AC86-4EEB-8FFA-F13054BEEEC9}" srcOrd="0" destOrd="0" parTransId="{9C735F0A-5423-4486-8EDE-C0D22A73BCDB}" sibTransId="{3E24B3BE-F80C-4774-8E53-0669E171790A}"/>
    <dgm:cxn modelId="{855A9D8D-4A09-4D7D-927A-6AC55B51B9A4}" srcId="{176146AE-61F0-44FF-9A3E-5315AD639701}" destId="{9229D48F-F9D9-449D-BC59-4B3504CD0E84}" srcOrd="0" destOrd="0" parTransId="{0D715729-AEFA-442B-9B6D-5F1FFB14F7AB}" sibTransId="{08D44E47-F084-462B-ABB2-EB8FCB33BEE6}"/>
    <dgm:cxn modelId="{FBF0AE6F-FF00-4126-9305-85E4E5E75AAA}" type="presOf" srcId="{1E2EAC18-7B23-423B-A17B-9CC59E09C2EA}" destId="{67868AD9-D4E7-4233-A6A6-235B41B2E882}" srcOrd="0" destOrd="0" presId="urn:microsoft.com/office/officeart/2005/8/layout/hierarchy4"/>
    <dgm:cxn modelId="{50A50BA0-2528-4E8E-884D-C94101F3B0F0}" srcId="{3D7CC4E9-D751-4CC7-8E9D-10390E291533}" destId="{C8066005-23AD-429C-B9DE-0F9BB7F76791}" srcOrd="0" destOrd="0" parTransId="{48594965-14F6-42CC-B7AD-FEEB3737D99F}" sibTransId="{90ABA89C-DA05-40BC-AC34-A1770FBA942E}"/>
    <dgm:cxn modelId="{2C157B6B-BF65-45EB-8EAA-6BBA85E2133A}" srcId="{AA5796C5-B4D3-418E-AE5A-9507EDC597DF}" destId="{F498E7A9-85ED-40E8-8DFE-C233C6E75118}" srcOrd="0" destOrd="0" parTransId="{4632ED1C-683F-4F2B-8304-2F13FB63B091}" sibTransId="{6DA6AD4B-35B9-4042-9567-1F25DB393576}"/>
    <dgm:cxn modelId="{02ABED75-128F-4C9D-98BA-29250DBFDDF2}" type="presOf" srcId="{5476F5A5-3780-4C9F-87AA-47FB1B4B603C}" destId="{7B18C149-8FD7-4031-A7DB-FA51CACB7023}" srcOrd="0" destOrd="0" presId="urn:microsoft.com/office/officeart/2005/8/layout/hierarchy4"/>
    <dgm:cxn modelId="{F1893D7D-C236-4195-911C-7FEEB0DF0BCA}" srcId="{06F17B27-0145-44ED-A65B-F9B6E24AD6BC}" destId="{BBA6B810-8BAB-4580-8B37-6356688B8D06}" srcOrd="0" destOrd="0" parTransId="{6ACC6832-FC8D-4588-93CC-1A40130DBCA5}" sibTransId="{96F13F47-2495-4137-A2B0-568586AE86DF}"/>
    <dgm:cxn modelId="{CEE69856-6A00-4D7B-9236-F341D967BDD2}" srcId="{06F17B27-0145-44ED-A65B-F9B6E24AD6BC}" destId="{77BA7CDB-B6E6-4118-8C7D-A24656A26ADE}" srcOrd="1" destOrd="0" parTransId="{F0F6CBD4-ADC5-4273-8D98-01706408DFCC}" sibTransId="{97690D7C-3659-4AB9-BD60-E72D38F0EEB5}"/>
    <dgm:cxn modelId="{7800CE03-3239-4C3B-9DFC-296775D693A7}" type="presOf" srcId="{06F17B27-0145-44ED-A65B-F9B6E24AD6BC}" destId="{90762F54-11B4-4FAC-8151-739EF5A2D019}" srcOrd="0" destOrd="0" presId="urn:microsoft.com/office/officeart/2005/8/layout/hierarchy4"/>
    <dgm:cxn modelId="{5AE1B7D2-ACB0-45F3-A1F5-329DE6E3D591}" srcId="{2A654845-CBB1-4ED4-B801-095362BDDF10}" destId="{82880625-A7B9-4A1B-9B97-3B1D02140DDC}" srcOrd="4" destOrd="0" parTransId="{724DBE37-A38F-4490-A50C-0DA46D02129B}" sibTransId="{8F55D710-067D-4D42-9A14-93F726B5DCFE}"/>
    <dgm:cxn modelId="{44FE674D-8F22-4344-A5D3-0A72FE4684DA}" type="presOf" srcId="{3D7CC4E9-D751-4CC7-8E9D-10390E291533}" destId="{CC86D62F-99DA-4BCE-AE91-3F8DE0FE8F71}" srcOrd="0" destOrd="0" presId="urn:microsoft.com/office/officeart/2005/8/layout/hierarchy4"/>
    <dgm:cxn modelId="{DDC1A82B-F8AF-4AEB-82A5-73D35E814FB1}" type="presParOf" srcId="{16711D66-CB5B-4D8C-A61E-839C041EE890}" destId="{6988089B-E7A4-4BA7-B3AE-BC2A9FAD3DC6}" srcOrd="0" destOrd="0" presId="urn:microsoft.com/office/officeart/2005/8/layout/hierarchy4"/>
    <dgm:cxn modelId="{0B25A0E5-89C5-49D1-BB0C-C957257EC019}" type="presParOf" srcId="{6988089B-E7A4-4BA7-B3AE-BC2A9FAD3DC6}" destId="{F6159B35-EDB6-4FB9-90D1-A281CEC5B0E5}" srcOrd="0" destOrd="0" presId="urn:microsoft.com/office/officeart/2005/8/layout/hierarchy4"/>
    <dgm:cxn modelId="{C7A509B2-B4DC-4345-B449-48B9CB01FF70}" type="presParOf" srcId="{6988089B-E7A4-4BA7-B3AE-BC2A9FAD3DC6}" destId="{C2C7FD0D-EDE1-481E-A540-1FB5BF01FA44}" srcOrd="1" destOrd="0" presId="urn:microsoft.com/office/officeart/2005/8/layout/hierarchy4"/>
    <dgm:cxn modelId="{654AB470-143E-4B51-8813-0FF1BD3AFBBA}" type="presParOf" srcId="{6988089B-E7A4-4BA7-B3AE-BC2A9FAD3DC6}" destId="{E7C28170-EDD8-41F2-A199-11FFC0212490}" srcOrd="2" destOrd="0" presId="urn:microsoft.com/office/officeart/2005/8/layout/hierarchy4"/>
    <dgm:cxn modelId="{1A0355DA-5A18-454F-92D3-3A7E409810F4}" type="presParOf" srcId="{E7C28170-EDD8-41F2-A199-11FFC0212490}" destId="{94FD2F47-DAFB-4230-A292-9428D1068B05}" srcOrd="0" destOrd="0" presId="urn:microsoft.com/office/officeart/2005/8/layout/hierarchy4"/>
    <dgm:cxn modelId="{5CE36263-3DCA-431B-839C-C97E29D00863}" type="presParOf" srcId="{94FD2F47-DAFB-4230-A292-9428D1068B05}" destId="{B263E022-90F5-4A76-A15D-7D8B2322ABCA}" srcOrd="0" destOrd="0" presId="urn:microsoft.com/office/officeart/2005/8/layout/hierarchy4"/>
    <dgm:cxn modelId="{439E8552-F5F0-47A6-B967-2B9D2E56D5CE}" type="presParOf" srcId="{94FD2F47-DAFB-4230-A292-9428D1068B05}" destId="{F0E6379F-1DE6-41B9-8A63-AC08DEE86C24}" srcOrd="1" destOrd="0" presId="urn:microsoft.com/office/officeart/2005/8/layout/hierarchy4"/>
    <dgm:cxn modelId="{97D80109-4669-46D0-925E-B68334B8510E}" type="presParOf" srcId="{94FD2F47-DAFB-4230-A292-9428D1068B05}" destId="{C9808F8B-4CC4-4781-AF0B-E3B4A840D7ED}" srcOrd="2" destOrd="0" presId="urn:microsoft.com/office/officeart/2005/8/layout/hierarchy4"/>
    <dgm:cxn modelId="{366CBF20-18E1-400A-9179-2218BD0B38C4}" type="presParOf" srcId="{C9808F8B-4CC4-4781-AF0B-E3B4A840D7ED}" destId="{2AA32145-C7D9-479A-AAB9-C5BF25C0E5C6}" srcOrd="0" destOrd="0" presId="urn:microsoft.com/office/officeart/2005/8/layout/hierarchy4"/>
    <dgm:cxn modelId="{26253591-22BA-4E06-B2B4-024F74F61A06}" type="presParOf" srcId="{2AA32145-C7D9-479A-AAB9-C5BF25C0E5C6}" destId="{CC86D62F-99DA-4BCE-AE91-3F8DE0FE8F71}" srcOrd="0" destOrd="0" presId="urn:microsoft.com/office/officeart/2005/8/layout/hierarchy4"/>
    <dgm:cxn modelId="{A3799F4D-E14E-4282-A00A-1D86EC2BFF44}" type="presParOf" srcId="{2AA32145-C7D9-479A-AAB9-C5BF25C0E5C6}" destId="{BCFED920-091B-4BAB-8212-25D2E37599C3}" srcOrd="1" destOrd="0" presId="urn:microsoft.com/office/officeart/2005/8/layout/hierarchy4"/>
    <dgm:cxn modelId="{89A77791-5675-4F27-A60A-21583527AB77}" type="presParOf" srcId="{2AA32145-C7D9-479A-AAB9-C5BF25C0E5C6}" destId="{58935339-ED8A-49D9-9219-9467A241C8D5}" srcOrd="2" destOrd="0" presId="urn:microsoft.com/office/officeart/2005/8/layout/hierarchy4"/>
    <dgm:cxn modelId="{8E310F3E-F863-4ED4-99DC-7FBFC5B956E4}" type="presParOf" srcId="{58935339-ED8A-49D9-9219-9467A241C8D5}" destId="{ED53CA0B-8E5A-40E4-B569-09F62F66C264}" srcOrd="0" destOrd="0" presId="urn:microsoft.com/office/officeart/2005/8/layout/hierarchy4"/>
    <dgm:cxn modelId="{5C06DF2F-0736-4220-8029-1630029EE7F7}" type="presParOf" srcId="{ED53CA0B-8E5A-40E4-B569-09F62F66C264}" destId="{EE608D3C-AA1D-42FE-8F67-CF6306200C9D}" srcOrd="0" destOrd="0" presId="urn:microsoft.com/office/officeart/2005/8/layout/hierarchy4"/>
    <dgm:cxn modelId="{B6F489EF-C5D6-4830-A6F2-99004F907B53}" type="presParOf" srcId="{ED53CA0B-8E5A-40E4-B569-09F62F66C264}" destId="{F277041F-CA9A-4219-B561-6A77C75859B6}" srcOrd="1" destOrd="0" presId="urn:microsoft.com/office/officeart/2005/8/layout/hierarchy4"/>
    <dgm:cxn modelId="{B593180B-2B93-442D-8DDB-6481A976BA79}" type="presParOf" srcId="{ED53CA0B-8E5A-40E4-B569-09F62F66C264}" destId="{71D18EB2-E1AC-4322-AA4E-8637598E0C3B}" srcOrd="2" destOrd="0" presId="urn:microsoft.com/office/officeart/2005/8/layout/hierarchy4"/>
    <dgm:cxn modelId="{325C4B61-A20E-421C-9BCE-BB55646D8E47}" type="presParOf" srcId="{71D18EB2-E1AC-4322-AA4E-8637598E0C3B}" destId="{DCBCA728-A32B-43EF-8AD7-4C65C90498A4}" srcOrd="0" destOrd="0" presId="urn:microsoft.com/office/officeart/2005/8/layout/hierarchy4"/>
    <dgm:cxn modelId="{72134334-FDB0-40EF-861A-9FCB1DD319F6}" type="presParOf" srcId="{DCBCA728-A32B-43EF-8AD7-4C65C90498A4}" destId="{13D68F40-E3CE-4416-867A-B14B36A9A3E9}" srcOrd="0" destOrd="0" presId="urn:microsoft.com/office/officeart/2005/8/layout/hierarchy4"/>
    <dgm:cxn modelId="{65588112-9247-400A-AD0C-A3AB4512A183}" type="presParOf" srcId="{DCBCA728-A32B-43EF-8AD7-4C65C90498A4}" destId="{A9CCD980-9E7A-4E4A-BF7D-111878C1ECDD}" srcOrd="1" destOrd="0" presId="urn:microsoft.com/office/officeart/2005/8/layout/hierarchy4"/>
    <dgm:cxn modelId="{153BDFFA-5172-4B75-93B3-555DF6DB202B}" type="presParOf" srcId="{16711D66-CB5B-4D8C-A61E-839C041EE890}" destId="{9490DBCE-A606-4D73-A609-F1880ECC9B1C}" srcOrd="1" destOrd="0" presId="urn:microsoft.com/office/officeart/2005/8/layout/hierarchy4"/>
    <dgm:cxn modelId="{1581A4C7-5D04-4B03-A5C6-222BE7BCA13F}" type="presParOf" srcId="{16711D66-CB5B-4D8C-A61E-839C041EE890}" destId="{351ACE37-7E65-4938-AD2D-99E93B10BE02}" srcOrd="2" destOrd="0" presId="urn:microsoft.com/office/officeart/2005/8/layout/hierarchy4"/>
    <dgm:cxn modelId="{B5832786-4DEF-4D5F-94FD-3B4891A47F6D}" type="presParOf" srcId="{351ACE37-7E65-4938-AD2D-99E93B10BE02}" destId="{5429BC0E-3E7D-4E3B-8B1B-EB257E2D476A}" srcOrd="0" destOrd="0" presId="urn:microsoft.com/office/officeart/2005/8/layout/hierarchy4"/>
    <dgm:cxn modelId="{5861E00C-2CD5-48D1-96FA-DF25915A58DD}" type="presParOf" srcId="{351ACE37-7E65-4938-AD2D-99E93B10BE02}" destId="{4365E08B-AF11-488A-B088-03621BF0D52C}" srcOrd="1" destOrd="0" presId="urn:microsoft.com/office/officeart/2005/8/layout/hierarchy4"/>
    <dgm:cxn modelId="{5BD91808-8C11-4C09-BF3E-D5421DCE47BA}" type="presParOf" srcId="{351ACE37-7E65-4938-AD2D-99E93B10BE02}" destId="{0170DF71-2E79-4D16-8F48-5761933DC57F}" srcOrd="2" destOrd="0" presId="urn:microsoft.com/office/officeart/2005/8/layout/hierarchy4"/>
    <dgm:cxn modelId="{B36F6A2F-1E92-4DBC-859B-7856AC1AF1AA}" type="presParOf" srcId="{0170DF71-2E79-4D16-8F48-5761933DC57F}" destId="{1912142C-8180-4BB5-AA2B-32C647197A87}" srcOrd="0" destOrd="0" presId="urn:microsoft.com/office/officeart/2005/8/layout/hierarchy4"/>
    <dgm:cxn modelId="{DE9BC0BC-43AA-4883-A3CB-307857DEECC0}" type="presParOf" srcId="{1912142C-8180-4BB5-AA2B-32C647197A87}" destId="{0017A8BC-5271-4E7B-9E87-BEBCD5FD4B8A}" srcOrd="0" destOrd="0" presId="urn:microsoft.com/office/officeart/2005/8/layout/hierarchy4"/>
    <dgm:cxn modelId="{A648478C-6827-4867-B72F-6131E3029872}" type="presParOf" srcId="{1912142C-8180-4BB5-AA2B-32C647197A87}" destId="{D7B608EB-5D5F-4A4D-9232-272B0E7AA833}" srcOrd="1" destOrd="0" presId="urn:microsoft.com/office/officeart/2005/8/layout/hierarchy4"/>
    <dgm:cxn modelId="{A8B52518-7107-4661-A2C6-0C1DF015CB0F}" type="presParOf" srcId="{1912142C-8180-4BB5-AA2B-32C647197A87}" destId="{F6B44FEF-2651-4648-BDB1-AD4B00D4494C}" srcOrd="2" destOrd="0" presId="urn:microsoft.com/office/officeart/2005/8/layout/hierarchy4"/>
    <dgm:cxn modelId="{E0B30BD9-9C5D-4B09-93C8-E5F6FEDE1B33}" type="presParOf" srcId="{F6B44FEF-2651-4648-BDB1-AD4B00D4494C}" destId="{CAA18FC2-352F-4E52-8251-28D1908118F9}" srcOrd="0" destOrd="0" presId="urn:microsoft.com/office/officeart/2005/8/layout/hierarchy4"/>
    <dgm:cxn modelId="{AD525D98-8E1B-4232-9C9E-32CD0000299F}" type="presParOf" srcId="{CAA18FC2-352F-4E52-8251-28D1908118F9}" destId="{8881B193-5118-4676-9976-E1CF6829CE7C}" srcOrd="0" destOrd="0" presId="urn:microsoft.com/office/officeart/2005/8/layout/hierarchy4"/>
    <dgm:cxn modelId="{8D84D17B-9EBD-4141-A021-21C10FF844EB}" type="presParOf" srcId="{CAA18FC2-352F-4E52-8251-28D1908118F9}" destId="{1389CC0B-3A46-49DA-BC4F-9DF1E932D305}" srcOrd="1" destOrd="0" presId="urn:microsoft.com/office/officeart/2005/8/layout/hierarchy4"/>
    <dgm:cxn modelId="{25DF3370-FA13-4106-B850-08B8095D5574}" type="presParOf" srcId="{CAA18FC2-352F-4E52-8251-28D1908118F9}" destId="{5B43D1EB-EB2A-43D1-AB63-6BCE027FD38B}" srcOrd="2" destOrd="0" presId="urn:microsoft.com/office/officeart/2005/8/layout/hierarchy4"/>
    <dgm:cxn modelId="{41AE080A-D33C-446F-86DE-A68136F1380D}" type="presParOf" srcId="{5B43D1EB-EB2A-43D1-AB63-6BCE027FD38B}" destId="{431985D7-40C5-4D05-8712-510418C1049E}" srcOrd="0" destOrd="0" presId="urn:microsoft.com/office/officeart/2005/8/layout/hierarchy4"/>
    <dgm:cxn modelId="{95623E07-F2EE-4BE8-9D85-390AEC5F2FAA}" type="presParOf" srcId="{431985D7-40C5-4D05-8712-510418C1049E}" destId="{3F346501-E054-4CBA-9D45-0F503386D346}" srcOrd="0" destOrd="0" presId="urn:microsoft.com/office/officeart/2005/8/layout/hierarchy4"/>
    <dgm:cxn modelId="{E7750DB5-B552-4A62-BA55-0A8BF3CD4AAF}" type="presParOf" srcId="{431985D7-40C5-4D05-8712-510418C1049E}" destId="{0EE43727-00C6-470C-BF0D-12E46E86BFD3}" srcOrd="1" destOrd="0" presId="urn:microsoft.com/office/officeart/2005/8/layout/hierarchy4"/>
    <dgm:cxn modelId="{42ED8BD2-7749-45C6-ABCB-0FD18F688B8D}" type="presParOf" srcId="{431985D7-40C5-4D05-8712-510418C1049E}" destId="{E58A5A2A-3216-4748-B76F-DDD09C594F70}" srcOrd="2" destOrd="0" presId="urn:microsoft.com/office/officeart/2005/8/layout/hierarchy4"/>
    <dgm:cxn modelId="{6085B618-DA26-43C3-83B4-BF56A19F557F}" type="presParOf" srcId="{E58A5A2A-3216-4748-B76F-DDD09C594F70}" destId="{05D447EF-8DF1-4020-9613-5AF67AAABC2D}" srcOrd="0" destOrd="0" presId="urn:microsoft.com/office/officeart/2005/8/layout/hierarchy4"/>
    <dgm:cxn modelId="{722754E6-5F58-4B0E-88A1-482903F52F65}" type="presParOf" srcId="{05D447EF-8DF1-4020-9613-5AF67AAABC2D}" destId="{F723B6F2-0ECD-429B-B986-1C21CA991CC7}" srcOrd="0" destOrd="0" presId="urn:microsoft.com/office/officeart/2005/8/layout/hierarchy4"/>
    <dgm:cxn modelId="{55B5AFD7-DE12-412A-929E-C3ABE54B3166}" type="presParOf" srcId="{05D447EF-8DF1-4020-9613-5AF67AAABC2D}" destId="{81D98F15-79D8-4816-8559-579A9DB41B73}" srcOrd="1" destOrd="0" presId="urn:microsoft.com/office/officeart/2005/8/layout/hierarchy4"/>
    <dgm:cxn modelId="{A085F0DA-126D-4FB9-BF9B-10B0D0FE5223}" type="presParOf" srcId="{5B43D1EB-EB2A-43D1-AB63-6BCE027FD38B}" destId="{0D433CD5-5101-4FE9-9A07-3C3F9F168009}" srcOrd="1" destOrd="0" presId="urn:microsoft.com/office/officeart/2005/8/layout/hierarchy4"/>
    <dgm:cxn modelId="{0EAE2C94-C14D-4B54-909B-67185635E791}" type="presParOf" srcId="{5B43D1EB-EB2A-43D1-AB63-6BCE027FD38B}" destId="{36D708F2-6F60-4BE6-85D1-8524CB600532}" srcOrd="2" destOrd="0" presId="urn:microsoft.com/office/officeart/2005/8/layout/hierarchy4"/>
    <dgm:cxn modelId="{9B43239F-56F4-48D1-9998-CD5E047C61A9}" type="presParOf" srcId="{36D708F2-6F60-4BE6-85D1-8524CB600532}" destId="{3151EA72-0880-44FD-BA36-B4617EE4DA37}" srcOrd="0" destOrd="0" presId="urn:microsoft.com/office/officeart/2005/8/layout/hierarchy4"/>
    <dgm:cxn modelId="{79079798-8A28-4D8E-A3E6-27A7CCB5F8B7}" type="presParOf" srcId="{36D708F2-6F60-4BE6-85D1-8524CB600532}" destId="{9BC2301F-3C66-4742-B5B8-ED4EEA59F4AB}" srcOrd="1" destOrd="0" presId="urn:microsoft.com/office/officeart/2005/8/layout/hierarchy4"/>
    <dgm:cxn modelId="{C0A78929-DC32-4229-B580-E35FDA9A76CC}" type="presParOf" srcId="{36D708F2-6F60-4BE6-85D1-8524CB600532}" destId="{168C00FA-66E6-4E69-B30E-5A77560D4D3E}" srcOrd="2" destOrd="0" presId="urn:microsoft.com/office/officeart/2005/8/layout/hierarchy4"/>
    <dgm:cxn modelId="{BE7CF6D2-581F-4F01-81F2-8928AF1359D6}" type="presParOf" srcId="{168C00FA-66E6-4E69-B30E-5A77560D4D3E}" destId="{19912875-1AE9-4532-A034-24A08830ED66}" srcOrd="0" destOrd="0" presId="urn:microsoft.com/office/officeart/2005/8/layout/hierarchy4"/>
    <dgm:cxn modelId="{92FCF72E-8BDF-40BB-93C8-2D1C0A81CBBF}" type="presParOf" srcId="{19912875-1AE9-4532-A034-24A08830ED66}" destId="{989A17D8-B5DE-453C-ADDF-09E165228BD2}" srcOrd="0" destOrd="0" presId="urn:microsoft.com/office/officeart/2005/8/layout/hierarchy4"/>
    <dgm:cxn modelId="{5620F7B8-2B66-42F7-8969-E6B2B16F509D}" type="presParOf" srcId="{19912875-1AE9-4532-A034-24A08830ED66}" destId="{986F2918-E606-465E-931A-C46E72C32E09}" srcOrd="1" destOrd="0" presId="urn:microsoft.com/office/officeart/2005/8/layout/hierarchy4"/>
    <dgm:cxn modelId="{A24AC085-66E9-4467-A7AA-B8E685C83125}" type="presParOf" srcId="{16711D66-CB5B-4D8C-A61E-839C041EE890}" destId="{03149043-63EC-48B7-A6B2-2079CCA9078A}" srcOrd="3" destOrd="0" presId="urn:microsoft.com/office/officeart/2005/8/layout/hierarchy4"/>
    <dgm:cxn modelId="{CE5EC4C9-85D4-46AB-BFC9-77A254917368}" type="presParOf" srcId="{16711D66-CB5B-4D8C-A61E-839C041EE890}" destId="{5429F722-3212-41FC-AC8B-EAF2CA284707}" srcOrd="4" destOrd="0" presId="urn:microsoft.com/office/officeart/2005/8/layout/hierarchy4"/>
    <dgm:cxn modelId="{865814BC-7C0B-43A9-BF62-2D33140F19DF}" type="presParOf" srcId="{5429F722-3212-41FC-AC8B-EAF2CA284707}" destId="{A5D7CF3D-624A-44D2-985B-17DC62E8906F}" srcOrd="0" destOrd="0" presId="urn:microsoft.com/office/officeart/2005/8/layout/hierarchy4"/>
    <dgm:cxn modelId="{D38AC08D-D72F-4000-8FCC-F7994F80476E}" type="presParOf" srcId="{5429F722-3212-41FC-AC8B-EAF2CA284707}" destId="{C9311E4B-E030-4DFF-A2A0-D21C0CF0FDAD}" srcOrd="1" destOrd="0" presId="urn:microsoft.com/office/officeart/2005/8/layout/hierarchy4"/>
    <dgm:cxn modelId="{AADFA35A-7316-47A6-BD71-D80EB1FB6F3D}" type="presParOf" srcId="{5429F722-3212-41FC-AC8B-EAF2CA284707}" destId="{CCD5C5DA-431E-4471-A9EB-083F37E0F077}" srcOrd="2" destOrd="0" presId="urn:microsoft.com/office/officeart/2005/8/layout/hierarchy4"/>
    <dgm:cxn modelId="{DC8A6A9F-6FBF-45ED-9E77-21DB1B3CF04B}" type="presParOf" srcId="{CCD5C5DA-431E-4471-A9EB-083F37E0F077}" destId="{DC8471F4-F96E-4A1E-A6D8-F7907F88A044}" srcOrd="0" destOrd="0" presId="urn:microsoft.com/office/officeart/2005/8/layout/hierarchy4"/>
    <dgm:cxn modelId="{FD1037A2-5E8E-4BCC-994C-31BC88C5F3D4}" type="presParOf" srcId="{DC8471F4-F96E-4A1E-A6D8-F7907F88A044}" destId="{90762F54-11B4-4FAC-8151-739EF5A2D019}" srcOrd="0" destOrd="0" presId="urn:microsoft.com/office/officeart/2005/8/layout/hierarchy4"/>
    <dgm:cxn modelId="{EA773BFF-6CAE-4ABB-94D8-0458F1C32BE0}" type="presParOf" srcId="{DC8471F4-F96E-4A1E-A6D8-F7907F88A044}" destId="{0CF26861-010B-4CE9-BDF3-DDE99923A320}" srcOrd="1" destOrd="0" presId="urn:microsoft.com/office/officeart/2005/8/layout/hierarchy4"/>
    <dgm:cxn modelId="{7FB78108-0429-40D7-934D-A40AEAA76B04}" type="presParOf" srcId="{DC8471F4-F96E-4A1E-A6D8-F7907F88A044}" destId="{09D2219C-E627-4581-91A5-555AFCEB655C}" srcOrd="2" destOrd="0" presId="urn:microsoft.com/office/officeart/2005/8/layout/hierarchy4"/>
    <dgm:cxn modelId="{6A2C20B4-2E22-4A27-AE5A-D605C0CAD73A}" type="presParOf" srcId="{09D2219C-E627-4581-91A5-555AFCEB655C}" destId="{9CB94E82-13BF-488F-A0B7-04B2835C5433}" srcOrd="0" destOrd="0" presId="urn:microsoft.com/office/officeart/2005/8/layout/hierarchy4"/>
    <dgm:cxn modelId="{B2422EE1-C4EE-46A3-9BC6-3958506D11E6}" type="presParOf" srcId="{9CB94E82-13BF-488F-A0B7-04B2835C5433}" destId="{83D08A7B-909E-4600-A5C2-7C2A8ABDE567}" srcOrd="0" destOrd="0" presId="urn:microsoft.com/office/officeart/2005/8/layout/hierarchy4"/>
    <dgm:cxn modelId="{A89D35B4-4460-42F3-99A1-3B7DDF8F5E2C}" type="presParOf" srcId="{9CB94E82-13BF-488F-A0B7-04B2835C5433}" destId="{F8BB2B4A-FAEB-4E34-9F35-4519E442EE4E}" srcOrd="1" destOrd="0" presId="urn:microsoft.com/office/officeart/2005/8/layout/hierarchy4"/>
    <dgm:cxn modelId="{A2D4336B-0444-4E7C-90DB-BF12A2DCDF28}" type="presParOf" srcId="{9CB94E82-13BF-488F-A0B7-04B2835C5433}" destId="{2ED2A6E4-DD69-426A-A3CB-5046B45CAAE2}" srcOrd="2" destOrd="0" presId="urn:microsoft.com/office/officeart/2005/8/layout/hierarchy4"/>
    <dgm:cxn modelId="{2F36E338-753D-45C4-B111-4DE7E0702F98}" type="presParOf" srcId="{2ED2A6E4-DD69-426A-A3CB-5046B45CAAE2}" destId="{01FACD28-61AE-446F-B15F-314D23C3691D}" srcOrd="0" destOrd="0" presId="urn:microsoft.com/office/officeart/2005/8/layout/hierarchy4"/>
    <dgm:cxn modelId="{1B037BAE-D222-4008-B335-4EFE174B31D1}" type="presParOf" srcId="{01FACD28-61AE-446F-B15F-314D23C3691D}" destId="{1DCA02FB-A333-4B98-A3AE-6AE865ACD336}" srcOrd="0" destOrd="0" presId="urn:microsoft.com/office/officeart/2005/8/layout/hierarchy4"/>
    <dgm:cxn modelId="{F10D04FE-9A34-41A3-A16A-219E7128B118}" type="presParOf" srcId="{01FACD28-61AE-446F-B15F-314D23C3691D}" destId="{9F41541E-F922-437F-8FEE-92B9FB7BC3E6}" srcOrd="1" destOrd="0" presId="urn:microsoft.com/office/officeart/2005/8/layout/hierarchy4"/>
    <dgm:cxn modelId="{34F5017E-12F3-49C7-B24C-82E30E5075A6}" type="presParOf" srcId="{01FACD28-61AE-446F-B15F-314D23C3691D}" destId="{332C9C4D-7B9C-49D0-8EF3-83E6874636FD}" srcOrd="2" destOrd="0" presId="urn:microsoft.com/office/officeart/2005/8/layout/hierarchy4"/>
    <dgm:cxn modelId="{B0C97A9A-31B2-4A55-8022-FC3357698DD9}" type="presParOf" srcId="{332C9C4D-7B9C-49D0-8EF3-83E6874636FD}" destId="{3EAB0139-B150-49AB-A4D3-15DB9F55C5F4}" srcOrd="0" destOrd="0" presId="urn:microsoft.com/office/officeart/2005/8/layout/hierarchy4"/>
    <dgm:cxn modelId="{B21AA106-723A-4B21-8D58-E79CAC0807FB}" type="presParOf" srcId="{3EAB0139-B150-49AB-A4D3-15DB9F55C5F4}" destId="{DFA0DE02-6988-4798-B2AE-DC27380CD8D9}" srcOrd="0" destOrd="0" presId="urn:microsoft.com/office/officeart/2005/8/layout/hierarchy4"/>
    <dgm:cxn modelId="{72508158-7D25-4ABE-9681-B9E2FD7F8894}" type="presParOf" srcId="{3EAB0139-B150-49AB-A4D3-15DB9F55C5F4}" destId="{C10D1B6A-3392-4C57-B91E-82EF1BAC288A}" srcOrd="1" destOrd="0" presId="urn:microsoft.com/office/officeart/2005/8/layout/hierarchy4"/>
    <dgm:cxn modelId="{4DF4AFA7-9D6B-46A5-9398-913B3F04069C}" type="presParOf" srcId="{09D2219C-E627-4581-91A5-555AFCEB655C}" destId="{B7843484-91CD-4933-9BF3-1E43079A1E0F}" srcOrd="1" destOrd="0" presId="urn:microsoft.com/office/officeart/2005/8/layout/hierarchy4"/>
    <dgm:cxn modelId="{9D6BD24E-CAF8-490E-9760-7C826B5FBD12}" type="presParOf" srcId="{09D2219C-E627-4581-91A5-555AFCEB655C}" destId="{266FDA68-3BFC-469B-9E98-8476EF1C274A}" srcOrd="2" destOrd="0" presId="urn:microsoft.com/office/officeart/2005/8/layout/hierarchy4"/>
    <dgm:cxn modelId="{A7B98FE3-E53D-4C54-963B-377901B6FB44}" type="presParOf" srcId="{266FDA68-3BFC-469B-9E98-8476EF1C274A}" destId="{FD9245CB-F911-4CD9-A676-1F10931D0657}" srcOrd="0" destOrd="0" presId="urn:microsoft.com/office/officeart/2005/8/layout/hierarchy4"/>
    <dgm:cxn modelId="{14234581-FDBE-4385-9C60-41ECF5022A73}" type="presParOf" srcId="{266FDA68-3BFC-469B-9E98-8476EF1C274A}" destId="{12557B71-9923-4991-BF71-1F5594E68C93}" srcOrd="1" destOrd="0" presId="urn:microsoft.com/office/officeart/2005/8/layout/hierarchy4"/>
    <dgm:cxn modelId="{08F64F91-307A-4630-BBC4-B0687323CC30}" type="presParOf" srcId="{266FDA68-3BFC-469B-9E98-8476EF1C274A}" destId="{BC685253-2C4C-41AE-8A59-0FE22152DEEA}" srcOrd="2" destOrd="0" presId="urn:microsoft.com/office/officeart/2005/8/layout/hierarchy4"/>
    <dgm:cxn modelId="{DB763E0A-CE49-44C2-BD2C-869BD63C039A}" type="presParOf" srcId="{BC685253-2C4C-41AE-8A59-0FE22152DEEA}" destId="{22F96987-A521-4F73-9640-D638A52F4280}" srcOrd="0" destOrd="0" presId="urn:microsoft.com/office/officeart/2005/8/layout/hierarchy4"/>
    <dgm:cxn modelId="{EF0692D3-1852-4498-9B78-368F4AFC432D}" type="presParOf" srcId="{22F96987-A521-4F73-9640-D638A52F4280}" destId="{18E95E16-7703-43E7-BA8A-07F3CB5CD004}" srcOrd="0" destOrd="0" presId="urn:microsoft.com/office/officeart/2005/8/layout/hierarchy4"/>
    <dgm:cxn modelId="{19BED19C-A538-4B00-AE18-60B4ACED4045}" type="presParOf" srcId="{22F96987-A521-4F73-9640-D638A52F4280}" destId="{0D32811E-5663-475F-BA46-076C18640166}" srcOrd="1" destOrd="0" presId="urn:microsoft.com/office/officeart/2005/8/layout/hierarchy4"/>
    <dgm:cxn modelId="{98497C4D-2E12-4737-8277-97E9910D5C89}" type="presParOf" srcId="{22F96987-A521-4F73-9640-D638A52F4280}" destId="{FB9724EF-933A-4D49-8A38-91986BD9FE5B}" srcOrd="2" destOrd="0" presId="urn:microsoft.com/office/officeart/2005/8/layout/hierarchy4"/>
    <dgm:cxn modelId="{709D5D01-4E8D-4814-A74B-39C21276662E}" type="presParOf" srcId="{FB9724EF-933A-4D49-8A38-91986BD9FE5B}" destId="{1CA4FB9B-8ED7-42D1-9D61-4E1E2FDBB912}" srcOrd="0" destOrd="0" presId="urn:microsoft.com/office/officeart/2005/8/layout/hierarchy4"/>
    <dgm:cxn modelId="{5F6533E7-80AE-4AC1-8B3A-DCAE33509178}" type="presParOf" srcId="{1CA4FB9B-8ED7-42D1-9D61-4E1E2FDBB912}" destId="{169AC73A-5956-4096-8393-04D9BA9ADA4C}" srcOrd="0" destOrd="0" presId="urn:microsoft.com/office/officeart/2005/8/layout/hierarchy4"/>
    <dgm:cxn modelId="{276B208A-80AD-47BB-A01D-C69F437EDE4C}" type="presParOf" srcId="{1CA4FB9B-8ED7-42D1-9D61-4E1E2FDBB912}" destId="{9EF3AEAF-92C9-4570-A75C-43D26B628083}" srcOrd="1" destOrd="0" presId="urn:microsoft.com/office/officeart/2005/8/layout/hierarchy4"/>
    <dgm:cxn modelId="{6AA6B803-8D25-4378-9EF7-518C2F16F1C3}" type="presParOf" srcId="{16711D66-CB5B-4D8C-A61E-839C041EE890}" destId="{4A4A654D-A481-4577-A66E-40C5826B69B6}" srcOrd="5" destOrd="0" presId="urn:microsoft.com/office/officeart/2005/8/layout/hierarchy4"/>
    <dgm:cxn modelId="{330B48BA-3158-4D06-B38C-AEE900D04BD7}" type="presParOf" srcId="{16711D66-CB5B-4D8C-A61E-839C041EE890}" destId="{E7743692-77C2-47B8-9138-8B282363FC83}" srcOrd="6" destOrd="0" presId="urn:microsoft.com/office/officeart/2005/8/layout/hierarchy4"/>
    <dgm:cxn modelId="{715A7D11-6B03-4286-BAB5-0C9566D8D942}" type="presParOf" srcId="{E7743692-77C2-47B8-9138-8B282363FC83}" destId="{CF174310-D66E-43F7-AABA-B0E2B4ACB0E4}" srcOrd="0" destOrd="0" presId="urn:microsoft.com/office/officeart/2005/8/layout/hierarchy4"/>
    <dgm:cxn modelId="{750FB85D-1A68-433C-A8D4-E0911524D387}" type="presParOf" srcId="{E7743692-77C2-47B8-9138-8B282363FC83}" destId="{C7699049-6912-4BE3-BBB0-38A0602D5E7D}" srcOrd="1" destOrd="0" presId="urn:microsoft.com/office/officeart/2005/8/layout/hierarchy4"/>
    <dgm:cxn modelId="{33FBF754-B2FB-4545-984D-2236D4CE1846}" type="presParOf" srcId="{E7743692-77C2-47B8-9138-8B282363FC83}" destId="{7B68560D-C796-4DC0-9FF2-901EA6B8FF01}" srcOrd="2" destOrd="0" presId="urn:microsoft.com/office/officeart/2005/8/layout/hierarchy4"/>
    <dgm:cxn modelId="{BA1E44D6-DC0E-43A3-B39D-B743B93AC1E5}" type="presParOf" srcId="{7B68560D-C796-4DC0-9FF2-901EA6B8FF01}" destId="{936D4AD2-7097-4994-8198-1CEA99A15008}" srcOrd="0" destOrd="0" presId="urn:microsoft.com/office/officeart/2005/8/layout/hierarchy4"/>
    <dgm:cxn modelId="{05B0CEA1-FB48-4C58-A400-0E57553264DE}" type="presParOf" srcId="{936D4AD2-7097-4994-8198-1CEA99A15008}" destId="{6A95D0BE-B853-416E-8872-FD90F6FD8923}" srcOrd="0" destOrd="0" presId="urn:microsoft.com/office/officeart/2005/8/layout/hierarchy4"/>
    <dgm:cxn modelId="{6FC0CFC8-004F-47F8-B4A1-B577B7AC2DDC}" type="presParOf" srcId="{936D4AD2-7097-4994-8198-1CEA99A15008}" destId="{83BB8403-8C40-406A-9AF4-A0E887C39675}" srcOrd="1" destOrd="0" presId="urn:microsoft.com/office/officeart/2005/8/layout/hierarchy4"/>
    <dgm:cxn modelId="{788F7E5A-47B9-46FD-BB86-133044CD5B3D}" type="presParOf" srcId="{936D4AD2-7097-4994-8198-1CEA99A15008}" destId="{EF62E053-9758-44BF-B925-1832BBACB492}" srcOrd="2" destOrd="0" presId="urn:microsoft.com/office/officeart/2005/8/layout/hierarchy4"/>
    <dgm:cxn modelId="{1C0B2486-87B8-4C81-9BD9-9A5EC54349B0}" type="presParOf" srcId="{EF62E053-9758-44BF-B925-1832BBACB492}" destId="{F123EA4E-3DE1-4C47-B9C0-3D6375160DAA}" srcOrd="0" destOrd="0" presId="urn:microsoft.com/office/officeart/2005/8/layout/hierarchy4"/>
    <dgm:cxn modelId="{0403E6CB-ED44-480F-B33D-FD5C13291EBB}" type="presParOf" srcId="{F123EA4E-3DE1-4C47-B9C0-3D6375160DAA}" destId="{961293B1-FEB8-4C86-BB06-0DD3A75363B3}" srcOrd="0" destOrd="0" presId="urn:microsoft.com/office/officeart/2005/8/layout/hierarchy4"/>
    <dgm:cxn modelId="{7DC88ABC-23F0-4AB6-8C60-8E02DD795B36}" type="presParOf" srcId="{F123EA4E-3DE1-4C47-B9C0-3D6375160DAA}" destId="{65D00C7B-6147-4A0A-BA2A-3812414C372F}" srcOrd="1" destOrd="0" presId="urn:microsoft.com/office/officeart/2005/8/layout/hierarchy4"/>
    <dgm:cxn modelId="{7E7FEE06-260F-428C-A912-D1D415C9157E}" type="presParOf" srcId="{F123EA4E-3DE1-4C47-B9C0-3D6375160DAA}" destId="{D1E23B08-5832-43CF-A7B0-54FD1E6D00A2}" srcOrd="2" destOrd="0" presId="urn:microsoft.com/office/officeart/2005/8/layout/hierarchy4"/>
    <dgm:cxn modelId="{7CC8F1C0-1B4E-46AC-B450-7D2F0C17F8DF}" type="presParOf" srcId="{D1E23B08-5832-43CF-A7B0-54FD1E6D00A2}" destId="{D1720921-5293-4BE2-B606-5AFB4E1325BB}" srcOrd="0" destOrd="0" presId="urn:microsoft.com/office/officeart/2005/8/layout/hierarchy4"/>
    <dgm:cxn modelId="{856EEE42-71FE-4ECE-9D20-08AD0CDBE5C0}" type="presParOf" srcId="{D1720921-5293-4BE2-B606-5AFB4E1325BB}" destId="{DD7C14AD-232C-4B05-A44D-CF333DB47EE8}" srcOrd="0" destOrd="0" presId="urn:microsoft.com/office/officeart/2005/8/layout/hierarchy4"/>
    <dgm:cxn modelId="{E74C5C46-54AE-4AB3-8B53-20055EF66327}" type="presParOf" srcId="{D1720921-5293-4BE2-B606-5AFB4E1325BB}" destId="{A8F862AA-3C55-487C-9F6F-F0C758D64F72}" srcOrd="1" destOrd="0" presId="urn:microsoft.com/office/officeart/2005/8/layout/hierarchy4"/>
    <dgm:cxn modelId="{23C3CC47-2305-4D47-85D7-A1880893CC81}" type="presParOf" srcId="{D1720921-5293-4BE2-B606-5AFB4E1325BB}" destId="{10650F04-2EE4-460A-9D4F-1CA4806C7991}" srcOrd="2" destOrd="0" presId="urn:microsoft.com/office/officeart/2005/8/layout/hierarchy4"/>
    <dgm:cxn modelId="{69EF96F7-22A6-4ADB-B9BC-16AFFFB46BA7}" type="presParOf" srcId="{10650F04-2EE4-460A-9D4F-1CA4806C7991}" destId="{302DCCD8-C15A-488C-94E9-64EDBDF2C8D8}" srcOrd="0" destOrd="0" presId="urn:microsoft.com/office/officeart/2005/8/layout/hierarchy4"/>
    <dgm:cxn modelId="{03BA453F-F1FD-4BBA-B4A7-9686D0BF24AC}" type="presParOf" srcId="{302DCCD8-C15A-488C-94E9-64EDBDF2C8D8}" destId="{AB574832-5A56-4582-95E1-BFDBD3F587F0}" srcOrd="0" destOrd="0" presId="urn:microsoft.com/office/officeart/2005/8/layout/hierarchy4"/>
    <dgm:cxn modelId="{F86F24BE-F8B5-4178-B0C5-75AA548BC867}" type="presParOf" srcId="{302DCCD8-C15A-488C-94E9-64EDBDF2C8D8}" destId="{39E90D9C-47A2-43CE-9D89-540D7A0A8967}" srcOrd="1" destOrd="0" presId="urn:microsoft.com/office/officeart/2005/8/layout/hierarchy4"/>
    <dgm:cxn modelId="{DE4E7E0C-08C7-4EF9-9952-4B5368EBEA21}" type="presParOf" srcId="{16711D66-CB5B-4D8C-A61E-839C041EE890}" destId="{221F7726-F22D-41B6-A316-B4ECADF447BB}" srcOrd="7" destOrd="0" presId="urn:microsoft.com/office/officeart/2005/8/layout/hierarchy4"/>
    <dgm:cxn modelId="{68C160D2-7EE2-4AE5-8045-544E41CC1EC7}" type="presParOf" srcId="{16711D66-CB5B-4D8C-A61E-839C041EE890}" destId="{4DF802B7-2F75-4406-8084-683C786055B1}" srcOrd="8" destOrd="0" presId="urn:microsoft.com/office/officeart/2005/8/layout/hierarchy4"/>
    <dgm:cxn modelId="{6AC69506-0439-451D-9583-13FCBB27B8A1}" type="presParOf" srcId="{4DF802B7-2F75-4406-8084-683C786055B1}" destId="{99D2340C-DB31-4C39-A6DE-D5AC5CF63860}" srcOrd="0" destOrd="0" presId="urn:microsoft.com/office/officeart/2005/8/layout/hierarchy4"/>
    <dgm:cxn modelId="{DC7EBE62-3E02-4588-9B57-8A9D6E813C4D}" type="presParOf" srcId="{4DF802B7-2F75-4406-8084-683C786055B1}" destId="{4162774B-0CBD-444D-9044-0515D9BFD08B}" srcOrd="1" destOrd="0" presId="urn:microsoft.com/office/officeart/2005/8/layout/hierarchy4"/>
    <dgm:cxn modelId="{6110C3A7-B78E-4E24-B15F-5D2296F86430}" type="presParOf" srcId="{4DF802B7-2F75-4406-8084-683C786055B1}" destId="{45ADDD25-1E67-40B9-ABD1-DD346A2D82D4}" srcOrd="2" destOrd="0" presId="urn:microsoft.com/office/officeart/2005/8/layout/hierarchy4"/>
    <dgm:cxn modelId="{F5B6F742-2724-4BE1-9AB1-986E2D6B49D3}" type="presParOf" srcId="{45ADDD25-1E67-40B9-ABD1-DD346A2D82D4}" destId="{7AAEF1D3-B4DD-42BE-B0CB-CE0FA8F81D20}" srcOrd="0" destOrd="0" presId="urn:microsoft.com/office/officeart/2005/8/layout/hierarchy4"/>
    <dgm:cxn modelId="{D8513B37-5C36-45A1-9A05-102E23013654}" type="presParOf" srcId="{7AAEF1D3-B4DD-42BE-B0CB-CE0FA8F81D20}" destId="{7B18C149-8FD7-4031-A7DB-FA51CACB7023}" srcOrd="0" destOrd="0" presId="urn:microsoft.com/office/officeart/2005/8/layout/hierarchy4"/>
    <dgm:cxn modelId="{3F3C9182-D36B-477A-B4A0-05B751E3FAAB}" type="presParOf" srcId="{7AAEF1D3-B4DD-42BE-B0CB-CE0FA8F81D20}" destId="{C63644A7-138D-4924-BC8B-D46E91FB8407}" srcOrd="1" destOrd="0" presId="urn:microsoft.com/office/officeart/2005/8/layout/hierarchy4"/>
    <dgm:cxn modelId="{36C1AB01-DF2F-4F46-99B9-AB0C85096EB0}" type="presParOf" srcId="{7AAEF1D3-B4DD-42BE-B0CB-CE0FA8F81D20}" destId="{47C4F69E-B9F2-4DDF-AD3C-00A4E91B2719}" srcOrd="2" destOrd="0" presId="urn:microsoft.com/office/officeart/2005/8/layout/hierarchy4"/>
    <dgm:cxn modelId="{F5950AA3-E58E-468A-AC15-9DE088D187B8}" type="presParOf" srcId="{47C4F69E-B9F2-4DDF-AD3C-00A4E91B2719}" destId="{07835A3D-9002-4AD7-A7E9-45EA22332B3A}" srcOrd="0" destOrd="0" presId="urn:microsoft.com/office/officeart/2005/8/layout/hierarchy4"/>
    <dgm:cxn modelId="{CC0FEAC4-87DF-47AF-8B91-0E4A4DB67F72}" type="presParOf" srcId="{07835A3D-9002-4AD7-A7E9-45EA22332B3A}" destId="{B1485A27-A798-4FE2-B665-16900D5E85B8}" srcOrd="0" destOrd="0" presId="urn:microsoft.com/office/officeart/2005/8/layout/hierarchy4"/>
    <dgm:cxn modelId="{317A16E9-AD90-4580-A5CF-56EA698FE83B}" type="presParOf" srcId="{07835A3D-9002-4AD7-A7E9-45EA22332B3A}" destId="{A5135131-D2B3-4F9A-8EDE-2EFFE12217A2}" srcOrd="1" destOrd="0" presId="urn:microsoft.com/office/officeart/2005/8/layout/hierarchy4"/>
    <dgm:cxn modelId="{33F747B8-D8BF-4AC8-A7F3-95F2A18B02AB}" type="presParOf" srcId="{07835A3D-9002-4AD7-A7E9-45EA22332B3A}" destId="{0001921F-4134-4C50-B713-6EB96A5E1654}" srcOrd="2" destOrd="0" presId="urn:microsoft.com/office/officeart/2005/8/layout/hierarchy4"/>
    <dgm:cxn modelId="{8A2A0730-01CB-4B13-9F69-E134C622BD60}" type="presParOf" srcId="{0001921F-4134-4C50-B713-6EB96A5E1654}" destId="{53B44E91-4093-467E-93B1-A5F54780354F}" srcOrd="0" destOrd="0" presId="urn:microsoft.com/office/officeart/2005/8/layout/hierarchy4"/>
    <dgm:cxn modelId="{D5EAFE5C-69FF-43EA-93ED-D57B5F2DF9E1}" type="presParOf" srcId="{53B44E91-4093-467E-93B1-A5F54780354F}" destId="{50B7C6BB-283C-4D98-8602-CE84AE52AB8C}" srcOrd="0" destOrd="0" presId="urn:microsoft.com/office/officeart/2005/8/layout/hierarchy4"/>
    <dgm:cxn modelId="{2A4C6ED4-93F1-4C7F-A687-A9A81332E440}" type="presParOf" srcId="{53B44E91-4093-467E-93B1-A5F54780354F}" destId="{7E65E3A1-C1B2-49FF-8D14-5D3D5EC4E21A}" srcOrd="1" destOrd="0" presId="urn:microsoft.com/office/officeart/2005/8/layout/hierarchy4"/>
    <dgm:cxn modelId="{C74AB2E3-F65C-4D74-8251-E5762A90A34C}" type="presParOf" srcId="{53B44E91-4093-467E-93B1-A5F54780354F}" destId="{510AB6E7-293F-4998-861C-961F290A0E3E}" srcOrd="2" destOrd="0" presId="urn:microsoft.com/office/officeart/2005/8/layout/hierarchy4"/>
    <dgm:cxn modelId="{FFC3AAC3-BB6B-498B-BD0F-8E380BB47888}" type="presParOf" srcId="{510AB6E7-293F-4998-861C-961F290A0E3E}" destId="{7861B7C2-6B91-4909-938E-A9AF35874438}" srcOrd="0" destOrd="0" presId="urn:microsoft.com/office/officeart/2005/8/layout/hierarchy4"/>
    <dgm:cxn modelId="{41B3DA4B-A6C5-4E2F-B573-DFA5D2DE8D6D}" type="presParOf" srcId="{7861B7C2-6B91-4909-938E-A9AF35874438}" destId="{8F81706E-48B0-4A57-95A1-989E6F96A402}" srcOrd="0" destOrd="0" presId="urn:microsoft.com/office/officeart/2005/8/layout/hierarchy4"/>
    <dgm:cxn modelId="{6BB095D8-7F71-42C9-9C43-F393746D4466}" type="presParOf" srcId="{7861B7C2-6B91-4909-938E-A9AF35874438}" destId="{DAE7ADB2-48F6-4B91-85E8-4E964FFA6A08}" srcOrd="1" destOrd="0" presId="urn:microsoft.com/office/officeart/2005/8/layout/hierarchy4"/>
    <dgm:cxn modelId="{6CAEA696-6938-4AE9-BC25-01F26DAC9CD9}" type="presParOf" srcId="{16711D66-CB5B-4D8C-A61E-839C041EE890}" destId="{FF36CC94-EA6B-4A2C-8716-7CB24CA48273}" srcOrd="9" destOrd="0" presId="urn:microsoft.com/office/officeart/2005/8/layout/hierarchy4"/>
    <dgm:cxn modelId="{C68F1BCA-8856-4203-A9AA-1D4805A15EE7}" type="presParOf" srcId="{16711D66-CB5B-4D8C-A61E-839C041EE890}" destId="{2D950CF0-157F-4B5B-93C0-8DE079682C41}" srcOrd="10" destOrd="0" presId="urn:microsoft.com/office/officeart/2005/8/layout/hierarchy4"/>
    <dgm:cxn modelId="{AE600F14-CA03-4D46-BF43-D671BBDB0AE7}" type="presParOf" srcId="{2D950CF0-157F-4B5B-93C0-8DE079682C41}" destId="{C2A93093-D7F0-4516-9C25-A9DAF8F34B83}" srcOrd="0" destOrd="0" presId="urn:microsoft.com/office/officeart/2005/8/layout/hierarchy4"/>
    <dgm:cxn modelId="{6BDAFF3A-20AA-439E-B0BC-7F470C69031E}" type="presParOf" srcId="{2D950CF0-157F-4B5B-93C0-8DE079682C41}" destId="{BBD27E3B-B21C-4381-8A7B-0EA8F285BFAC}" srcOrd="1" destOrd="0" presId="urn:microsoft.com/office/officeart/2005/8/layout/hierarchy4"/>
    <dgm:cxn modelId="{81F379C5-4EEC-4D4B-A2BF-C5DC5736B59F}" type="presParOf" srcId="{2D950CF0-157F-4B5B-93C0-8DE079682C41}" destId="{7B428F45-CB85-4A54-BC10-3631B3E84C71}" srcOrd="2" destOrd="0" presId="urn:microsoft.com/office/officeart/2005/8/layout/hierarchy4"/>
    <dgm:cxn modelId="{78CD8657-9F9E-4EA4-85E1-66971A299ED3}" type="presParOf" srcId="{7B428F45-CB85-4A54-BC10-3631B3E84C71}" destId="{BCCC8772-2688-4AC7-9243-06A3E9F804E0}" srcOrd="0" destOrd="0" presId="urn:microsoft.com/office/officeart/2005/8/layout/hierarchy4"/>
    <dgm:cxn modelId="{72914277-F368-40DA-AD4E-1E29FDCCDC79}" type="presParOf" srcId="{BCCC8772-2688-4AC7-9243-06A3E9F804E0}" destId="{E0EAFD03-2C1B-4F2C-ACA1-8C3917112C2F}" srcOrd="0" destOrd="0" presId="urn:microsoft.com/office/officeart/2005/8/layout/hierarchy4"/>
    <dgm:cxn modelId="{99BF3FB3-4EE7-46D9-A0C2-25E6263ED6AD}" type="presParOf" srcId="{BCCC8772-2688-4AC7-9243-06A3E9F804E0}" destId="{92E054FF-92B4-4227-B810-541A0DE23025}" srcOrd="1" destOrd="0" presId="urn:microsoft.com/office/officeart/2005/8/layout/hierarchy4"/>
    <dgm:cxn modelId="{F442AAAF-8D15-459B-A039-802EF0FF6061}" type="presParOf" srcId="{BCCC8772-2688-4AC7-9243-06A3E9F804E0}" destId="{FBEEA3C2-220A-418A-AFE2-0ACFC14CDAF9}" srcOrd="2" destOrd="0" presId="urn:microsoft.com/office/officeart/2005/8/layout/hierarchy4"/>
    <dgm:cxn modelId="{32911272-0870-41AD-9C05-9954580A0878}" type="presParOf" srcId="{FBEEA3C2-220A-418A-AFE2-0ACFC14CDAF9}" destId="{88150A4C-7F0D-407D-B386-48EF603F37F7}" srcOrd="0" destOrd="0" presId="urn:microsoft.com/office/officeart/2005/8/layout/hierarchy4"/>
    <dgm:cxn modelId="{7CD7C6FF-C30F-4632-AD74-F6F2AB1B86C9}" type="presParOf" srcId="{88150A4C-7F0D-407D-B386-48EF603F37F7}" destId="{4999F0A7-18AE-4F02-B322-A324CABA8E60}" srcOrd="0" destOrd="0" presId="urn:microsoft.com/office/officeart/2005/8/layout/hierarchy4"/>
    <dgm:cxn modelId="{9F3304C7-28F2-479A-BB83-D788167E6097}" type="presParOf" srcId="{88150A4C-7F0D-407D-B386-48EF603F37F7}" destId="{F90D913B-940A-4659-ABA9-CCD78613434F}" srcOrd="1" destOrd="0" presId="urn:microsoft.com/office/officeart/2005/8/layout/hierarchy4"/>
    <dgm:cxn modelId="{B3B30851-D1E5-4184-A2CA-7B8E22B0A7CF}" type="presParOf" srcId="{88150A4C-7F0D-407D-B386-48EF603F37F7}" destId="{1E61D14C-A4F2-442C-956B-D803C554C2B7}" srcOrd="2" destOrd="0" presId="urn:microsoft.com/office/officeart/2005/8/layout/hierarchy4"/>
    <dgm:cxn modelId="{DB569BF3-157B-4B44-B283-98C35158EA95}" type="presParOf" srcId="{1E61D14C-A4F2-442C-956B-D803C554C2B7}" destId="{373EA2DB-4E9C-4E3B-B943-5864E7EBCA66}" srcOrd="0" destOrd="0" presId="urn:microsoft.com/office/officeart/2005/8/layout/hierarchy4"/>
    <dgm:cxn modelId="{8103833F-402E-4A0A-AA42-E5B30A3485B4}" type="presParOf" srcId="{373EA2DB-4E9C-4E3B-B943-5864E7EBCA66}" destId="{801B05AC-3460-4B08-A50D-586E5760CE43}" srcOrd="0" destOrd="0" presId="urn:microsoft.com/office/officeart/2005/8/layout/hierarchy4"/>
    <dgm:cxn modelId="{6B93FF7E-FF45-4CB1-B5BE-64667D1645AE}" type="presParOf" srcId="{373EA2DB-4E9C-4E3B-B943-5864E7EBCA66}" destId="{20679E28-EBF1-40C5-BEBC-9FC81DCCB986}" srcOrd="1" destOrd="0" presId="urn:microsoft.com/office/officeart/2005/8/layout/hierarchy4"/>
    <dgm:cxn modelId="{1385111A-B3D2-4309-8CB9-B265309E803E}" type="presParOf" srcId="{373EA2DB-4E9C-4E3B-B943-5864E7EBCA66}" destId="{2EBDF03F-DC4F-408A-96CB-C02A48BCE223}" srcOrd="2" destOrd="0" presId="urn:microsoft.com/office/officeart/2005/8/layout/hierarchy4"/>
    <dgm:cxn modelId="{AD36D8C6-7B9D-4BE3-8DAF-D19A4DC17E66}" type="presParOf" srcId="{2EBDF03F-DC4F-408A-96CB-C02A48BCE223}" destId="{8151FD1B-4C8F-4335-985C-41822AF51D00}" srcOrd="0" destOrd="0" presId="urn:microsoft.com/office/officeart/2005/8/layout/hierarchy4"/>
    <dgm:cxn modelId="{2D4F5DA0-31DE-478F-9BBE-9B64A94F32BC}" type="presParOf" srcId="{8151FD1B-4C8F-4335-985C-41822AF51D00}" destId="{A62B6491-5164-45E3-8300-B725F97CDA4B}" srcOrd="0" destOrd="0" presId="urn:microsoft.com/office/officeart/2005/8/layout/hierarchy4"/>
    <dgm:cxn modelId="{91748EC1-8509-47C6-8216-F8F943C01CEA}" type="presParOf" srcId="{8151FD1B-4C8F-4335-985C-41822AF51D00}" destId="{74983B8E-F840-4943-8CA6-FEE726E12F40}" srcOrd="1" destOrd="0" presId="urn:microsoft.com/office/officeart/2005/8/layout/hierarchy4"/>
    <dgm:cxn modelId="{A4531668-C471-44D5-879F-6D5977175067}" type="presParOf" srcId="{FBEEA3C2-220A-418A-AFE2-0ACFC14CDAF9}" destId="{EC4AE48D-AFB3-46B0-88E6-B96091631A04}" srcOrd="1" destOrd="0" presId="urn:microsoft.com/office/officeart/2005/8/layout/hierarchy4"/>
    <dgm:cxn modelId="{A9D71B35-79C6-4768-893C-276D55787D7C}" type="presParOf" srcId="{FBEEA3C2-220A-418A-AFE2-0ACFC14CDAF9}" destId="{E6C7FF4A-855E-4DB9-ACF7-B8967D385AC0}" srcOrd="2" destOrd="0" presId="urn:microsoft.com/office/officeart/2005/8/layout/hierarchy4"/>
    <dgm:cxn modelId="{494360EF-A313-4691-861C-F81BFCD21B9E}" type="presParOf" srcId="{E6C7FF4A-855E-4DB9-ACF7-B8967D385AC0}" destId="{A32E3350-8819-4C7F-B03D-F81D8E2A84C3}" srcOrd="0" destOrd="0" presId="urn:microsoft.com/office/officeart/2005/8/layout/hierarchy4"/>
    <dgm:cxn modelId="{79071D8B-EEF9-4AD2-8850-C776605E1265}" type="presParOf" srcId="{E6C7FF4A-855E-4DB9-ACF7-B8967D385AC0}" destId="{A714BBDC-EAAF-46C8-AA2B-60089EC4BC72}" srcOrd="1" destOrd="0" presId="urn:microsoft.com/office/officeart/2005/8/layout/hierarchy4"/>
    <dgm:cxn modelId="{8C8B5525-7D45-4B98-AA73-9F550D6C5981}" type="presParOf" srcId="{E6C7FF4A-855E-4DB9-ACF7-B8967D385AC0}" destId="{09B2BD83-7575-48FF-BFF4-CB7BE928E3F8}" srcOrd="2" destOrd="0" presId="urn:microsoft.com/office/officeart/2005/8/layout/hierarchy4"/>
    <dgm:cxn modelId="{CA857D62-B5EE-4E4A-B5E2-B807ADC2CD1A}" type="presParOf" srcId="{09B2BD83-7575-48FF-BFF4-CB7BE928E3F8}" destId="{11CB419F-1DB7-4242-9145-F44194D34B15}" srcOrd="0" destOrd="0" presId="urn:microsoft.com/office/officeart/2005/8/layout/hierarchy4"/>
    <dgm:cxn modelId="{B6BC31F7-47CC-45A5-98A4-4D437C04D4A1}" type="presParOf" srcId="{11CB419F-1DB7-4242-9145-F44194D34B15}" destId="{AB33E1AA-266E-41E9-8A57-D1464A6BB6C0}" srcOrd="0" destOrd="0" presId="urn:microsoft.com/office/officeart/2005/8/layout/hierarchy4"/>
    <dgm:cxn modelId="{0ED26896-CF4C-4568-990D-C009B4807316}" type="presParOf" srcId="{11CB419F-1DB7-4242-9145-F44194D34B15}" destId="{5B08B734-7FA2-4881-A947-27777064D78A}" srcOrd="1" destOrd="0" presId="urn:microsoft.com/office/officeart/2005/8/layout/hierarchy4"/>
    <dgm:cxn modelId="{11CC8A9A-654F-4416-9A31-0B1680F920B0}" type="presParOf" srcId="{11CB419F-1DB7-4242-9145-F44194D34B15}" destId="{2F9D8D33-09DA-4D57-BBCA-969CE4221AB7}" srcOrd="2" destOrd="0" presId="urn:microsoft.com/office/officeart/2005/8/layout/hierarchy4"/>
    <dgm:cxn modelId="{899A4E99-1183-4464-865E-BC74A87A5C48}" type="presParOf" srcId="{2F9D8D33-09DA-4D57-BBCA-969CE4221AB7}" destId="{89978129-DA6A-47B4-8F4E-25D4F17949EB}" srcOrd="0" destOrd="0" presId="urn:microsoft.com/office/officeart/2005/8/layout/hierarchy4"/>
    <dgm:cxn modelId="{3BEB9C1A-D975-4E94-B925-D880077F4AC8}" type="presParOf" srcId="{89978129-DA6A-47B4-8F4E-25D4F17949EB}" destId="{67868AD9-D4E7-4233-A6A6-235B41B2E882}" srcOrd="0" destOrd="0" presId="urn:microsoft.com/office/officeart/2005/8/layout/hierarchy4"/>
    <dgm:cxn modelId="{11B20343-8670-4B6A-8BF2-FE6601097194}" type="presParOf" srcId="{89978129-DA6A-47B4-8F4E-25D4F17949EB}" destId="{B6D96EA9-E3B9-4CA9-A303-9CE033A7BFE8}"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E7DC15-D0A5-41A5-8D8B-C61B9529AB81}" type="doc">
      <dgm:prSet loTypeId="urn:microsoft.com/office/officeart/2005/8/layout/chevron2" loCatId="process" qsTypeId="urn:microsoft.com/office/officeart/2005/8/quickstyle/simple1" qsCatId="simple" csTypeId="urn:microsoft.com/office/officeart/2005/8/colors/colorful1" csCatId="colorful" phldr="1"/>
      <dgm:spPr/>
      <dgm:t>
        <a:bodyPr/>
        <a:lstStyle/>
        <a:p>
          <a:endParaRPr lang="fr-FR"/>
        </a:p>
      </dgm:t>
    </dgm:pt>
    <dgm:pt modelId="{77816255-94AF-422B-989F-06B060629760}">
      <dgm:prSet phldrT="[Texto]"/>
      <dgm:spPr/>
      <dgm:t>
        <a:bodyPr/>
        <a:lstStyle/>
        <a:p>
          <a:r>
            <a:rPr lang="es-ES" sz="3600" dirty="0" smtClean="0">
              <a:latin typeface="Open Sans" panose="020B0606030504020204" pitchFamily="34" charset="0"/>
              <a:ea typeface="Open Sans" panose="020B0606030504020204" pitchFamily="34" charset="0"/>
              <a:cs typeface="Open Sans" panose="020B0606030504020204" pitchFamily="34" charset="0"/>
            </a:rPr>
            <a:t>1</a:t>
          </a:r>
          <a:endParaRPr lang="fr-FR" sz="3600" dirty="0">
            <a:latin typeface="Open Sans" panose="020B0606030504020204" pitchFamily="34" charset="0"/>
            <a:ea typeface="Open Sans" panose="020B0606030504020204" pitchFamily="34" charset="0"/>
            <a:cs typeface="Open Sans" panose="020B0606030504020204" pitchFamily="34" charset="0"/>
          </a:endParaRPr>
        </a:p>
      </dgm:t>
    </dgm:pt>
    <dgm:pt modelId="{78736BE9-58EE-44C6-88FA-B1843625A81F}" type="parTrans" cxnId="{3D57CC16-A171-479A-B1D6-8C5901CC90B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7CE8BCD5-36E2-4D15-80BB-AF85E636E857}" type="sibTrans" cxnId="{3D57CC16-A171-479A-B1D6-8C5901CC90B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CB8DBE86-5521-4C39-80E9-A0B098269860}">
      <dgm:prSet phldrT="[Texto]" custT="1"/>
      <dgm:spPr/>
      <dgm:t>
        <a:bodyPr/>
        <a:lstStyle/>
        <a:p>
          <a:r>
            <a:rPr lang="es-ES" sz="1800" dirty="0" err="1" smtClean="0">
              <a:latin typeface="Open Sans" panose="020B0606030504020204" pitchFamily="34" charset="0"/>
              <a:ea typeface="Open Sans" panose="020B0606030504020204" pitchFamily="34" charset="0"/>
              <a:cs typeface="Open Sans" panose="020B0606030504020204" pitchFamily="34" charset="0"/>
            </a:rPr>
            <a:t>Notation</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réalisée</a:t>
          </a:r>
          <a:r>
            <a:rPr lang="es-ES" sz="1800" dirty="0" smtClean="0">
              <a:latin typeface="Open Sans" panose="020B0606030504020204" pitchFamily="34" charset="0"/>
              <a:ea typeface="Open Sans" panose="020B0606030504020204" pitchFamily="34" charset="0"/>
              <a:cs typeface="Open Sans" panose="020B0606030504020204" pitchFamily="34" charset="0"/>
            </a:rPr>
            <a:t> par :</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EF7A4572-755A-4777-A917-A06076B1EFC1}" type="parTrans" cxnId="{0AB67D6F-47B9-4A43-A368-73EF6CFF850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1D6F1AFF-59C6-4569-B784-0539C9F72682}" type="sibTrans" cxnId="{0AB67D6F-47B9-4A43-A368-73EF6CFF850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F1641ED6-85BC-4C70-9B86-57D02F9107CC}">
      <dgm:prSet phldrT="[Texto]"/>
      <dgm:spPr/>
      <dgm:t>
        <a:bodyPr/>
        <a:lstStyle/>
        <a:p>
          <a:r>
            <a:rPr lang="es-ES" sz="3600" dirty="0" smtClean="0">
              <a:latin typeface="Open Sans" panose="020B0606030504020204" pitchFamily="34" charset="0"/>
              <a:ea typeface="Open Sans" panose="020B0606030504020204" pitchFamily="34" charset="0"/>
              <a:cs typeface="Open Sans" panose="020B0606030504020204" pitchFamily="34" charset="0"/>
            </a:rPr>
            <a:t>2</a:t>
          </a:r>
          <a:endParaRPr lang="fr-FR" sz="3600" dirty="0">
            <a:latin typeface="Open Sans" panose="020B0606030504020204" pitchFamily="34" charset="0"/>
            <a:ea typeface="Open Sans" panose="020B0606030504020204" pitchFamily="34" charset="0"/>
            <a:cs typeface="Open Sans" panose="020B0606030504020204" pitchFamily="34" charset="0"/>
          </a:endParaRPr>
        </a:p>
      </dgm:t>
    </dgm:pt>
    <dgm:pt modelId="{5A20073B-4DD4-4FE6-8DFB-BF38CF9E85C5}" type="parTrans" cxnId="{DCC14998-C72D-4C57-B89C-57B4054DB9C9}">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93EDFC0D-CA2B-4B79-AA96-AABCF422E475}" type="sibTrans" cxnId="{DCC14998-C72D-4C57-B89C-57B4054DB9C9}">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3062E5C8-F20B-4417-978B-DB97D59D551D}">
      <dgm:prSet phldrT="[Texto]"/>
      <dgm:spPr/>
      <dgm:t>
        <a:bodyPr/>
        <a:lstStyle/>
        <a:p>
          <a:r>
            <a:rPr lang="es-ES" sz="3600" dirty="0" smtClean="0">
              <a:latin typeface="Open Sans" panose="020B0606030504020204" pitchFamily="34" charset="0"/>
              <a:ea typeface="Open Sans" panose="020B0606030504020204" pitchFamily="34" charset="0"/>
              <a:cs typeface="Open Sans" panose="020B0606030504020204" pitchFamily="34" charset="0"/>
            </a:rPr>
            <a:t>3</a:t>
          </a:r>
          <a:endParaRPr lang="fr-FR" sz="3600" dirty="0">
            <a:latin typeface="Open Sans" panose="020B0606030504020204" pitchFamily="34" charset="0"/>
            <a:ea typeface="Open Sans" panose="020B0606030504020204" pitchFamily="34" charset="0"/>
            <a:cs typeface="Open Sans" panose="020B0606030504020204" pitchFamily="34" charset="0"/>
          </a:endParaRPr>
        </a:p>
      </dgm:t>
    </dgm:pt>
    <dgm:pt modelId="{8988B61C-D3A6-445E-86B0-B551A5F5B69B}" type="parTrans" cxnId="{9A31CCD2-AAC7-4ED3-AA91-D6900AC1DAC3}">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AA90FEB1-48EA-4A79-897B-2E42578E0E86}" type="sibTrans" cxnId="{9A31CCD2-AAC7-4ED3-AA91-D6900AC1DAC3}">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E2ED42EF-B5C8-4F47-B008-FD74B7BAD6AA}">
      <dgm:prSet phldrT="[Texto]" custT="1"/>
      <dgm:spPr/>
      <dgm:t>
        <a:bodyPr/>
        <a:lstStyle/>
        <a:p>
          <a:r>
            <a:rPr lang="es-ES" sz="1800" dirty="0" err="1" smtClean="0">
              <a:latin typeface="Open Sans" panose="020B0606030504020204" pitchFamily="34" charset="0"/>
              <a:ea typeface="Open Sans" panose="020B0606030504020204" pitchFamily="34" charset="0"/>
              <a:cs typeface="Open Sans" panose="020B0606030504020204" pitchFamily="34" charset="0"/>
            </a:rPr>
            <a:t>Etablissement</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d’une</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classification</a:t>
          </a:r>
          <a:r>
            <a:rPr lang="es-ES" sz="1800" dirty="0" smtClean="0">
              <a:latin typeface="Open Sans" panose="020B0606030504020204" pitchFamily="34" charset="0"/>
              <a:ea typeface="Open Sans" panose="020B0606030504020204" pitchFamily="34" charset="0"/>
              <a:cs typeface="Open Sans" panose="020B0606030504020204" pitchFamily="34" charset="0"/>
            </a:rPr>
            <a:t> en </a:t>
          </a:r>
          <a:r>
            <a:rPr lang="es-ES" sz="1800" dirty="0" err="1" smtClean="0">
              <a:latin typeface="Open Sans" panose="020B0606030504020204" pitchFamily="34" charset="0"/>
              <a:ea typeface="Open Sans" panose="020B0606030504020204" pitchFamily="34" charset="0"/>
              <a:cs typeface="Open Sans" panose="020B0606030504020204" pitchFamily="34" charset="0"/>
            </a:rPr>
            <a:t>fonction</a:t>
          </a:r>
          <a:r>
            <a:rPr lang="es-ES" sz="1800" dirty="0" smtClean="0">
              <a:latin typeface="Open Sans" panose="020B0606030504020204" pitchFamily="34" charset="0"/>
              <a:ea typeface="Open Sans" panose="020B0606030504020204" pitchFamily="34" charset="0"/>
              <a:cs typeface="Open Sans" panose="020B0606030504020204" pitchFamily="34" charset="0"/>
            </a:rPr>
            <a:t> de la note </a:t>
          </a:r>
          <a:r>
            <a:rPr lang="es-ES" sz="1800" dirty="0" err="1" smtClean="0">
              <a:latin typeface="Open Sans" panose="020B0606030504020204" pitchFamily="34" charset="0"/>
              <a:ea typeface="Open Sans" panose="020B0606030504020204" pitchFamily="34" charset="0"/>
              <a:cs typeface="Open Sans" panose="020B0606030504020204" pitchFamily="34" charset="0"/>
            </a:rPr>
            <a:t>obtenue</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91F54D0E-A602-42C0-AA67-379C0F9A0067}" type="parTrans" cxnId="{AB4E9E00-F7A8-4312-8A91-C237030BC225}">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9F6431B6-6C94-4804-B740-D5DCC925B8EE}" type="sibTrans" cxnId="{AB4E9E00-F7A8-4312-8A91-C237030BC225}">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3E5A0D3D-A271-495A-83D2-346664CCB71C}">
      <dgm:prSet custT="1"/>
      <dgm:spPr/>
      <dgm:t>
        <a:bodyPr/>
        <a:lstStyle/>
        <a:p>
          <a:r>
            <a:rPr lang="es-ES" sz="1800" dirty="0" smtClean="0">
              <a:latin typeface="Open Sans" panose="020B0606030504020204" pitchFamily="34" charset="0"/>
              <a:ea typeface="Open Sans" panose="020B0606030504020204" pitchFamily="34" charset="0"/>
              <a:cs typeface="Open Sans" panose="020B0606030504020204" pitchFamily="34" charset="0"/>
            </a:rPr>
            <a:t>le </a:t>
          </a:r>
          <a:r>
            <a:rPr lang="es-ES" sz="1800" dirty="0" err="1" smtClean="0">
              <a:latin typeface="Open Sans" panose="020B0606030504020204" pitchFamily="34" charset="0"/>
              <a:ea typeface="Open Sans" panose="020B0606030504020204" pitchFamily="34" charset="0"/>
              <a:cs typeface="Open Sans" panose="020B0606030504020204" pitchFamily="34" charset="0"/>
            </a:rPr>
            <a:t>secrétariat</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conjoint</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B63ED5DC-5E77-4725-A255-02292D1F2B2D}" type="parTrans" cxnId="{1C738676-7C25-4B2C-8335-0FAE811968B4}">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8A1210FA-DCAE-4744-A989-8B89E227EB4B}" type="sibTrans" cxnId="{1C738676-7C25-4B2C-8335-0FAE811968B4}">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B26DFC73-2917-462C-ADBA-B31D22776AA0}">
      <dgm:prSet phldrT="[Texto]" custT="1"/>
      <dgm:spPr/>
      <dgm:t>
        <a:bodyPr/>
        <a:lstStyle/>
        <a:p>
          <a:r>
            <a:rPr lang="es-ES" sz="1800" dirty="0" err="1" smtClean="0">
              <a:latin typeface="Open Sans" panose="020B0606030504020204" pitchFamily="34" charset="0"/>
              <a:ea typeface="Open Sans" panose="020B0606030504020204" pitchFamily="34" charset="0"/>
              <a:cs typeface="Open Sans" panose="020B0606030504020204" pitchFamily="34" charset="0"/>
            </a:rPr>
            <a:t>Obtention</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d’une</a:t>
          </a:r>
          <a:r>
            <a:rPr lang="es-ES" sz="1800" dirty="0" smtClean="0">
              <a:latin typeface="Open Sans" panose="020B0606030504020204" pitchFamily="34" charset="0"/>
              <a:ea typeface="Open Sans" panose="020B0606030504020204" pitchFamily="34" charset="0"/>
              <a:cs typeface="Open Sans" panose="020B0606030504020204" pitchFamily="34" charset="0"/>
            </a:rPr>
            <a:t> note </a:t>
          </a:r>
          <a:r>
            <a:rPr lang="es-ES" sz="1800" dirty="0" err="1" smtClean="0">
              <a:latin typeface="Open Sans" panose="020B0606030504020204" pitchFamily="34" charset="0"/>
              <a:ea typeface="Open Sans" panose="020B0606030504020204" pitchFamily="34" charset="0"/>
              <a:cs typeface="Open Sans" panose="020B0606030504020204" pitchFamily="34" charset="0"/>
            </a:rPr>
            <a:t>moyenne</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globale</a:t>
          </a:r>
          <a:r>
            <a:rPr lang="es-ES" sz="1800" dirty="0" smtClean="0">
              <a:latin typeface="Open Sans" panose="020B0606030504020204" pitchFamily="34" charset="0"/>
              <a:ea typeface="Open Sans" panose="020B0606030504020204" pitchFamily="34" charset="0"/>
              <a:cs typeface="Open Sans" panose="020B0606030504020204" pitchFamily="34" charset="0"/>
            </a:rPr>
            <a:t> sur 100 </a:t>
          </a:r>
          <a:r>
            <a:rPr lang="es-ES" sz="1800" dirty="0" err="1" smtClean="0">
              <a:latin typeface="Open Sans" panose="020B0606030504020204" pitchFamily="34" charset="0"/>
              <a:ea typeface="Open Sans" panose="020B0606030504020204" pitchFamily="34" charset="0"/>
              <a:cs typeface="Open Sans" panose="020B0606030504020204" pitchFamily="34" charset="0"/>
            </a:rPr>
            <a:t>points</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6336C9A9-B32E-4EC2-AC37-BC665E45867D}" type="sibTrans" cxnId="{42F11CAC-7B26-4B8F-B378-EBFCDFD20097}">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B89D1D30-1FA5-4FCF-BAA1-3D23FB47F8C6}" type="parTrans" cxnId="{42F11CAC-7B26-4B8F-B378-EBFCDFD20097}">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27B57087-64DE-4FC7-91FD-2C1574A2614C}">
      <dgm:prSet/>
      <dgm:spPr/>
      <dgm:t>
        <a:bodyPr/>
        <a:lstStyle/>
        <a:p>
          <a:r>
            <a:rPr lang="es-ES" sz="3600" dirty="0" smtClean="0">
              <a:latin typeface="Open Sans" panose="020B0606030504020204" pitchFamily="34" charset="0"/>
              <a:ea typeface="Open Sans" panose="020B0606030504020204" pitchFamily="34" charset="0"/>
              <a:cs typeface="Open Sans" panose="020B0606030504020204" pitchFamily="34" charset="0"/>
            </a:rPr>
            <a:t>4</a:t>
          </a:r>
          <a:endParaRPr lang="fr-FR" sz="3600" dirty="0">
            <a:latin typeface="Open Sans" panose="020B0606030504020204" pitchFamily="34" charset="0"/>
            <a:ea typeface="Open Sans" panose="020B0606030504020204" pitchFamily="34" charset="0"/>
            <a:cs typeface="Open Sans" panose="020B0606030504020204" pitchFamily="34" charset="0"/>
          </a:endParaRPr>
        </a:p>
      </dgm:t>
    </dgm:pt>
    <dgm:pt modelId="{E6C6D765-4119-4CC2-A212-B9331EE69EF4}" type="parTrans" cxnId="{B00076FF-9B52-43CC-8E5D-C53FC521544B}">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922648E6-9296-4C59-993C-96DC6A40380C}" type="sibTrans" cxnId="{B00076FF-9B52-43CC-8E5D-C53FC521544B}">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B452513D-599A-4301-9D22-8C4E789690DF}">
      <dgm:prSet custT="1"/>
      <dgm:spPr/>
      <dgm:t>
        <a:bodyPr/>
        <a:lstStyle/>
        <a:p>
          <a:r>
            <a:rPr lang="es-ES" sz="1800" dirty="0" smtClean="0">
              <a:latin typeface="Open Sans" panose="020B0606030504020204" pitchFamily="34" charset="0"/>
              <a:ea typeface="Open Sans" panose="020B0606030504020204" pitchFamily="34" charset="0"/>
              <a:cs typeface="Open Sans" panose="020B0606030504020204" pitchFamily="34" charset="0"/>
            </a:rPr>
            <a:t>Note &gt; 50 </a:t>
          </a:r>
          <a:r>
            <a:rPr lang="es-ES" sz="1800" dirty="0" err="1" smtClean="0">
              <a:latin typeface="Open Sans" panose="020B0606030504020204" pitchFamily="34" charset="0"/>
              <a:ea typeface="Open Sans" panose="020B0606030504020204" pitchFamily="34" charset="0"/>
              <a:cs typeface="Open Sans" panose="020B0606030504020204" pitchFamily="34" charset="0"/>
            </a:rPr>
            <a:t>points</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projet</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considéré</a:t>
          </a:r>
          <a:r>
            <a:rPr lang="es-ES" sz="1800" dirty="0" smtClean="0">
              <a:latin typeface="Open Sans" panose="020B0606030504020204" pitchFamily="34" charset="0"/>
              <a:ea typeface="Open Sans" panose="020B0606030504020204" pitchFamily="34" charset="0"/>
              <a:cs typeface="Open Sans" panose="020B0606030504020204" pitchFamily="34" charset="0"/>
            </a:rPr>
            <a:t> (en </a:t>
          </a:r>
          <a:r>
            <a:rPr lang="es-ES" sz="1800" dirty="0" err="1" smtClean="0">
              <a:latin typeface="Open Sans" panose="020B0606030504020204" pitchFamily="34" charset="0"/>
              <a:ea typeface="Open Sans" panose="020B0606030504020204" pitchFamily="34" charset="0"/>
              <a:cs typeface="Open Sans" panose="020B0606030504020204" pitchFamily="34" charset="0"/>
            </a:rPr>
            <a:t>fonction</a:t>
          </a:r>
          <a:r>
            <a:rPr lang="es-ES" sz="1800" dirty="0" smtClean="0">
              <a:latin typeface="Open Sans" panose="020B0606030504020204" pitchFamily="34" charset="0"/>
              <a:ea typeface="Open Sans" panose="020B0606030504020204" pitchFamily="34" charset="0"/>
              <a:cs typeface="Open Sans" panose="020B0606030504020204" pitchFamily="34" charset="0"/>
            </a:rPr>
            <a:t> de la </a:t>
          </a:r>
          <a:r>
            <a:rPr lang="es-ES" sz="1800" dirty="0" err="1" smtClean="0">
              <a:latin typeface="Open Sans" panose="020B0606030504020204" pitchFamily="34" charset="0"/>
              <a:ea typeface="Open Sans" panose="020B0606030504020204" pitchFamily="34" charset="0"/>
              <a:cs typeface="Open Sans" panose="020B0606030504020204" pitchFamily="34" charset="0"/>
            </a:rPr>
            <a:t>disponibilité</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financière</a:t>
          </a:r>
          <a:r>
            <a:rPr lang="es-ES" sz="1800" dirty="0" smtClean="0">
              <a:latin typeface="Open Sans" panose="020B0606030504020204" pitchFamily="34" charset="0"/>
              <a:ea typeface="Open Sans" panose="020B0606030504020204" pitchFamily="34" charset="0"/>
              <a:cs typeface="Open Sans" panose="020B0606030504020204" pitchFamily="34" charset="0"/>
            </a:rPr>
            <a:t> de </a:t>
          </a:r>
          <a:r>
            <a:rPr lang="es-ES" sz="1800" dirty="0" err="1" smtClean="0">
              <a:latin typeface="Open Sans" panose="020B0606030504020204" pitchFamily="34" charset="0"/>
              <a:ea typeface="Open Sans" panose="020B0606030504020204" pitchFamily="34" charset="0"/>
              <a:cs typeface="Open Sans" panose="020B0606030504020204" pitchFamily="34" charset="0"/>
            </a:rPr>
            <a:t>l’axe</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dans</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lequel</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il</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s’insère</a:t>
          </a:r>
          <a:r>
            <a:rPr lang="es-ES" sz="1800" dirty="0" smtClean="0">
              <a:latin typeface="Open Sans" panose="020B0606030504020204" pitchFamily="34" charset="0"/>
              <a:ea typeface="Open Sans" panose="020B0606030504020204" pitchFamily="34" charset="0"/>
              <a:cs typeface="Open Sans" panose="020B0606030504020204" pitchFamily="34" charset="0"/>
            </a:rPr>
            <a:t>)</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1C946054-E54A-451C-80C0-05BBDC3014D2}" type="parTrans" cxnId="{23A2E3C6-7F73-40D2-A814-273B236B83D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CE73FB7E-CD4B-4465-A384-9B25807562D0}" type="sibTrans" cxnId="{23A2E3C6-7F73-40D2-A814-273B236B83D8}">
      <dgm:prSet/>
      <dgm:spPr/>
      <dgm:t>
        <a:bodyPr/>
        <a:lstStyle/>
        <a:p>
          <a:endParaRPr lang="fr-FR">
            <a:latin typeface="Open Sans" panose="020B0606030504020204" pitchFamily="34" charset="0"/>
            <a:ea typeface="Open Sans" panose="020B0606030504020204" pitchFamily="34" charset="0"/>
            <a:cs typeface="Open Sans" panose="020B0606030504020204" pitchFamily="34" charset="0"/>
          </a:endParaRPr>
        </a:p>
      </dgm:t>
    </dgm:pt>
    <dgm:pt modelId="{D3A94FC4-E701-49B3-A28F-DC97A4A6DB47}">
      <dgm:prSet custT="1"/>
      <dgm:spPr/>
      <dgm:t>
        <a:bodyPr/>
        <a:lstStyle/>
        <a:p>
          <a:r>
            <a:rPr lang="es-ES" sz="1800" dirty="0" smtClean="0">
              <a:latin typeface="Open Sans" panose="020B0606030504020204" pitchFamily="34" charset="0"/>
              <a:ea typeface="Open Sans" panose="020B0606030504020204" pitchFamily="34" charset="0"/>
              <a:cs typeface="Open Sans" panose="020B0606030504020204" pitchFamily="34" charset="0"/>
            </a:rPr>
            <a:t>Note &lt; 50 </a:t>
          </a:r>
          <a:r>
            <a:rPr lang="es-ES" sz="1800" dirty="0" err="1" smtClean="0">
              <a:latin typeface="Open Sans" panose="020B0606030504020204" pitchFamily="34" charset="0"/>
              <a:ea typeface="Open Sans" panose="020B0606030504020204" pitchFamily="34" charset="0"/>
              <a:cs typeface="Open Sans" panose="020B0606030504020204" pitchFamily="34" charset="0"/>
            </a:rPr>
            <a:t>points</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projet</a:t>
          </a:r>
          <a:r>
            <a:rPr lang="es-ES" sz="1800" dirty="0" smtClean="0">
              <a:latin typeface="Open Sans" panose="020B0606030504020204" pitchFamily="34" charset="0"/>
              <a:ea typeface="Open Sans" panose="020B0606030504020204" pitchFamily="34" charset="0"/>
              <a:cs typeface="Open Sans" panose="020B0606030504020204" pitchFamily="34" charset="0"/>
            </a:rPr>
            <a:t> non </a:t>
          </a:r>
          <a:r>
            <a:rPr lang="es-ES" sz="1800" dirty="0" err="1" smtClean="0">
              <a:latin typeface="Open Sans" panose="020B0606030504020204" pitchFamily="34" charset="0"/>
              <a:ea typeface="Open Sans" panose="020B0606030504020204" pitchFamily="34" charset="0"/>
              <a:cs typeface="Open Sans" panose="020B0606030504020204" pitchFamily="34" charset="0"/>
            </a:rPr>
            <a:t>considéré</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proposé</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comme</a:t>
          </a:r>
          <a:r>
            <a:rPr lang="es-ES" sz="1800" dirty="0" smtClean="0">
              <a:latin typeface="Open Sans" panose="020B0606030504020204" pitchFamily="34" charset="0"/>
              <a:ea typeface="Open Sans" panose="020B0606030504020204" pitchFamily="34" charset="0"/>
              <a:cs typeface="Open Sans" panose="020B0606030504020204" pitchFamily="34" charset="0"/>
            </a:rPr>
            <a:t> non </a:t>
          </a:r>
          <a:r>
            <a:rPr lang="es-ES" sz="1800" dirty="0" err="1" smtClean="0">
              <a:latin typeface="Open Sans" panose="020B0606030504020204" pitchFamily="34" charset="0"/>
              <a:ea typeface="Open Sans" panose="020B0606030504020204" pitchFamily="34" charset="0"/>
              <a:cs typeface="Open Sans" panose="020B0606030504020204" pitchFamily="34" charset="0"/>
            </a:rPr>
            <a:t>approuvé</a:t>
          </a:r>
          <a:r>
            <a:rPr lang="es-ES" sz="1800" dirty="0" smtClean="0">
              <a:latin typeface="Open Sans" panose="020B0606030504020204" pitchFamily="34" charset="0"/>
              <a:ea typeface="Open Sans" panose="020B0606030504020204" pitchFamily="34" charset="0"/>
              <a:cs typeface="Open Sans" panose="020B0606030504020204" pitchFamily="34" charset="0"/>
            </a:rPr>
            <a:t>)</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78FEC704-0880-4C8F-89E9-63E4CFB7F8FA}" type="parTrans" cxnId="{1798D40E-3669-429D-B1BA-9FF825D5E62F}">
      <dgm:prSet/>
      <dgm:spPr/>
      <dgm:t>
        <a:bodyPr/>
        <a:lstStyle/>
        <a:p>
          <a:endParaRPr lang="es-ES">
            <a:latin typeface="Open Sans" panose="020B0606030504020204" pitchFamily="34" charset="0"/>
            <a:ea typeface="Open Sans" panose="020B0606030504020204" pitchFamily="34" charset="0"/>
            <a:cs typeface="Open Sans" panose="020B0606030504020204" pitchFamily="34" charset="0"/>
          </a:endParaRPr>
        </a:p>
      </dgm:t>
    </dgm:pt>
    <dgm:pt modelId="{E4613E2B-64C5-4680-9CAD-B982FD8C226E}" type="sibTrans" cxnId="{1798D40E-3669-429D-B1BA-9FF825D5E62F}">
      <dgm:prSet/>
      <dgm:spPr/>
      <dgm:t>
        <a:bodyPr/>
        <a:lstStyle/>
        <a:p>
          <a:endParaRPr lang="es-ES">
            <a:latin typeface="Open Sans" panose="020B0606030504020204" pitchFamily="34" charset="0"/>
            <a:ea typeface="Open Sans" panose="020B0606030504020204" pitchFamily="34" charset="0"/>
            <a:cs typeface="Open Sans" panose="020B0606030504020204" pitchFamily="34" charset="0"/>
          </a:endParaRPr>
        </a:p>
      </dgm:t>
    </dgm:pt>
    <dgm:pt modelId="{8085E713-DC32-4915-BB4A-2E082BF5F89A}">
      <dgm:prSet phldrT="[Texto]" custT="1"/>
      <dgm:spPr/>
      <dgm:t>
        <a:bodyPr/>
        <a:lstStyle/>
        <a:p>
          <a:r>
            <a:rPr lang="es-ES" sz="1800" dirty="0" smtClean="0">
              <a:latin typeface="Open Sans" panose="020B0606030504020204" pitchFamily="34" charset="0"/>
              <a:ea typeface="Open Sans" panose="020B0606030504020204" pitchFamily="34" charset="0"/>
              <a:cs typeface="Open Sans" panose="020B0606030504020204" pitchFamily="34" charset="0"/>
            </a:rPr>
            <a:t>les </a:t>
          </a:r>
          <a:r>
            <a:rPr lang="es-ES" sz="1800" dirty="0" err="1" smtClean="0">
              <a:latin typeface="Open Sans" panose="020B0606030504020204" pitchFamily="34" charset="0"/>
              <a:ea typeface="Open Sans" panose="020B0606030504020204" pitchFamily="34" charset="0"/>
              <a:cs typeface="Open Sans" panose="020B0606030504020204" pitchFamily="34" charset="0"/>
            </a:rPr>
            <a:t>autorités</a:t>
          </a:r>
          <a:r>
            <a:rPr lang="es-ES" sz="1800" dirty="0" smtClean="0">
              <a:latin typeface="Open Sans" panose="020B0606030504020204" pitchFamily="34" charset="0"/>
              <a:ea typeface="Open Sans" panose="020B0606030504020204" pitchFamily="34" charset="0"/>
              <a:cs typeface="Open Sans" panose="020B0606030504020204" pitchFamily="34" charset="0"/>
            </a:rPr>
            <a:t> </a:t>
          </a:r>
          <a:r>
            <a:rPr lang="es-ES" sz="1800" dirty="0" err="1" smtClean="0">
              <a:latin typeface="Open Sans" panose="020B0606030504020204" pitchFamily="34" charset="0"/>
              <a:ea typeface="Open Sans" panose="020B0606030504020204" pitchFamily="34" charset="0"/>
              <a:cs typeface="Open Sans" panose="020B0606030504020204" pitchFamily="34" charset="0"/>
            </a:rPr>
            <a:t>nationales</a:t>
          </a:r>
          <a:endParaRPr lang="fr-FR" sz="1800" dirty="0">
            <a:latin typeface="Open Sans" panose="020B0606030504020204" pitchFamily="34" charset="0"/>
            <a:ea typeface="Open Sans" panose="020B0606030504020204" pitchFamily="34" charset="0"/>
            <a:cs typeface="Open Sans" panose="020B0606030504020204" pitchFamily="34" charset="0"/>
          </a:endParaRPr>
        </a:p>
      </dgm:t>
    </dgm:pt>
    <dgm:pt modelId="{28E3D6D9-D9E5-49D4-AE12-86A7D976CB69}" type="parTrans" cxnId="{1B5A87E7-8BE7-43E2-9A0E-55EE9B13AE7F}">
      <dgm:prSet/>
      <dgm:spPr/>
      <dgm:t>
        <a:bodyPr/>
        <a:lstStyle/>
        <a:p>
          <a:endParaRPr lang="es-ES">
            <a:latin typeface="Open Sans" panose="020B0606030504020204" pitchFamily="34" charset="0"/>
            <a:ea typeface="Open Sans" panose="020B0606030504020204" pitchFamily="34" charset="0"/>
            <a:cs typeface="Open Sans" panose="020B0606030504020204" pitchFamily="34" charset="0"/>
          </a:endParaRPr>
        </a:p>
      </dgm:t>
    </dgm:pt>
    <dgm:pt modelId="{85E67E44-57A7-48BC-9D53-827933AC5DC9}" type="sibTrans" cxnId="{1B5A87E7-8BE7-43E2-9A0E-55EE9B13AE7F}">
      <dgm:prSet/>
      <dgm:spPr/>
      <dgm:t>
        <a:bodyPr/>
        <a:lstStyle/>
        <a:p>
          <a:endParaRPr lang="es-ES">
            <a:latin typeface="Open Sans" panose="020B0606030504020204" pitchFamily="34" charset="0"/>
            <a:ea typeface="Open Sans" panose="020B0606030504020204" pitchFamily="34" charset="0"/>
            <a:cs typeface="Open Sans" panose="020B0606030504020204" pitchFamily="34" charset="0"/>
          </a:endParaRPr>
        </a:p>
      </dgm:t>
    </dgm:pt>
    <dgm:pt modelId="{F0794B9C-E57E-42E3-A0DD-EFBC5FA5E11F}" type="pres">
      <dgm:prSet presAssocID="{FBE7DC15-D0A5-41A5-8D8B-C61B9529AB81}" presName="linearFlow" presStyleCnt="0">
        <dgm:presLayoutVars>
          <dgm:dir/>
          <dgm:animLvl val="lvl"/>
          <dgm:resizeHandles val="exact"/>
        </dgm:presLayoutVars>
      </dgm:prSet>
      <dgm:spPr/>
      <dgm:t>
        <a:bodyPr/>
        <a:lstStyle/>
        <a:p>
          <a:endParaRPr lang="fr-FR"/>
        </a:p>
      </dgm:t>
    </dgm:pt>
    <dgm:pt modelId="{D24317EE-66E8-4271-98EE-C7E5E92FCE3E}" type="pres">
      <dgm:prSet presAssocID="{77816255-94AF-422B-989F-06B060629760}" presName="composite" presStyleCnt="0"/>
      <dgm:spPr/>
      <dgm:t>
        <a:bodyPr/>
        <a:lstStyle/>
        <a:p>
          <a:endParaRPr lang="fr-FR"/>
        </a:p>
      </dgm:t>
    </dgm:pt>
    <dgm:pt modelId="{551DA360-CF2C-48A6-82AD-D18B85C4B0A5}" type="pres">
      <dgm:prSet presAssocID="{77816255-94AF-422B-989F-06B060629760}" presName="parentText" presStyleLbl="alignNode1" presStyleIdx="0" presStyleCnt="4">
        <dgm:presLayoutVars>
          <dgm:chMax val="1"/>
          <dgm:bulletEnabled val="1"/>
        </dgm:presLayoutVars>
      </dgm:prSet>
      <dgm:spPr/>
      <dgm:t>
        <a:bodyPr/>
        <a:lstStyle/>
        <a:p>
          <a:endParaRPr lang="fr-FR"/>
        </a:p>
      </dgm:t>
    </dgm:pt>
    <dgm:pt modelId="{837272A8-5388-4BBC-A39D-18C8C61645CA}" type="pres">
      <dgm:prSet presAssocID="{77816255-94AF-422B-989F-06B060629760}" presName="descendantText" presStyleLbl="alignAcc1" presStyleIdx="0" presStyleCnt="4">
        <dgm:presLayoutVars>
          <dgm:bulletEnabled val="1"/>
        </dgm:presLayoutVars>
      </dgm:prSet>
      <dgm:spPr/>
      <dgm:t>
        <a:bodyPr/>
        <a:lstStyle/>
        <a:p>
          <a:endParaRPr lang="fr-FR"/>
        </a:p>
      </dgm:t>
    </dgm:pt>
    <dgm:pt modelId="{F4E56429-44D0-45ED-9E85-9544B9B33588}" type="pres">
      <dgm:prSet presAssocID="{7CE8BCD5-36E2-4D15-80BB-AF85E636E857}" presName="sp" presStyleCnt="0"/>
      <dgm:spPr/>
      <dgm:t>
        <a:bodyPr/>
        <a:lstStyle/>
        <a:p>
          <a:endParaRPr lang="fr-FR"/>
        </a:p>
      </dgm:t>
    </dgm:pt>
    <dgm:pt modelId="{20B2AEF1-436F-437D-8AA0-FDF82D457E6C}" type="pres">
      <dgm:prSet presAssocID="{F1641ED6-85BC-4C70-9B86-57D02F9107CC}" presName="composite" presStyleCnt="0"/>
      <dgm:spPr/>
      <dgm:t>
        <a:bodyPr/>
        <a:lstStyle/>
        <a:p>
          <a:endParaRPr lang="fr-FR"/>
        </a:p>
      </dgm:t>
    </dgm:pt>
    <dgm:pt modelId="{9DAB6F64-E47F-4FB7-8B4E-B856C73D03DD}" type="pres">
      <dgm:prSet presAssocID="{F1641ED6-85BC-4C70-9B86-57D02F9107CC}" presName="parentText" presStyleLbl="alignNode1" presStyleIdx="1" presStyleCnt="4">
        <dgm:presLayoutVars>
          <dgm:chMax val="1"/>
          <dgm:bulletEnabled val="1"/>
        </dgm:presLayoutVars>
      </dgm:prSet>
      <dgm:spPr/>
      <dgm:t>
        <a:bodyPr/>
        <a:lstStyle/>
        <a:p>
          <a:endParaRPr lang="fr-FR"/>
        </a:p>
      </dgm:t>
    </dgm:pt>
    <dgm:pt modelId="{3D59D19E-09FE-4393-8A2C-C8F0F7E485CE}" type="pres">
      <dgm:prSet presAssocID="{F1641ED6-85BC-4C70-9B86-57D02F9107CC}" presName="descendantText" presStyleLbl="alignAcc1" presStyleIdx="1" presStyleCnt="4">
        <dgm:presLayoutVars>
          <dgm:bulletEnabled val="1"/>
        </dgm:presLayoutVars>
      </dgm:prSet>
      <dgm:spPr/>
      <dgm:t>
        <a:bodyPr/>
        <a:lstStyle/>
        <a:p>
          <a:endParaRPr lang="fr-FR"/>
        </a:p>
      </dgm:t>
    </dgm:pt>
    <dgm:pt modelId="{76EE37A2-01A8-4C08-A076-5164746F1706}" type="pres">
      <dgm:prSet presAssocID="{93EDFC0D-CA2B-4B79-AA96-AABCF422E475}" presName="sp" presStyleCnt="0"/>
      <dgm:spPr/>
      <dgm:t>
        <a:bodyPr/>
        <a:lstStyle/>
        <a:p>
          <a:endParaRPr lang="fr-FR"/>
        </a:p>
      </dgm:t>
    </dgm:pt>
    <dgm:pt modelId="{CE9E5539-2F63-4709-B791-1005221DAC6E}" type="pres">
      <dgm:prSet presAssocID="{3062E5C8-F20B-4417-978B-DB97D59D551D}" presName="composite" presStyleCnt="0"/>
      <dgm:spPr/>
      <dgm:t>
        <a:bodyPr/>
        <a:lstStyle/>
        <a:p>
          <a:endParaRPr lang="fr-FR"/>
        </a:p>
      </dgm:t>
    </dgm:pt>
    <dgm:pt modelId="{111CF2A8-D1BD-428D-8585-2C3E8BBD4841}" type="pres">
      <dgm:prSet presAssocID="{3062E5C8-F20B-4417-978B-DB97D59D551D}" presName="parentText" presStyleLbl="alignNode1" presStyleIdx="2" presStyleCnt="4">
        <dgm:presLayoutVars>
          <dgm:chMax val="1"/>
          <dgm:bulletEnabled val="1"/>
        </dgm:presLayoutVars>
      </dgm:prSet>
      <dgm:spPr/>
      <dgm:t>
        <a:bodyPr/>
        <a:lstStyle/>
        <a:p>
          <a:endParaRPr lang="fr-FR"/>
        </a:p>
      </dgm:t>
    </dgm:pt>
    <dgm:pt modelId="{5C6EF629-CBC2-4B3F-B1A8-213004F59361}" type="pres">
      <dgm:prSet presAssocID="{3062E5C8-F20B-4417-978B-DB97D59D551D}" presName="descendantText" presStyleLbl="alignAcc1" presStyleIdx="2" presStyleCnt="4">
        <dgm:presLayoutVars>
          <dgm:bulletEnabled val="1"/>
        </dgm:presLayoutVars>
      </dgm:prSet>
      <dgm:spPr/>
      <dgm:t>
        <a:bodyPr/>
        <a:lstStyle/>
        <a:p>
          <a:endParaRPr lang="fr-FR"/>
        </a:p>
      </dgm:t>
    </dgm:pt>
    <dgm:pt modelId="{1B178BBF-B2B9-4FE2-B03E-7BFDFAB209DB}" type="pres">
      <dgm:prSet presAssocID="{AA90FEB1-48EA-4A79-897B-2E42578E0E86}" presName="sp" presStyleCnt="0"/>
      <dgm:spPr/>
      <dgm:t>
        <a:bodyPr/>
        <a:lstStyle/>
        <a:p>
          <a:endParaRPr lang="fr-FR"/>
        </a:p>
      </dgm:t>
    </dgm:pt>
    <dgm:pt modelId="{BFDE3655-D0C8-4FFE-8990-26BB497FAE24}" type="pres">
      <dgm:prSet presAssocID="{27B57087-64DE-4FC7-91FD-2C1574A2614C}" presName="composite" presStyleCnt="0"/>
      <dgm:spPr/>
      <dgm:t>
        <a:bodyPr/>
        <a:lstStyle/>
        <a:p>
          <a:endParaRPr lang="fr-FR"/>
        </a:p>
      </dgm:t>
    </dgm:pt>
    <dgm:pt modelId="{8BF404CF-F6B9-4B76-A9DA-29E3E1077BC2}" type="pres">
      <dgm:prSet presAssocID="{27B57087-64DE-4FC7-91FD-2C1574A2614C}" presName="parentText" presStyleLbl="alignNode1" presStyleIdx="3" presStyleCnt="4">
        <dgm:presLayoutVars>
          <dgm:chMax val="1"/>
          <dgm:bulletEnabled val="1"/>
        </dgm:presLayoutVars>
      </dgm:prSet>
      <dgm:spPr/>
      <dgm:t>
        <a:bodyPr/>
        <a:lstStyle/>
        <a:p>
          <a:endParaRPr lang="fr-FR"/>
        </a:p>
      </dgm:t>
    </dgm:pt>
    <dgm:pt modelId="{A849B147-FB33-406E-AC25-71828FD05EE8}" type="pres">
      <dgm:prSet presAssocID="{27B57087-64DE-4FC7-91FD-2C1574A2614C}" presName="descendantText" presStyleLbl="alignAcc1" presStyleIdx="3" presStyleCnt="4" custScaleY="132474">
        <dgm:presLayoutVars>
          <dgm:bulletEnabled val="1"/>
        </dgm:presLayoutVars>
      </dgm:prSet>
      <dgm:spPr/>
      <dgm:t>
        <a:bodyPr/>
        <a:lstStyle/>
        <a:p>
          <a:endParaRPr lang="fr-FR"/>
        </a:p>
      </dgm:t>
    </dgm:pt>
  </dgm:ptLst>
  <dgm:cxnLst>
    <dgm:cxn modelId="{1C738676-7C25-4B2C-8335-0FAE811968B4}" srcId="{77816255-94AF-422B-989F-06B060629760}" destId="{3E5A0D3D-A271-495A-83D2-346664CCB71C}" srcOrd="2" destOrd="0" parTransId="{B63ED5DC-5E77-4725-A255-02292D1F2B2D}" sibTransId="{8A1210FA-DCAE-4744-A989-8B89E227EB4B}"/>
    <dgm:cxn modelId="{4B71F551-8301-497C-BF41-1B5C9B67B3C2}" type="presOf" srcId="{E2ED42EF-B5C8-4F47-B008-FD74B7BAD6AA}" destId="{5C6EF629-CBC2-4B3F-B1A8-213004F59361}" srcOrd="0" destOrd="0" presId="urn:microsoft.com/office/officeart/2005/8/layout/chevron2"/>
    <dgm:cxn modelId="{5876304A-EDE0-417D-A5D5-442B77A78869}" type="presOf" srcId="{B26DFC73-2917-462C-ADBA-B31D22776AA0}" destId="{3D59D19E-09FE-4393-8A2C-C8F0F7E485CE}" srcOrd="0" destOrd="0" presId="urn:microsoft.com/office/officeart/2005/8/layout/chevron2"/>
    <dgm:cxn modelId="{AB4E9E00-F7A8-4312-8A91-C237030BC225}" srcId="{3062E5C8-F20B-4417-978B-DB97D59D551D}" destId="{E2ED42EF-B5C8-4F47-B008-FD74B7BAD6AA}" srcOrd="0" destOrd="0" parTransId="{91F54D0E-A602-42C0-AA67-379C0F9A0067}" sibTransId="{9F6431B6-6C94-4804-B740-D5DCC925B8EE}"/>
    <dgm:cxn modelId="{DCC14998-C72D-4C57-B89C-57B4054DB9C9}" srcId="{FBE7DC15-D0A5-41A5-8D8B-C61B9529AB81}" destId="{F1641ED6-85BC-4C70-9B86-57D02F9107CC}" srcOrd="1" destOrd="0" parTransId="{5A20073B-4DD4-4FE6-8DFB-BF38CF9E85C5}" sibTransId="{93EDFC0D-CA2B-4B79-AA96-AABCF422E475}"/>
    <dgm:cxn modelId="{7378B4CD-7546-4B76-9067-CB25750A290F}" type="presOf" srcId="{FBE7DC15-D0A5-41A5-8D8B-C61B9529AB81}" destId="{F0794B9C-E57E-42E3-A0DD-EFBC5FA5E11F}" srcOrd="0" destOrd="0" presId="urn:microsoft.com/office/officeart/2005/8/layout/chevron2"/>
    <dgm:cxn modelId="{4BBADF61-6B5D-41FA-88BD-2E66A60AFBEE}" type="presOf" srcId="{CB8DBE86-5521-4C39-80E9-A0B098269860}" destId="{837272A8-5388-4BBC-A39D-18C8C61645CA}" srcOrd="0" destOrd="0" presId="urn:microsoft.com/office/officeart/2005/8/layout/chevron2"/>
    <dgm:cxn modelId="{9A31CCD2-AAC7-4ED3-AA91-D6900AC1DAC3}" srcId="{FBE7DC15-D0A5-41A5-8D8B-C61B9529AB81}" destId="{3062E5C8-F20B-4417-978B-DB97D59D551D}" srcOrd="2" destOrd="0" parTransId="{8988B61C-D3A6-445E-86B0-B551A5F5B69B}" sibTransId="{AA90FEB1-48EA-4A79-897B-2E42578E0E86}"/>
    <dgm:cxn modelId="{1798D40E-3669-429D-B1BA-9FF825D5E62F}" srcId="{27B57087-64DE-4FC7-91FD-2C1574A2614C}" destId="{D3A94FC4-E701-49B3-A28F-DC97A4A6DB47}" srcOrd="1" destOrd="0" parTransId="{78FEC704-0880-4C8F-89E9-63E4CFB7F8FA}" sibTransId="{E4613E2B-64C5-4680-9CAD-B982FD8C226E}"/>
    <dgm:cxn modelId="{1451250B-FAA8-4731-AAC8-B447CFDD0710}" type="presOf" srcId="{77816255-94AF-422B-989F-06B060629760}" destId="{551DA360-CF2C-48A6-82AD-D18B85C4B0A5}" srcOrd="0" destOrd="0" presId="urn:microsoft.com/office/officeart/2005/8/layout/chevron2"/>
    <dgm:cxn modelId="{F992AB5C-67D9-41CE-99D1-D9C83D40C1F7}" type="presOf" srcId="{D3A94FC4-E701-49B3-A28F-DC97A4A6DB47}" destId="{A849B147-FB33-406E-AC25-71828FD05EE8}" srcOrd="0" destOrd="1" presId="urn:microsoft.com/office/officeart/2005/8/layout/chevron2"/>
    <dgm:cxn modelId="{1B5A87E7-8BE7-43E2-9A0E-55EE9B13AE7F}" srcId="{77816255-94AF-422B-989F-06B060629760}" destId="{8085E713-DC32-4915-BB4A-2E082BF5F89A}" srcOrd="1" destOrd="0" parTransId="{28E3D6D9-D9E5-49D4-AE12-86A7D976CB69}" sibTransId="{85E67E44-57A7-48BC-9D53-827933AC5DC9}"/>
    <dgm:cxn modelId="{C00E4CE9-F2FB-4492-8A5B-9F6FF4AD4C7B}" type="presOf" srcId="{3062E5C8-F20B-4417-978B-DB97D59D551D}" destId="{111CF2A8-D1BD-428D-8585-2C3E8BBD4841}" srcOrd="0" destOrd="0" presId="urn:microsoft.com/office/officeart/2005/8/layout/chevron2"/>
    <dgm:cxn modelId="{67298EBE-1FA4-4732-88CC-E578DF3C3E94}" type="presOf" srcId="{8085E713-DC32-4915-BB4A-2E082BF5F89A}" destId="{837272A8-5388-4BBC-A39D-18C8C61645CA}" srcOrd="0" destOrd="1" presId="urn:microsoft.com/office/officeart/2005/8/layout/chevron2"/>
    <dgm:cxn modelId="{23A2E3C6-7F73-40D2-A814-273B236B83D8}" srcId="{27B57087-64DE-4FC7-91FD-2C1574A2614C}" destId="{B452513D-599A-4301-9D22-8C4E789690DF}" srcOrd="0" destOrd="0" parTransId="{1C946054-E54A-451C-80C0-05BBDC3014D2}" sibTransId="{CE73FB7E-CD4B-4465-A384-9B25807562D0}"/>
    <dgm:cxn modelId="{B00076FF-9B52-43CC-8E5D-C53FC521544B}" srcId="{FBE7DC15-D0A5-41A5-8D8B-C61B9529AB81}" destId="{27B57087-64DE-4FC7-91FD-2C1574A2614C}" srcOrd="3" destOrd="0" parTransId="{E6C6D765-4119-4CC2-A212-B9331EE69EF4}" sibTransId="{922648E6-9296-4C59-993C-96DC6A40380C}"/>
    <dgm:cxn modelId="{3D57CC16-A171-479A-B1D6-8C5901CC90B8}" srcId="{FBE7DC15-D0A5-41A5-8D8B-C61B9529AB81}" destId="{77816255-94AF-422B-989F-06B060629760}" srcOrd="0" destOrd="0" parTransId="{78736BE9-58EE-44C6-88FA-B1843625A81F}" sibTransId="{7CE8BCD5-36E2-4D15-80BB-AF85E636E857}"/>
    <dgm:cxn modelId="{282CDF15-C59F-47BA-880B-28FE18FB2D58}" type="presOf" srcId="{F1641ED6-85BC-4C70-9B86-57D02F9107CC}" destId="{9DAB6F64-E47F-4FB7-8B4E-B856C73D03DD}" srcOrd="0" destOrd="0" presId="urn:microsoft.com/office/officeart/2005/8/layout/chevron2"/>
    <dgm:cxn modelId="{C0AADB52-13BC-4A2C-BAF7-A06EF6D22B14}" type="presOf" srcId="{3E5A0D3D-A271-495A-83D2-346664CCB71C}" destId="{837272A8-5388-4BBC-A39D-18C8C61645CA}" srcOrd="0" destOrd="2" presId="urn:microsoft.com/office/officeart/2005/8/layout/chevron2"/>
    <dgm:cxn modelId="{0AB67D6F-47B9-4A43-A368-73EF6CFF8508}" srcId="{77816255-94AF-422B-989F-06B060629760}" destId="{CB8DBE86-5521-4C39-80E9-A0B098269860}" srcOrd="0" destOrd="0" parTransId="{EF7A4572-755A-4777-A917-A06076B1EFC1}" sibTransId="{1D6F1AFF-59C6-4569-B784-0539C9F72682}"/>
    <dgm:cxn modelId="{8E7C5E2F-6573-4D32-BE08-8B7C7BDE173D}" type="presOf" srcId="{B452513D-599A-4301-9D22-8C4E789690DF}" destId="{A849B147-FB33-406E-AC25-71828FD05EE8}" srcOrd="0" destOrd="0" presId="urn:microsoft.com/office/officeart/2005/8/layout/chevron2"/>
    <dgm:cxn modelId="{42F11CAC-7B26-4B8F-B378-EBFCDFD20097}" srcId="{F1641ED6-85BC-4C70-9B86-57D02F9107CC}" destId="{B26DFC73-2917-462C-ADBA-B31D22776AA0}" srcOrd="0" destOrd="0" parTransId="{B89D1D30-1FA5-4FCF-BAA1-3D23FB47F8C6}" sibTransId="{6336C9A9-B32E-4EC2-AC37-BC665E45867D}"/>
    <dgm:cxn modelId="{DCB9E813-DDD7-42E2-9554-D43044A3D192}" type="presOf" srcId="{27B57087-64DE-4FC7-91FD-2C1574A2614C}" destId="{8BF404CF-F6B9-4B76-A9DA-29E3E1077BC2}" srcOrd="0" destOrd="0" presId="urn:microsoft.com/office/officeart/2005/8/layout/chevron2"/>
    <dgm:cxn modelId="{8B6A4CE8-B4D2-40E1-AE2D-B77040AB7613}" type="presParOf" srcId="{F0794B9C-E57E-42E3-A0DD-EFBC5FA5E11F}" destId="{D24317EE-66E8-4271-98EE-C7E5E92FCE3E}" srcOrd="0" destOrd="0" presId="urn:microsoft.com/office/officeart/2005/8/layout/chevron2"/>
    <dgm:cxn modelId="{075A33F5-8548-4798-B595-ED771F37EFF7}" type="presParOf" srcId="{D24317EE-66E8-4271-98EE-C7E5E92FCE3E}" destId="{551DA360-CF2C-48A6-82AD-D18B85C4B0A5}" srcOrd="0" destOrd="0" presId="urn:microsoft.com/office/officeart/2005/8/layout/chevron2"/>
    <dgm:cxn modelId="{0C329F75-6FE2-476D-A2D0-695E30A52BE6}" type="presParOf" srcId="{D24317EE-66E8-4271-98EE-C7E5E92FCE3E}" destId="{837272A8-5388-4BBC-A39D-18C8C61645CA}" srcOrd="1" destOrd="0" presId="urn:microsoft.com/office/officeart/2005/8/layout/chevron2"/>
    <dgm:cxn modelId="{DDCB0BAF-C3DE-41B8-830D-482E26292690}" type="presParOf" srcId="{F0794B9C-E57E-42E3-A0DD-EFBC5FA5E11F}" destId="{F4E56429-44D0-45ED-9E85-9544B9B33588}" srcOrd="1" destOrd="0" presId="urn:microsoft.com/office/officeart/2005/8/layout/chevron2"/>
    <dgm:cxn modelId="{2D411F76-6984-4EFB-993C-B2B312A1E1F2}" type="presParOf" srcId="{F0794B9C-E57E-42E3-A0DD-EFBC5FA5E11F}" destId="{20B2AEF1-436F-437D-8AA0-FDF82D457E6C}" srcOrd="2" destOrd="0" presId="urn:microsoft.com/office/officeart/2005/8/layout/chevron2"/>
    <dgm:cxn modelId="{4D7EC3A3-FC34-457B-A129-30AE71D28A7E}" type="presParOf" srcId="{20B2AEF1-436F-437D-8AA0-FDF82D457E6C}" destId="{9DAB6F64-E47F-4FB7-8B4E-B856C73D03DD}" srcOrd="0" destOrd="0" presId="urn:microsoft.com/office/officeart/2005/8/layout/chevron2"/>
    <dgm:cxn modelId="{55D46A28-5F60-41C1-AF54-91FAE6AEFCE9}" type="presParOf" srcId="{20B2AEF1-436F-437D-8AA0-FDF82D457E6C}" destId="{3D59D19E-09FE-4393-8A2C-C8F0F7E485CE}" srcOrd="1" destOrd="0" presId="urn:microsoft.com/office/officeart/2005/8/layout/chevron2"/>
    <dgm:cxn modelId="{86F5AD02-0985-4385-A33E-6D348773D59B}" type="presParOf" srcId="{F0794B9C-E57E-42E3-A0DD-EFBC5FA5E11F}" destId="{76EE37A2-01A8-4C08-A076-5164746F1706}" srcOrd="3" destOrd="0" presId="urn:microsoft.com/office/officeart/2005/8/layout/chevron2"/>
    <dgm:cxn modelId="{7AB02764-B196-40CA-A3D1-270D1E91E58B}" type="presParOf" srcId="{F0794B9C-E57E-42E3-A0DD-EFBC5FA5E11F}" destId="{CE9E5539-2F63-4709-B791-1005221DAC6E}" srcOrd="4" destOrd="0" presId="urn:microsoft.com/office/officeart/2005/8/layout/chevron2"/>
    <dgm:cxn modelId="{68A6B1D2-9FAA-4047-B81C-DB6F6EBA9501}" type="presParOf" srcId="{CE9E5539-2F63-4709-B791-1005221DAC6E}" destId="{111CF2A8-D1BD-428D-8585-2C3E8BBD4841}" srcOrd="0" destOrd="0" presId="urn:microsoft.com/office/officeart/2005/8/layout/chevron2"/>
    <dgm:cxn modelId="{536E5FC0-0A31-4418-AC48-C700A2C49A34}" type="presParOf" srcId="{CE9E5539-2F63-4709-B791-1005221DAC6E}" destId="{5C6EF629-CBC2-4B3F-B1A8-213004F59361}" srcOrd="1" destOrd="0" presId="urn:microsoft.com/office/officeart/2005/8/layout/chevron2"/>
    <dgm:cxn modelId="{A8811787-AA5F-447B-BBA9-D2FEA89474FE}" type="presParOf" srcId="{F0794B9C-E57E-42E3-A0DD-EFBC5FA5E11F}" destId="{1B178BBF-B2B9-4FE2-B03E-7BFDFAB209DB}" srcOrd="5" destOrd="0" presId="urn:microsoft.com/office/officeart/2005/8/layout/chevron2"/>
    <dgm:cxn modelId="{EB77D543-5F34-4EC6-819E-7CEE16445AE7}" type="presParOf" srcId="{F0794B9C-E57E-42E3-A0DD-EFBC5FA5E11F}" destId="{BFDE3655-D0C8-4FFE-8990-26BB497FAE24}" srcOrd="6" destOrd="0" presId="urn:microsoft.com/office/officeart/2005/8/layout/chevron2"/>
    <dgm:cxn modelId="{C4F7BB92-C9E9-40E6-9E6B-3BC3950E63DD}" type="presParOf" srcId="{BFDE3655-D0C8-4FFE-8990-26BB497FAE24}" destId="{8BF404CF-F6B9-4B76-A9DA-29E3E1077BC2}" srcOrd="0" destOrd="0" presId="urn:microsoft.com/office/officeart/2005/8/layout/chevron2"/>
    <dgm:cxn modelId="{AF1912CD-D7C9-4938-821A-8E4B0B18B779}" type="presParOf" srcId="{BFDE3655-D0C8-4FFE-8990-26BB497FAE24}" destId="{A849B147-FB33-406E-AC25-71828FD05EE8}" srcOrd="1" destOrd="0" presId="urn:microsoft.com/office/officeart/2005/8/layout/chevron2"/>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25C7F44-6671-4DE7-BC99-582AF29D085F}"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pt-PT"/>
        </a:p>
      </dgm:t>
    </dgm:pt>
    <dgm:pt modelId="{0DBC5400-BBAC-454F-938B-D06821AD9974}">
      <dgm:prSet phldrT="[Texto]" custT="1">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fr-FR" sz="16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1</a:t>
          </a:r>
          <a:r>
            <a:rPr lang="fr-FR" sz="1600" baseline="300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ère</a:t>
          </a:r>
          <a:r>
            <a:rPr lang="fr-FR" sz="16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 phase– Dossier de candidature</a:t>
          </a:r>
          <a:endParaRPr lang="fr-FR" sz="1600" noProof="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C0443FB7-3BB9-4BD0-9B71-897286BA4329}" type="parTrans" cxnId="{FA424D6D-50DF-47E9-8F99-BC431C346EB9}">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596A545F-5D26-4767-8F57-F16720489758}" type="sibTrans" cxnId="{FA424D6D-50DF-47E9-8F99-BC431C346EB9}">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3682C127-1292-44F2-85BD-67686BFDD53F}">
      <dgm:prSet phldrT="[Texto]" custT="1"/>
      <dgm:spPr/>
      <dgm:t>
        <a:bodyPr/>
        <a:lstStyle/>
        <a:p>
          <a:r>
            <a:rPr lang="fr-FR" sz="2000" b="1"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Proposition de projet </a:t>
          </a:r>
          <a:r>
            <a:rPr lang="fr-FR" sz="20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(dans les langues des bénéficiaires participants / </a:t>
          </a:r>
          <a:r>
            <a:rPr lang="fr-FR" sz="20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via </a:t>
          </a:r>
          <a:r>
            <a:rPr lang="fr-FR" sz="20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eSudoe)</a:t>
          </a:r>
          <a:endParaRPr lang="fr-FR" sz="2000" noProof="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dgm:t>
    </dgm:pt>
    <dgm:pt modelId="{9CF60CE1-3809-4ECE-AC49-2903335695DB}" type="parTrans" cxnId="{8DBA523D-45F4-4308-B1B9-6DFACD658BBD}">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E7369329-A227-4598-B548-883FD68BF83B}" type="sibTrans" cxnId="{8DBA523D-45F4-4308-B1B9-6DFACD658BBD}">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7F03F64F-8D34-4593-A997-B92641DF1933}">
      <dgm:prSet phldrT="[Texto]" custT="1"/>
      <dgm:spPr/>
      <dgm:t>
        <a:bodyPr/>
        <a:lstStyle/>
        <a:p>
          <a:r>
            <a:rPr lang="fr-FR" sz="20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La </a:t>
          </a:r>
          <a:r>
            <a:rPr lang="fr-FR" sz="2000" b="1"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déclaration </a:t>
          </a:r>
          <a:r>
            <a:rPr lang="fr-FR" sz="2000" b="1"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responsable </a:t>
          </a:r>
          <a:r>
            <a:rPr lang="fr-FR" sz="2000" b="1"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et d’engagement </a:t>
          </a:r>
          <a:r>
            <a:rPr lang="fr-FR" sz="20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du chef de file (dans la langue du chef de file / </a:t>
          </a:r>
          <a:r>
            <a:rPr lang="fr-FR" sz="20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via </a:t>
          </a:r>
          <a:r>
            <a:rPr lang="fr-FR" sz="20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eSudoe et original en support papier)</a:t>
          </a:r>
          <a:endParaRPr lang="fr-FR" sz="2000" noProof="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dgm:t>
    </dgm:pt>
    <dgm:pt modelId="{F78B60DC-82ED-4198-9212-BFA09D70C6EF}" type="parTrans" cxnId="{61E506CF-8089-4A51-AFDF-580D59405EF3}">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EF655CFC-241C-4770-B651-A29792BFF141}" type="sibTrans" cxnId="{61E506CF-8089-4A51-AFDF-580D59405EF3}">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D5776B27-146D-49D1-8A96-C96442E5F9A6}">
      <dgm:prSet phldrT="[Texto]" custT="1"/>
      <dgm:spPr/>
      <dgm:t>
        <a:bodyPr/>
        <a:lstStyle/>
        <a:p>
          <a:pPr algn="ctr"/>
          <a:r>
            <a:rPr lang="fr-FR" sz="20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Les </a:t>
          </a:r>
          <a:r>
            <a:rPr lang="fr-FR" sz="2000" b="1"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déclarations d’intérêt des bénéficiaires </a:t>
          </a:r>
          <a:r>
            <a:rPr lang="fr-FR" sz="20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(dans leur langue respective / </a:t>
          </a:r>
          <a:r>
            <a:rPr lang="fr-FR" sz="20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via eSudoe</a:t>
          </a:r>
          <a:r>
            <a:rPr lang="fr-FR" sz="20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a:t>
          </a:r>
          <a:endParaRPr lang="fr-FR" sz="2000" noProof="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dgm:t>
    </dgm:pt>
    <dgm:pt modelId="{926EF065-10E8-480D-B5B7-922786006EF5}" type="parTrans" cxnId="{8A5E209B-A8C6-40CF-A292-FD9C974C770A}">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14A005F0-0F26-4C69-B609-8849BCCDB1A4}" type="sibTrans" cxnId="{8A5E209B-A8C6-40CF-A292-FD9C974C770A}">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6722824F-82C4-47EA-8B7E-7D8B2F7BEDC5}" type="pres">
      <dgm:prSet presAssocID="{125C7F44-6671-4DE7-BC99-582AF29D085F}" presName="diagram" presStyleCnt="0">
        <dgm:presLayoutVars>
          <dgm:chPref val="1"/>
          <dgm:dir/>
          <dgm:animOne val="branch"/>
          <dgm:animLvl val="lvl"/>
          <dgm:resizeHandles/>
        </dgm:presLayoutVars>
      </dgm:prSet>
      <dgm:spPr/>
      <dgm:t>
        <a:bodyPr/>
        <a:lstStyle/>
        <a:p>
          <a:endParaRPr lang="pt-PT"/>
        </a:p>
      </dgm:t>
    </dgm:pt>
    <dgm:pt modelId="{728779F2-0E2C-43EB-96A3-AA6A5B2F8FEC}" type="pres">
      <dgm:prSet presAssocID="{0DBC5400-BBAC-454F-938B-D06821AD9974}" presName="root" presStyleCnt="0"/>
      <dgm:spPr/>
    </dgm:pt>
    <dgm:pt modelId="{775582DD-13A6-46F2-8616-36714BF9C6EB}" type="pres">
      <dgm:prSet presAssocID="{0DBC5400-BBAC-454F-938B-D06821AD9974}" presName="rootComposite" presStyleCnt="0"/>
      <dgm:spPr/>
    </dgm:pt>
    <dgm:pt modelId="{88351178-3BD7-4177-8CE4-2E0D0C640155}" type="pres">
      <dgm:prSet presAssocID="{0DBC5400-BBAC-454F-938B-D06821AD9974}" presName="rootText" presStyleLbl="node1" presStyleIdx="0" presStyleCnt="1" custScaleX="339027" custLinFactNeighborX="-1073" custLinFactNeighborY="-446"/>
      <dgm:spPr/>
      <dgm:t>
        <a:bodyPr/>
        <a:lstStyle/>
        <a:p>
          <a:endParaRPr lang="pt-PT"/>
        </a:p>
      </dgm:t>
    </dgm:pt>
    <dgm:pt modelId="{C399EEA6-05E6-456F-952C-9614696BD617}" type="pres">
      <dgm:prSet presAssocID="{0DBC5400-BBAC-454F-938B-D06821AD9974}" presName="rootConnector" presStyleLbl="node1" presStyleIdx="0" presStyleCnt="1"/>
      <dgm:spPr/>
      <dgm:t>
        <a:bodyPr/>
        <a:lstStyle/>
        <a:p>
          <a:endParaRPr lang="pt-PT"/>
        </a:p>
      </dgm:t>
    </dgm:pt>
    <dgm:pt modelId="{C66A976C-C233-49D4-9B3C-3927BC786A00}" type="pres">
      <dgm:prSet presAssocID="{0DBC5400-BBAC-454F-938B-D06821AD9974}" presName="childShape" presStyleCnt="0"/>
      <dgm:spPr/>
    </dgm:pt>
    <dgm:pt modelId="{9E91F369-324A-4025-A67D-9C90054345F0}" type="pres">
      <dgm:prSet presAssocID="{9CF60CE1-3809-4ECE-AC49-2903335695DB}" presName="Name13" presStyleLbl="parChTrans1D2" presStyleIdx="0" presStyleCnt="3"/>
      <dgm:spPr/>
      <dgm:t>
        <a:bodyPr/>
        <a:lstStyle/>
        <a:p>
          <a:endParaRPr lang="pt-PT"/>
        </a:p>
      </dgm:t>
    </dgm:pt>
    <dgm:pt modelId="{B0F2041B-A927-45C4-9ECE-C7CFDBFDCA7B}" type="pres">
      <dgm:prSet presAssocID="{3682C127-1292-44F2-85BD-67686BFDD53F}" presName="childText" presStyleLbl="bgAcc1" presStyleIdx="0" presStyleCnt="3" custScaleX="465198" custLinFactNeighborX="-22365" custLinFactNeighborY="18989">
        <dgm:presLayoutVars>
          <dgm:bulletEnabled val="1"/>
        </dgm:presLayoutVars>
      </dgm:prSet>
      <dgm:spPr/>
      <dgm:t>
        <a:bodyPr/>
        <a:lstStyle/>
        <a:p>
          <a:endParaRPr lang="pt-PT"/>
        </a:p>
      </dgm:t>
    </dgm:pt>
    <dgm:pt modelId="{5CC7220C-BFDA-42C4-B499-8824C719E228}" type="pres">
      <dgm:prSet presAssocID="{F78B60DC-82ED-4198-9212-BFA09D70C6EF}" presName="Name13" presStyleLbl="parChTrans1D2" presStyleIdx="1" presStyleCnt="3"/>
      <dgm:spPr/>
      <dgm:t>
        <a:bodyPr/>
        <a:lstStyle/>
        <a:p>
          <a:endParaRPr lang="pt-PT"/>
        </a:p>
      </dgm:t>
    </dgm:pt>
    <dgm:pt modelId="{DF05549F-6B20-47B4-A3BC-E461092264DC}" type="pres">
      <dgm:prSet presAssocID="{7F03F64F-8D34-4593-A997-B92641DF1933}" presName="childText" presStyleLbl="bgAcc1" presStyleIdx="1" presStyleCnt="3" custScaleX="465198" custLinFactNeighborX="-22365" custLinFactNeighborY="26506">
        <dgm:presLayoutVars>
          <dgm:bulletEnabled val="1"/>
        </dgm:presLayoutVars>
      </dgm:prSet>
      <dgm:spPr/>
      <dgm:t>
        <a:bodyPr/>
        <a:lstStyle/>
        <a:p>
          <a:endParaRPr lang="pt-PT"/>
        </a:p>
      </dgm:t>
    </dgm:pt>
    <dgm:pt modelId="{5189EB6E-AE68-455E-AAC2-4798F6A53212}" type="pres">
      <dgm:prSet presAssocID="{926EF065-10E8-480D-B5B7-922786006EF5}" presName="Name13" presStyleLbl="parChTrans1D2" presStyleIdx="2" presStyleCnt="3"/>
      <dgm:spPr/>
      <dgm:t>
        <a:bodyPr/>
        <a:lstStyle/>
        <a:p>
          <a:endParaRPr lang="pt-PT"/>
        </a:p>
      </dgm:t>
    </dgm:pt>
    <dgm:pt modelId="{05F8FC7E-FC23-4C5D-B90A-BB1B2AD75D45}" type="pres">
      <dgm:prSet presAssocID="{D5776B27-146D-49D1-8A96-C96442E5F9A6}" presName="childText" presStyleLbl="bgAcc1" presStyleIdx="2" presStyleCnt="3" custScaleX="465198" custLinFactNeighborX="-22365" custLinFactNeighborY="48746">
        <dgm:presLayoutVars>
          <dgm:bulletEnabled val="1"/>
        </dgm:presLayoutVars>
      </dgm:prSet>
      <dgm:spPr/>
      <dgm:t>
        <a:bodyPr/>
        <a:lstStyle/>
        <a:p>
          <a:endParaRPr lang="pt-PT"/>
        </a:p>
      </dgm:t>
    </dgm:pt>
  </dgm:ptLst>
  <dgm:cxnLst>
    <dgm:cxn modelId="{E0EDA566-9EDE-48DD-943A-04E67E95A40F}" type="presOf" srcId="{0DBC5400-BBAC-454F-938B-D06821AD9974}" destId="{88351178-3BD7-4177-8CE4-2E0D0C640155}" srcOrd="0" destOrd="0" presId="urn:microsoft.com/office/officeart/2005/8/layout/hierarchy3"/>
    <dgm:cxn modelId="{8A5E209B-A8C6-40CF-A292-FD9C974C770A}" srcId="{0DBC5400-BBAC-454F-938B-D06821AD9974}" destId="{D5776B27-146D-49D1-8A96-C96442E5F9A6}" srcOrd="2" destOrd="0" parTransId="{926EF065-10E8-480D-B5B7-922786006EF5}" sibTransId="{14A005F0-0F26-4C69-B609-8849BCCDB1A4}"/>
    <dgm:cxn modelId="{E3AAF86C-9C2E-4E63-8E33-05377358A622}" type="presOf" srcId="{9CF60CE1-3809-4ECE-AC49-2903335695DB}" destId="{9E91F369-324A-4025-A67D-9C90054345F0}" srcOrd="0" destOrd="0" presId="urn:microsoft.com/office/officeart/2005/8/layout/hierarchy3"/>
    <dgm:cxn modelId="{E9189193-1B79-4DCD-B4FD-0B976764BFC0}" type="presOf" srcId="{3682C127-1292-44F2-85BD-67686BFDD53F}" destId="{B0F2041B-A927-45C4-9ECE-C7CFDBFDCA7B}" srcOrd="0" destOrd="0" presId="urn:microsoft.com/office/officeart/2005/8/layout/hierarchy3"/>
    <dgm:cxn modelId="{FA424D6D-50DF-47E9-8F99-BC431C346EB9}" srcId="{125C7F44-6671-4DE7-BC99-582AF29D085F}" destId="{0DBC5400-BBAC-454F-938B-D06821AD9974}" srcOrd="0" destOrd="0" parTransId="{C0443FB7-3BB9-4BD0-9B71-897286BA4329}" sibTransId="{596A545F-5D26-4767-8F57-F16720489758}"/>
    <dgm:cxn modelId="{E233EFD8-A360-4209-9EF9-2DC6A83217EC}" type="presOf" srcId="{F78B60DC-82ED-4198-9212-BFA09D70C6EF}" destId="{5CC7220C-BFDA-42C4-B499-8824C719E228}" srcOrd="0" destOrd="0" presId="urn:microsoft.com/office/officeart/2005/8/layout/hierarchy3"/>
    <dgm:cxn modelId="{6C9312D1-B60C-4F5D-9459-D2581C744B00}" type="presOf" srcId="{0DBC5400-BBAC-454F-938B-D06821AD9974}" destId="{C399EEA6-05E6-456F-952C-9614696BD617}" srcOrd="1" destOrd="0" presId="urn:microsoft.com/office/officeart/2005/8/layout/hierarchy3"/>
    <dgm:cxn modelId="{CF7E72A0-104C-4C87-86F4-8DFD764B9215}" type="presOf" srcId="{125C7F44-6671-4DE7-BC99-582AF29D085F}" destId="{6722824F-82C4-47EA-8B7E-7D8B2F7BEDC5}" srcOrd="0" destOrd="0" presId="urn:microsoft.com/office/officeart/2005/8/layout/hierarchy3"/>
    <dgm:cxn modelId="{8DBA523D-45F4-4308-B1B9-6DFACD658BBD}" srcId="{0DBC5400-BBAC-454F-938B-D06821AD9974}" destId="{3682C127-1292-44F2-85BD-67686BFDD53F}" srcOrd="0" destOrd="0" parTransId="{9CF60CE1-3809-4ECE-AC49-2903335695DB}" sibTransId="{E7369329-A227-4598-B548-883FD68BF83B}"/>
    <dgm:cxn modelId="{73A29224-C78A-48EC-A921-339B6DC3C3AD}" type="presOf" srcId="{D5776B27-146D-49D1-8A96-C96442E5F9A6}" destId="{05F8FC7E-FC23-4C5D-B90A-BB1B2AD75D45}" srcOrd="0" destOrd="0" presId="urn:microsoft.com/office/officeart/2005/8/layout/hierarchy3"/>
    <dgm:cxn modelId="{7BF7D039-9668-41EB-B03B-7F38D563E0C7}" type="presOf" srcId="{926EF065-10E8-480D-B5B7-922786006EF5}" destId="{5189EB6E-AE68-455E-AAC2-4798F6A53212}" srcOrd="0" destOrd="0" presId="urn:microsoft.com/office/officeart/2005/8/layout/hierarchy3"/>
    <dgm:cxn modelId="{61E506CF-8089-4A51-AFDF-580D59405EF3}" srcId="{0DBC5400-BBAC-454F-938B-D06821AD9974}" destId="{7F03F64F-8D34-4593-A997-B92641DF1933}" srcOrd="1" destOrd="0" parTransId="{F78B60DC-82ED-4198-9212-BFA09D70C6EF}" sibTransId="{EF655CFC-241C-4770-B651-A29792BFF141}"/>
    <dgm:cxn modelId="{A01D66F7-7AEE-4F35-B5BD-B9B3AFE91B8F}" type="presOf" srcId="{7F03F64F-8D34-4593-A997-B92641DF1933}" destId="{DF05549F-6B20-47B4-A3BC-E461092264DC}" srcOrd="0" destOrd="0" presId="urn:microsoft.com/office/officeart/2005/8/layout/hierarchy3"/>
    <dgm:cxn modelId="{2179D314-2AF2-4C07-A43C-5C55E6756294}" type="presParOf" srcId="{6722824F-82C4-47EA-8B7E-7D8B2F7BEDC5}" destId="{728779F2-0E2C-43EB-96A3-AA6A5B2F8FEC}" srcOrd="0" destOrd="0" presId="urn:microsoft.com/office/officeart/2005/8/layout/hierarchy3"/>
    <dgm:cxn modelId="{9D5271B2-790E-41DB-ABB1-E1E17AB90A82}" type="presParOf" srcId="{728779F2-0E2C-43EB-96A3-AA6A5B2F8FEC}" destId="{775582DD-13A6-46F2-8616-36714BF9C6EB}" srcOrd="0" destOrd="0" presId="urn:microsoft.com/office/officeart/2005/8/layout/hierarchy3"/>
    <dgm:cxn modelId="{E8476CB8-79F1-4B8E-BB06-356F8ED940A8}" type="presParOf" srcId="{775582DD-13A6-46F2-8616-36714BF9C6EB}" destId="{88351178-3BD7-4177-8CE4-2E0D0C640155}" srcOrd="0" destOrd="0" presId="urn:microsoft.com/office/officeart/2005/8/layout/hierarchy3"/>
    <dgm:cxn modelId="{E0F831CA-5094-4419-81BD-862F90CB9E31}" type="presParOf" srcId="{775582DD-13A6-46F2-8616-36714BF9C6EB}" destId="{C399EEA6-05E6-456F-952C-9614696BD617}" srcOrd="1" destOrd="0" presId="urn:microsoft.com/office/officeart/2005/8/layout/hierarchy3"/>
    <dgm:cxn modelId="{827E2333-7C71-4C3A-92C0-0F26F96B607A}" type="presParOf" srcId="{728779F2-0E2C-43EB-96A3-AA6A5B2F8FEC}" destId="{C66A976C-C233-49D4-9B3C-3927BC786A00}" srcOrd="1" destOrd="0" presId="urn:microsoft.com/office/officeart/2005/8/layout/hierarchy3"/>
    <dgm:cxn modelId="{81AFC249-E9AB-426D-98F0-D0678D2C19C9}" type="presParOf" srcId="{C66A976C-C233-49D4-9B3C-3927BC786A00}" destId="{9E91F369-324A-4025-A67D-9C90054345F0}" srcOrd="0" destOrd="0" presId="urn:microsoft.com/office/officeart/2005/8/layout/hierarchy3"/>
    <dgm:cxn modelId="{FEE95CBB-82A8-432B-95CD-D15D3D1747FA}" type="presParOf" srcId="{C66A976C-C233-49D4-9B3C-3927BC786A00}" destId="{B0F2041B-A927-45C4-9ECE-C7CFDBFDCA7B}" srcOrd="1" destOrd="0" presId="urn:microsoft.com/office/officeart/2005/8/layout/hierarchy3"/>
    <dgm:cxn modelId="{B335B80A-E173-4F33-BFDB-79BBE1B32511}" type="presParOf" srcId="{C66A976C-C233-49D4-9B3C-3927BC786A00}" destId="{5CC7220C-BFDA-42C4-B499-8824C719E228}" srcOrd="2" destOrd="0" presId="urn:microsoft.com/office/officeart/2005/8/layout/hierarchy3"/>
    <dgm:cxn modelId="{6D13DC42-9019-4AF5-85CC-1A4B00530F4B}" type="presParOf" srcId="{C66A976C-C233-49D4-9B3C-3927BC786A00}" destId="{DF05549F-6B20-47B4-A3BC-E461092264DC}" srcOrd="3" destOrd="0" presId="urn:microsoft.com/office/officeart/2005/8/layout/hierarchy3"/>
    <dgm:cxn modelId="{9C984452-4CF8-4616-94C9-7C02E17121EB}" type="presParOf" srcId="{C66A976C-C233-49D4-9B3C-3927BC786A00}" destId="{5189EB6E-AE68-455E-AAC2-4798F6A53212}" srcOrd="4" destOrd="0" presId="urn:microsoft.com/office/officeart/2005/8/layout/hierarchy3"/>
    <dgm:cxn modelId="{C53D8C89-1623-4F70-A670-610EFACE7755}" type="presParOf" srcId="{C66A976C-C233-49D4-9B3C-3927BC786A00}" destId="{05F8FC7E-FC23-4C5D-B90A-BB1B2AD75D45}"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25C7F44-6671-4DE7-BC99-582AF29D085F}"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pt-PT"/>
        </a:p>
      </dgm:t>
    </dgm:pt>
    <dgm:pt modelId="{0DBC5400-BBAC-454F-938B-D06821AD9974}">
      <dgm:prSet phldrT="[Texto]" custT="1">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fr-FR" sz="16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1</a:t>
          </a:r>
          <a:r>
            <a:rPr lang="fr-FR" sz="1600" baseline="300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ère</a:t>
          </a:r>
          <a:r>
            <a:rPr lang="fr-FR" sz="16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 phase – Dossier de candidature</a:t>
          </a:r>
          <a:endParaRPr lang="fr-FR" sz="1600" noProof="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C0443FB7-3BB9-4BD0-9B71-897286BA4329}" type="parTrans" cxnId="{FA424D6D-50DF-47E9-8F99-BC431C346EB9}">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596A545F-5D26-4767-8F57-F16720489758}" type="sibTrans" cxnId="{FA424D6D-50DF-47E9-8F99-BC431C346EB9}">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3682C127-1292-44F2-85BD-67686BFDD53F}">
      <dgm:prSet phldrT="[Texto]" custT="1"/>
      <dgm:spPr/>
      <dgm:t>
        <a:bodyPr/>
        <a:lstStyle/>
        <a:p>
          <a:r>
            <a:rPr lang="fr-FR" sz="1600" b="1"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Proposition de projet </a:t>
          </a:r>
          <a:endParaRPr lang="fr-FR" sz="1600" noProof="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dgm:t>
    </dgm:pt>
    <dgm:pt modelId="{9CF60CE1-3809-4ECE-AC49-2903335695DB}" type="parTrans" cxnId="{8DBA523D-45F4-4308-B1B9-6DFACD658BBD}">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E7369329-A227-4598-B548-883FD68BF83B}" type="sibTrans" cxnId="{8DBA523D-45F4-4308-B1B9-6DFACD658BBD}">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6722824F-82C4-47EA-8B7E-7D8B2F7BEDC5}" type="pres">
      <dgm:prSet presAssocID="{125C7F44-6671-4DE7-BC99-582AF29D085F}" presName="diagram" presStyleCnt="0">
        <dgm:presLayoutVars>
          <dgm:chPref val="1"/>
          <dgm:dir/>
          <dgm:animOne val="branch"/>
          <dgm:animLvl val="lvl"/>
          <dgm:resizeHandles/>
        </dgm:presLayoutVars>
      </dgm:prSet>
      <dgm:spPr/>
      <dgm:t>
        <a:bodyPr/>
        <a:lstStyle/>
        <a:p>
          <a:endParaRPr lang="pt-PT"/>
        </a:p>
      </dgm:t>
    </dgm:pt>
    <dgm:pt modelId="{728779F2-0E2C-43EB-96A3-AA6A5B2F8FEC}" type="pres">
      <dgm:prSet presAssocID="{0DBC5400-BBAC-454F-938B-D06821AD9974}" presName="root" presStyleCnt="0"/>
      <dgm:spPr/>
    </dgm:pt>
    <dgm:pt modelId="{775582DD-13A6-46F2-8616-36714BF9C6EB}" type="pres">
      <dgm:prSet presAssocID="{0DBC5400-BBAC-454F-938B-D06821AD9974}" presName="rootComposite" presStyleCnt="0"/>
      <dgm:spPr/>
    </dgm:pt>
    <dgm:pt modelId="{88351178-3BD7-4177-8CE4-2E0D0C640155}" type="pres">
      <dgm:prSet presAssocID="{0DBC5400-BBAC-454F-938B-D06821AD9974}" presName="rootText" presStyleLbl="node1" presStyleIdx="0" presStyleCnt="1" custScaleX="231792" custScaleY="45401" custLinFactNeighborX="-22796" custLinFactNeighborY="7447"/>
      <dgm:spPr/>
      <dgm:t>
        <a:bodyPr/>
        <a:lstStyle/>
        <a:p>
          <a:endParaRPr lang="pt-PT"/>
        </a:p>
      </dgm:t>
    </dgm:pt>
    <dgm:pt modelId="{C399EEA6-05E6-456F-952C-9614696BD617}" type="pres">
      <dgm:prSet presAssocID="{0DBC5400-BBAC-454F-938B-D06821AD9974}" presName="rootConnector" presStyleLbl="node1" presStyleIdx="0" presStyleCnt="1"/>
      <dgm:spPr/>
      <dgm:t>
        <a:bodyPr/>
        <a:lstStyle/>
        <a:p>
          <a:endParaRPr lang="pt-PT"/>
        </a:p>
      </dgm:t>
    </dgm:pt>
    <dgm:pt modelId="{C66A976C-C233-49D4-9B3C-3927BC786A00}" type="pres">
      <dgm:prSet presAssocID="{0DBC5400-BBAC-454F-938B-D06821AD9974}" presName="childShape" presStyleCnt="0"/>
      <dgm:spPr/>
    </dgm:pt>
    <dgm:pt modelId="{9E91F369-324A-4025-A67D-9C90054345F0}" type="pres">
      <dgm:prSet presAssocID="{9CF60CE1-3809-4ECE-AC49-2903335695DB}" presName="Name13" presStyleLbl="parChTrans1D2" presStyleIdx="0" presStyleCnt="1"/>
      <dgm:spPr/>
      <dgm:t>
        <a:bodyPr/>
        <a:lstStyle/>
        <a:p>
          <a:endParaRPr lang="pt-PT"/>
        </a:p>
      </dgm:t>
    </dgm:pt>
    <dgm:pt modelId="{B0F2041B-A927-45C4-9ECE-C7CFDBFDCA7B}" type="pres">
      <dgm:prSet presAssocID="{3682C127-1292-44F2-85BD-67686BFDD53F}" presName="childText" presStyleLbl="bgAcc1" presStyleIdx="0" presStyleCnt="1" custScaleX="207577" custScaleY="41953" custLinFactNeighborX="-5173" custLinFactNeighborY="-4431">
        <dgm:presLayoutVars>
          <dgm:bulletEnabled val="1"/>
        </dgm:presLayoutVars>
      </dgm:prSet>
      <dgm:spPr/>
      <dgm:t>
        <a:bodyPr/>
        <a:lstStyle/>
        <a:p>
          <a:endParaRPr lang="pt-PT"/>
        </a:p>
      </dgm:t>
    </dgm:pt>
  </dgm:ptLst>
  <dgm:cxnLst>
    <dgm:cxn modelId="{00CE5146-2DAB-469C-BF0C-D9CA7C307BDC}" type="presOf" srcId="{0DBC5400-BBAC-454F-938B-D06821AD9974}" destId="{88351178-3BD7-4177-8CE4-2E0D0C640155}" srcOrd="0" destOrd="0" presId="urn:microsoft.com/office/officeart/2005/8/layout/hierarchy3"/>
    <dgm:cxn modelId="{06038A79-9CF8-4786-A8C8-FB38B04E9BDC}" type="presOf" srcId="{3682C127-1292-44F2-85BD-67686BFDD53F}" destId="{B0F2041B-A927-45C4-9ECE-C7CFDBFDCA7B}" srcOrd="0" destOrd="0" presId="urn:microsoft.com/office/officeart/2005/8/layout/hierarchy3"/>
    <dgm:cxn modelId="{4C1DFC4A-F48A-4B1A-8CC9-057A6E861CAF}" type="presOf" srcId="{0DBC5400-BBAC-454F-938B-D06821AD9974}" destId="{C399EEA6-05E6-456F-952C-9614696BD617}" srcOrd="1" destOrd="0" presId="urn:microsoft.com/office/officeart/2005/8/layout/hierarchy3"/>
    <dgm:cxn modelId="{8DBA523D-45F4-4308-B1B9-6DFACD658BBD}" srcId="{0DBC5400-BBAC-454F-938B-D06821AD9974}" destId="{3682C127-1292-44F2-85BD-67686BFDD53F}" srcOrd="0" destOrd="0" parTransId="{9CF60CE1-3809-4ECE-AC49-2903335695DB}" sibTransId="{E7369329-A227-4598-B548-883FD68BF83B}"/>
    <dgm:cxn modelId="{7CB6117B-B9AA-4F2A-8EF9-81B33B36067C}" type="presOf" srcId="{125C7F44-6671-4DE7-BC99-582AF29D085F}" destId="{6722824F-82C4-47EA-8B7E-7D8B2F7BEDC5}" srcOrd="0" destOrd="0" presId="urn:microsoft.com/office/officeart/2005/8/layout/hierarchy3"/>
    <dgm:cxn modelId="{1186F550-7710-4A7E-9C03-F8FEBB69EACE}" type="presOf" srcId="{9CF60CE1-3809-4ECE-AC49-2903335695DB}" destId="{9E91F369-324A-4025-A67D-9C90054345F0}" srcOrd="0" destOrd="0" presId="urn:microsoft.com/office/officeart/2005/8/layout/hierarchy3"/>
    <dgm:cxn modelId="{FA424D6D-50DF-47E9-8F99-BC431C346EB9}" srcId="{125C7F44-6671-4DE7-BC99-582AF29D085F}" destId="{0DBC5400-BBAC-454F-938B-D06821AD9974}" srcOrd="0" destOrd="0" parTransId="{C0443FB7-3BB9-4BD0-9B71-897286BA4329}" sibTransId="{596A545F-5D26-4767-8F57-F16720489758}"/>
    <dgm:cxn modelId="{F587EA50-2945-43E1-859E-C4A6DB445DAE}" type="presParOf" srcId="{6722824F-82C4-47EA-8B7E-7D8B2F7BEDC5}" destId="{728779F2-0E2C-43EB-96A3-AA6A5B2F8FEC}" srcOrd="0" destOrd="0" presId="urn:microsoft.com/office/officeart/2005/8/layout/hierarchy3"/>
    <dgm:cxn modelId="{042DF58C-D734-4524-BE2E-79D087874E64}" type="presParOf" srcId="{728779F2-0E2C-43EB-96A3-AA6A5B2F8FEC}" destId="{775582DD-13A6-46F2-8616-36714BF9C6EB}" srcOrd="0" destOrd="0" presId="urn:microsoft.com/office/officeart/2005/8/layout/hierarchy3"/>
    <dgm:cxn modelId="{FE785F56-BB96-41E0-A8F5-179A7E471F45}" type="presParOf" srcId="{775582DD-13A6-46F2-8616-36714BF9C6EB}" destId="{88351178-3BD7-4177-8CE4-2E0D0C640155}" srcOrd="0" destOrd="0" presId="urn:microsoft.com/office/officeart/2005/8/layout/hierarchy3"/>
    <dgm:cxn modelId="{263E9870-CA6D-4387-BACC-886D131BE8CB}" type="presParOf" srcId="{775582DD-13A6-46F2-8616-36714BF9C6EB}" destId="{C399EEA6-05E6-456F-952C-9614696BD617}" srcOrd="1" destOrd="0" presId="urn:microsoft.com/office/officeart/2005/8/layout/hierarchy3"/>
    <dgm:cxn modelId="{E1DCC263-0E5E-4779-8D24-B683908DF808}" type="presParOf" srcId="{728779F2-0E2C-43EB-96A3-AA6A5B2F8FEC}" destId="{C66A976C-C233-49D4-9B3C-3927BC786A00}" srcOrd="1" destOrd="0" presId="urn:microsoft.com/office/officeart/2005/8/layout/hierarchy3"/>
    <dgm:cxn modelId="{5A01D9A1-E908-4F80-B077-37D431FEF587}" type="presParOf" srcId="{C66A976C-C233-49D4-9B3C-3927BC786A00}" destId="{9E91F369-324A-4025-A67D-9C90054345F0}" srcOrd="0" destOrd="0" presId="urn:microsoft.com/office/officeart/2005/8/layout/hierarchy3"/>
    <dgm:cxn modelId="{7984380B-0A8A-4D80-B950-91972E723EB8}" type="presParOf" srcId="{C66A976C-C233-49D4-9B3C-3927BC786A00}" destId="{B0F2041B-A927-45C4-9ECE-C7CFDBFDCA7B}"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25C7F44-6671-4DE7-BC99-582AF29D085F}"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pt-PT"/>
        </a:p>
      </dgm:t>
    </dgm:pt>
    <dgm:pt modelId="{0DBC5400-BBAC-454F-938B-D06821AD9974}">
      <dgm:prSet phldrT="[Texto]" custT="1">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fr-FR" sz="16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1</a:t>
          </a:r>
          <a:r>
            <a:rPr lang="fr-FR" sz="1600" baseline="300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ère</a:t>
          </a:r>
          <a:r>
            <a:rPr lang="fr-FR" sz="16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 phase – Dossier de candidature</a:t>
          </a:r>
          <a:endParaRPr lang="fr-FR" sz="1600" noProof="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C0443FB7-3BB9-4BD0-9B71-897286BA4329}" type="parTrans" cxnId="{FA424D6D-50DF-47E9-8F99-BC431C346EB9}">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596A545F-5D26-4767-8F57-F16720489758}" type="sibTrans" cxnId="{FA424D6D-50DF-47E9-8F99-BC431C346EB9}">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3682C127-1292-44F2-85BD-67686BFDD53F}">
      <dgm:prSet phldrT="[Texto]" custT="1"/>
      <dgm:spPr/>
      <dgm:t>
        <a:bodyPr/>
        <a:lstStyle/>
        <a:p>
          <a:r>
            <a:rPr lang="fr-FR" sz="1600" b="1"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Déclaration </a:t>
          </a:r>
          <a:r>
            <a:rPr lang="fr-FR" sz="1600" b="1"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responsable </a:t>
          </a:r>
          <a:r>
            <a:rPr lang="fr-FR" sz="1600" b="1"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et d’engagement </a:t>
          </a:r>
          <a:r>
            <a:rPr lang="fr-FR" sz="1600" b="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du chef de file</a:t>
          </a:r>
          <a:endParaRPr lang="fr-FR" sz="1600" b="0" noProof="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dgm:t>
    </dgm:pt>
    <dgm:pt modelId="{9CF60CE1-3809-4ECE-AC49-2903335695DB}" type="parTrans" cxnId="{8DBA523D-45F4-4308-B1B9-6DFACD658BBD}">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E7369329-A227-4598-B548-883FD68BF83B}" type="sibTrans" cxnId="{8DBA523D-45F4-4308-B1B9-6DFACD658BBD}">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6722824F-82C4-47EA-8B7E-7D8B2F7BEDC5}" type="pres">
      <dgm:prSet presAssocID="{125C7F44-6671-4DE7-BC99-582AF29D085F}" presName="diagram" presStyleCnt="0">
        <dgm:presLayoutVars>
          <dgm:chPref val="1"/>
          <dgm:dir/>
          <dgm:animOne val="branch"/>
          <dgm:animLvl val="lvl"/>
          <dgm:resizeHandles/>
        </dgm:presLayoutVars>
      </dgm:prSet>
      <dgm:spPr/>
      <dgm:t>
        <a:bodyPr/>
        <a:lstStyle/>
        <a:p>
          <a:endParaRPr lang="pt-PT"/>
        </a:p>
      </dgm:t>
    </dgm:pt>
    <dgm:pt modelId="{728779F2-0E2C-43EB-96A3-AA6A5B2F8FEC}" type="pres">
      <dgm:prSet presAssocID="{0DBC5400-BBAC-454F-938B-D06821AD9974}" presName="root" presStyleCnt="0"/>
      <dgm:spPr/>
    </dgm:pt>
    <dgm:pt modelId="{775582DD-13A6-46F2-8616-36714BF9C6EB}" type="pres">
      <dgm:prSet presAssocID="{0DBC5400-BBAC-454F-938B-D06821AD9974}" presName="rootComposite" presStyleCnt="0"/>
      <dgm:spPr/>
    </dgm:pt>
    <dgm:pt modelId="{88351178-3BD7-4177-8CE4-2E0D0C640155}" type="pres">
      <dgm:prSet presAssocID="{0DBC5400-BBAC-454F-938B-D06821AD9974}" presName="rootText" presStyleLbl="node1" presStyleIdx="0" presStyleCnt="1" custScaleX="159488" custScaleY="31160" custLinFactNeighborX="-1073" custLinFactNeighborY="-446"/>
      <dgm:spPr/>
      <dgm:t>
        <a:bodyPr/>
        <a:lstStyle/>
        <a:p>
          <a:endParaRPr lang="pt-PT"/>
        </a:p>
      </dgm:t>
    </dgm:pt>
    <dgm:pt modelId="{C399EEA6-05E6-456F-952C-9614696BD617}" type="pres">
      <dgm:prSet presAssocID="{0DBC5400-BBAC-454F-938B-D06821AD9974}" presName="rootConnector" presStyleLbl="node1" presStyleIdx="0" presStyleCnt="1"/>
      <dgm:spPr/>
      <dgm:t>
        <a:bodyPr/>
        <a:lstStyle/>
        <a:p>
          <a:endParaRPr lang="pt-PT"/>
        </a:p>
      </dgm:t>
    </dgm:pt>
    <dgm:pt modelId="{C66A976C-C233-49D4-9B3C-3927BC786A00}" type="pres">
      <dgm:prSet presAssocID="{0DBC5400-BBAC-454F-938B-D06821AD9974}" presName="childShape" presStyleCnt="0"/>
      <dgm:spPr/>
    </dgm:pt>
    <dgm:pt modelId="{9E91F369-324A-4025-A67D-9C90054345F0}" type="pres">
      <dgm:prSet presAssocID="{9CF60CE1-3809-4ECE-AC49-2903335695DB}" presName="Name13" presStyleLbl="parChTrans1D2" presStyleIdx="0" presStyleCnt="1"/>
      <dgm:spPr/>
      <dgm:t>
        <a:bodyPr/>
        <a:lstStyle/>
        <a:p>
          <a:endParaRPr lang="pt-PT"/>
        </a:p>
      </dgm:t>
    </dgm:pt>
    <dgm:pt modelId="{B0F2041B-A927-45C4-9ECE-C7CFDBFDCA7B}" type="pres">
      <dgm:prSet presAssocID="{3682C127-1292-44F2-85BD-67686BFDD53F}" presName="childText" presStyleLbl="bgAcc1" presStyleIdx="0" presStyleCnt="1" custScaleX="341440" custScaleY="43300" custLinFactNeighborX="-4320" custLinFactNeighborY="-15636">
        <dgm:presLayoutVars>
          <dgm:bulletEnabled val="1"/>
        </dgm:presLayoutVars>
      </dgm:prSet>
      <dgm:spPr/>
      <dgm:t>
        <a:bodyPr/>
        <a:lstStyle/>
        <a:p>
          <a:endParaRPr lang="pt-PT"/>
        </a:p>
      </dgm:t>
    </dgm:pt>
  </dgm:ptLst>
  <dgm:cxnLst>
    <dgm:cxn modelId="{C8B62651-F64C-4B18-A0E3-BE367895C39A}" type="presOf" srcId="{3682C127-1292-44F2-85BD-67686BFDD53F}" destId="{B0F2041B-A927-45C4-9ECE-C7CFDBFDCA7B}" srcOrd="0" destOrd="0" presId="urn:microsoft.com/office/officeart/2005/8/layout/hierarchy3"/>
    <dgm:cxn modelId="{A77DE453-7357-4DDB-AD9E-1F9D7FE05088}" type="presOf" srcId="{9CF60CE1-3809-4ECE-AC49-2903335695DB}" destId="{9E91F369-324A-4025-A67D-9C90054345F0}" srcOrd="0" destOrd="0" presId="urn:microsoft.com/office/officeart/2005/8/layout/hierarchy3"/>
    <dgm:cxn modelId="{88AABF59-FFFA-45E5-9725-07D5D2806371}" type="presOf" srcId="{0DBC5400-BBAC-454F-938B-D06821AD9974}" destId="{88351178-3BD7-4177-8CE4-2E0D0C640155}" srcOrd="0" destOrd="0" presId="urn:microsoft.com/office/officeart/2005/8/layout/hierarchy3"/>
    <dgm:cxn modelId="{8DBA523D-45F4-4308-B1B9-6DFACD658BBD}" srcId="{0DBC5400-BBAC-454F-938B-D06821AD9974}" destId="{3682C127-1292-44F2-85BD-67686BFDD53F}" srcOrd="0" destOrd="0" parTransId="{9CF60CE1-3809-4ECE-AC49-2903335695DB}" sibTransId="{E7369329-A227-4598-B548-883FD68BF83B}"/>
    <dgm:cxn modelId="{E7DE274E-DEB8-4831-B293-EE50AF69A1C1}" type="presOf" srcId="{125C7F44-6671-4DE7-BC99-582AF29D085F}" destId="{6722824F-82C4-47EA-8B7E-7D8B2F7BEDC5}" srcOrd="0" destOrd="0" presId="urn:microsoft.com/office/officeart/2005/8/layout/hierarchy3"/>
    <dgm:cxn modelId="{B4E40107-85D0-4900-814B-C1D7C979E3E2}" type="presOf" srcId="{0DBC5400-BBAC-454F-938B-D06821AD9974}" destId="{C399EEA6-05E6-456F-952C-9614696BD617}" srcOrd="1" destOrd="0" presId="urn:microsoft.com/office/officeart/2005/8/layout/hierarchy3"/>
    <dgm:cxn modelId="{FA424D6D-50DF-47E9-8F99-BC431C346EB9}" srcId="{125C7F44-6671-4DE7-BC99-582AF29D085F}" destId="{0DBC5400-BBAC-454F-938B-D06821AD9974}" srcOrd="0" destOrd="0" parTransId="{C0443FB7-3BB9-4BD0-9B71-897286BA4329}" sibTransId="{596A545F-5D26-4767-8F57-F16720489758}"/>
    <dgm:cxn modelId="{EBE922FC-2024-4546-8C0B-22FDE2C90757}" type="presParOf" srcId="{6722824F-82C4-47EA-8B7E-7D8B2F7BEDC5}" destId="{728779F2-0E2C-43EB-96A3-AA6A5B2F8FEC}" srcOrd="0" destOrd="0" presId="urn:microsoft.com/office/officeart/2005/8/layout/hierarchy3"/>
    <dgm:cxn modelId="{6711AFFA-329A-4728-B457-86F4A3D20B24}" type="presParOf" srcId="{728779F2-0E2C-43EB-96A3-AA6A5B2F8FEC}" destId="{775582DD-13A6-46F2-8616-36714BF9C6EB}" srcOrd="0" destOrd="0" presId="urn:microsoft.com/office/officeart/2005/8/layout/hierarchy3"/>
    <dgm:cxn modelId="{495EBB01-36D8-479D-B596-1CB031329A08}" type="presParOf" srcId="{775582DD-13A6-46F2-8616-36714BF9C6EB}" destId="{88351178-3BD7-4177-8CE4-2E0D0C640155}" srcOrd="0" destOrd="0" presId="urn:microsoft.com/office/officeart/2005/8/layout/hierarchy3"/>
    <dgm:cxn modelId="{6014AEDE-3A2C-43E9-A359-6D4359A43D5D}" type="presParOf" srcId="{775582DD-13A6-46F2-8616-36714BF9C6EB}" destId="{C399EEA6-05E6-456F-952C-9614696BD617}" srcOrd="1" destOrd="0" presId="urn:microsoft.com/office/officeart/2005/8/layout/hierarchy3"/>
    <dgm:cxn modelId="{32980E79-AD1E-4897-9E97-6C8FBCC70C13}" type="presParOf" srcId="{728779F2-0E2C-43EB-96A3-AA6A5B2F8FEC}" destId="{C66A976C-C233-49D4-9B3C-3927BC786A00}" srcOrd="1" destOrd="0" presId="urn:microsoft.com/office/officeart/2005/8/layout/hierarchy3"/>
    <dgm:cxn modelId="{706D313D-51B6-4FA2-A43A-DD730B1582CB}" type="presParOf" srcId="{C66A976C-C233-49D4-9B3C-3927BC786A00}" destId="{9E91F369-324A-4025-A67D-9C90054345F0}" srcOrd="0" destOrd="0" presId="urn:microsoft.com/office/officeart/2005/8/layout/hierarchy3"/>
    <dgm:cxn modelId="{9A235013-FB36-4B49-97F2-56A044E4F979}" type="presParOf" srcId="{C66A976C-C233-49D4-9B3C-3927BC786A00}" destId="{B0F2041B-A927-45C4-9ECE-C7CFDBFDCA7B}"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25C7F44-6671-4DE7-BC99-582AF29D085F}"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pt-PT"/>
        </a:p>
      </dgm:t>
    </dgm:pt>
    <dgm:pt modelId="{0DBC5400-BBAC-454F-938B-D06821AD9974}">
      <dgm:prSet phldrT="[Texto]" custT="1">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fr-FR" sz="16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1</a:t>
          </a:r>
          <a:r>
            <a:rPr lang="fr-FR" sz="1600" baseline="300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ère</a:t>
          </a:r>
          <a:r>
            <a:rPr lang="fr-FR" sz="16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 phase – Dossier de candidature</a:t>
          </a:r>
          <a:endParaRPr lang="fr-FR" sz="1600" noProof="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C0443FB7-3BB9-4BD0-9B71-897286BA4329}" type="parTrans" cxnId="{FA424D6D-50DF-47E9-8F99-BC431C346EB9}">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596A545F-5D26-4767-8F57-F16720489758}" type="sibTrans" cxnId="{FA424D6D-50DF-47E9-8F99-BC431C346EB9}">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3682C127-1292-44F2-85BD-67686BFDD53F}">
      <dgm:prSet phldrT="[Texto]" custT="1"/>
      <dgm:spPr/>
      <dgm:t>
        <a:bodyPr/>
        <a:lstStyle/>
        <a:p>
          <a:r>
            <a:rPr lang="fr-FR" sz="1600" b="1"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Déclarations d’intérêt des bénéficiaires </a:t>
          </a:r>
          <a:endParaRPr lang="fr-FR" sz="1600" b="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endParaRPr>
        </a:p>
      </dgm:t>
    </dgm:pt>
    <dgm:pt modelId="{9CF60CE1-3809-4ECE-AC49-2903335695DB}" type="parTrans" cxnId="{8DBA523D-45F4-4308-B1B9-6DFACD658BBD}">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E7369329-A227-4598-B548-883FD68BF83B}" type="sibTrans" cxnId="{8DBA523D-45F4-4308-B1B9-6DFACD658BBD}">
      <dgm:prSet/>
      <dgm:spPr/>
      <dgm:t>
        <a:bodyPr/>
        <a:lstStyle/>
        <a:p>
          <a:endParaRPr lang="fr-FR" sz="1200" noProof="0" dirty="0">
            <a:latin typeface="Open Sans" panose="020B0606030504020204" pitchFamily="34" charset="0"/>
            <a:ea typeface="Open Sans" panose="020B0606030504020204" pitchFamily="34" charset="0"/>
            <a:cs typeface="Open Sans" panose="020B0606030504020204" pitchFamily="34" charset="0"/>
          </a:endParaRPr>
        </a:p>
      </dgm:t>
    </dgm:pt>
    <dgm:pt modelId="{6722824F-82C4-47EA-8B7E-7D8B2F7BEDC5}" type="pres">
      <dgm:prSet presAssocID="{125C7F44-6671-4DE7-BC99-582AF29D085F}" presName="diagram" presStyleCnt="0">
        <dgm:presLayoutVars>
          <dgm:chPref val="1"/>
          <dgm:dir/>
          <dgm:animOne val="branch"/>
          <dgm:animLvl val="lvl"/>
          <dgm:resizeHandles/>
        </dgm:presLayoutVars>
      </dgm:prSet>
      <dgm:spPr/>
      <dgm:t>
        <a:bodyPr/>
        <a:lstStyle/>
        <a:p>
          <a:endParaRPr lang="pt-PT"/>
        </a:p>
      </dgm:t>
    </dgm:pt>
    <dgm:pt modelId="{728779F2-0E2C-43EB-96A3-AA6A5B2F8FEC}" type="pres">
      <dgm:prSet presAssocID="{0DBC5400-BBAC-454F-938B-D06821AD9974}" presName="root" presStyleCnt="0"/>
      <dgm:spPr/>
    </dgm:pt>
    <dgm:pt modelId="{775582DD-13A6-46F2-8616-36714BF9C6EB}" type="pres">
      <dgm:prSet presAssocID="{0DBC5400-BBAC-454F-938B-D06821AD9974}" presName="rootComposite" presStyleCnt="0"/>
      <dgm:spPr/>
    </dgm:pt>
    <dgm:pt modelId="{88351178-3BD7-4177-8CE4-2E0D0C640155}" type="pres">
      <dgm:prSet presAssocID="{0DBC5400-BBAC-454F-938B-D06821AD9974}" presName="rootText" presStyleLbl="node1" presStyleIdx="0" presStyleCnt="1" custScaleX="190125" custScaleY="45401" custLinFactNeighborX="-1073" custLinFactNeighborY="-446"/>
      <dgm:spPr/>
      <dgm:t>
        <a:bodyPr/>
        <a:lstStyle/>
        <a:p>
          <a:endParaRPr lang="pt-PT"/>
        </a:p>
      </dgm:t>
    </dgm:pt>
    <dgm:pt modelId="{C399EEA6-05E6-456F-952C-9614696BD617}" type="pres">
      <dgm:prSet presAssocID="{0DBC5400-BBAC-454F-938B-D06821AD9974}" presName="rootConnector" presStyleLbl="node1" presStyleIdx="0" presStyleCnt="1"/>
      <dgm:spPr/>
      <dgm:t>
        <a:bodyPr/>
        <a:lstStyle/>
        <a:p>
          <a:endParaRPr lang="pt-PT"/>
        </a:p>
      </dgm:t>
    </dgm:pt>
    <dgm:pt modelId="{C66A976C-C233-49D4-9B3C-3927BC786A00}" type="pres">
      <dgm:prSet presAssocID="{0DBC5400-BBAC-454F-938B-D06821AD9974}" presName="childShape" presStyleCnt="0"/>
      <dgm:spPr/>
    </dgm:pt>
    <dgm:pt modelId="{9E91F369-324A-4025-A67D-9C90054345F0}" type="pres">
      <dgm:prSet presAssocID="{9CF60CE1-3809-4ECE-AC49-2903335695DB}" presName="Name13" presStyleLbl="parChTrans1D2" presStyleIdx="0" presStyleCnt="1"/>
      <dgm:spPr/>
      <dgm:t>
        <a:bodyPr/>
        <a:lstStyle/>
        <a:p>
          <a:endParaRPr lang="pt-PT"/>
        </a:p>
      </dgm:t>
    </dgm:pt>
    <dgm:pt modelId="{B0F2041B-A927-45C4-9ECE-C7CFDBFDCA7B}" type="pres">
      <dgm:prSet presAssocID="{3682C127-1292-44F2-85BD-67686BFDD53F}" presName="childText" presStyleLbl="bgAcc1" presStyleIdx="0" presStyleCnt="1" custScaleX="298395" custScaleY="41953" custLinFactNeighborX="-5173" custLinFactNeighborY="-4431">
        <dgm:presLayoutVars>
          <dgm:bulletEnabled val="1"/>
        </dgm:presLayoutVars>
      </dgm:prSet>
      <dgm:spPr/>
      <dgm:t>
        <a:bodyPr/>
        <a:lstStyle/>
        <a:p>
          <a:endParaRPr lang="pt-PT"/>
        </a:p>
      </dgm:t>
    </dgm:pt>
  </dgm:ptLst>
  <dgm:cxnLst>
    <dgm:cxn modelId="{3ED7F340-4797-46D6-A78C-86B793EC59AB}" type="presOf" srcId="{3682C127-1292-44F2-85BD-67686BFDD53F}" destId="{B0F2041B-A927-45C4-9ECE-C7CFDBFDCA7B}" srcOrd="0" destOrd="0" presId="urn:microsoft.com/office/officeart/2005/8/layout/hierarchy3"/>
    <dgm:cxn modelId="{8DBA523D-45F4-4308-B1B9-6DFACD658BBD}" srcId="{0DBC5400-BBAC-454F-938B-D06821AD9974}" destId="{3682C127-1292-44F2-85BD-67686BFDD53F}" srcOrd="0" destOrd="0" parTransId="{9CF60CE1-3809-4ECE-AC49-2903335695DB}" sibTransId="{E7369329-A227-4598-B548-883FD68BF83B}"/>
    <dgm:cxn modelId="{4F73815D-9F18-452D-A8A0-65169FE66834}" type="presOf" srcId="{0DBC5400-BBAC-454F-938B-D06821AD9974}" destId="{C399EEA6-05E6-456F-952C-9614696BD617}" srcOrd="1" destOrd="0" presId="urn:microsoft.com/office/officeart/2005/8/layout/hierarchy3"/>
    <dgm:cxn modelId="{1B9D8821-FAF5-4C89-8829-ED86CA07CC60}" type="presOf" srcId="{9CF60CE1-3809-4ECE-AC49-2903335695DB}" destId="{9E91F369-324A-4025-A67D-9C90054345F0}" srcOrd="0" destOrd="0" presId="urn:microsoft.com/office/officeart/2005/8/layout/hierarchy3"/>
    <dgm:cxn modelId="{9DFC223B-E352-42A7-B3F7-3F86BC28ABF4}" type="presOf" srcId="{125C7F44-6671-4DE7-BC99-582AF29D085F}" destId="{6722824F-82C4-47EA-8B7E-7D8B2F7BEDC5}" srcOrd="0" destOrd="0" presId="urn:microsoft.com/office/officeart/2005/8/layout/hierarchy3"/>
    <dgm:cxn modelId="{FA424D6D-50DF-47E9-8F99-BC431C346EB9}" srcId="{125C7F44-6671-4DE7-BC99-582AF29D085F}" destId="{0DBC5400-BBAC-454F-938B-D06821AD9974}" srcOrd="0" destOrd="0" parTransId="{C0443FB7-3BB9-4BD0-9B71-897286BA4329}" sibTransId="{596A545F-5D26-4767-8F57-F16720489758}"/>
    <dgm:cxn modelId="{99929F72-D533-4B7A-8664-5F545BA3CA1E}" type="presOf" srcId="{0DBC5400-BBAC-454F-938B-D06821AD9974}" destId="{88351178-3BD7-4177-8CE4-2E0D0C640155}" srcOrd="0" destOrd="0" presId="urn:microsoft.com/office/officeart/2005/8/layout/hierarchy3"/>
    <dgm:cxn modelId="{84B9DAC9-2CEF-4402-9709-8CFFC4DC95CD}" type="presParOf" srcId="{6722824F-82C4-47EA-8B7E-7D8B2F7BEDC5}" destId="{728779F2-0E2C-43EB-96A3-AA6A5B2F8FEC}" srcOrd="0" destOrd="0" presId="urn:microsoft.com/office/officeart/2005/8/layout/hierarchy3"/>
    <dgm:cxn modelId="{5CBD7D09-1271-444E-878B-00F4A25A3F72}" type="presParOf" srcId="{728779F2-0E2C-43EB-96A3-AA6A5B2F8FEC}" destId="{775582DD-13A6-46F2-8616-36714BF9C6EB}" srcOrd="0" destOrd="0" presId="urn:microsoft.com/office/officeart/2005/8/layout/hierarchy3"/>
    <dgm:cxn modelId="{0A1ECE89-7810-4824-9C7A-1DFF39550E2D}" type="presParOf" srcId="{775582DD-13A6-46F2-8616-36714BF9C6EB}" destId="{88351178-3BD7-4177-8CE4-2E0D0C640155}" srcOrd="0" destOrd="0" presId="urn:microsoft.com/office/officeart/2005/8/layout/hierarchy3"/>
    <dgm:cxn modelId="{6E670A69-86E0-4425-996B-ED733D531D2E}" type="presParOf" srcId="{775582DD-13A6-46F2-8616-36714BF9C6EB}" destId="{C399EEA6-05E6-456F-952C-9614696BD617}" srcOrd="1" destOrd="0" presId="urn:microsoft.com/office/officeart/2005/8/layout/hierarchy3"/>
    <dgm:cxn modelId="{0787BDC2-82AA-4875-9C99-CB410D619A91}" type="presParOf" srcId="{728779F2-0E2C-43EB-96A3-AA6A5B2F8FEC}" destId="{C66A976C-C233-49D4-9B3C-3927BC786A00}" srcOrd="1" destOrd="0" presId="urn:microsoft.com/office/officeart/2005/8/layout/hierarchy3"/>
    <dgm:cxn modelId="{CE54F781-B3CB-4553-95C5-BEFE9F5C86EA}" type="presParOf" srcId="{C66A976C-C233-49D4-9B3C-3927BC786A00}" destId="{9E91F369-324A-4025-A67D-9C90054345F0}" srcOrd="0" destOrd="0" presId="urn:microsoft.com/office/officeart/2005/8/layout/hierarchy3"/>
    <dgm:cxn modelId="{41E946E8-C2DA-466E-8BE9-7F3C88F760A8}" type="presParOf" srcId="{C66A976C-C233-49D4-9B3C-3927BC786A00}" destId="{B0F2041B-A927-45C4-9ECE-C7CFDBFDCA7B}"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25C7F44-6671-4DE7-BC99-582AF29D085F}"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pt-PT"/>
        </a:p>
      </dgm:t>
    </dgm:pt>
    <dgm:pt modelId="{0DBC5400-BBAC-454F-938B-D06821AD9974}">
      <dgm:prSet phldrT="[Texto]" custT="1">
        <dgm:style>
          <a:lnRef idx="2">
            <a:schemeClr val="accent6">
              <a:shade val="50000"/>
            </a:schemeClr>
          </a:lnRef>
          <a:fillRef idx="1">
            <a:schemeClr val="accent6"/>
          </a:fillRef>
          <a:effectRef idx="0">
            <a:schemeClr val="accent6"/>
          </a:effectRef>
          <a:fontRef idx="minor">
            <a:schemeClr val="lt1"/>
          </a:fontRef>
        </dgm:style>
      </dgm:prSet>
      <dgm:spPr/>
      <dgm:t>
        <a:bodyPr/>
        <a:lstStyle/>
        <a:p>
          <a:r>
            <a:rPr lang="fr-FR" sz="16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1</a:t>
          </a:r>
          <a:r>
            <a:rPr lang="fr-FR" sz="1600" baseline="300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ère</a:t>
          </a:r>
          <a:r>
            <a:rPr lang="fr-FR" sz="16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 phase – Dossier de candidature</a:t>
          </a:r>
          <a:endParaRPr lang="fr-FR" sz="1600" noProof="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C0443FB7-3BB9-4BD0-9B71-897286BA4329}" type="parTrans" cxnId="{FA424D6D-50DF-47E9-8F99-BC431C346EB9}">
      <dgm:prSet/>
      <dgm:spPr/>
      <dgm:t>
        <a:bodyPr/>
        <a:lstStyle/>
        <a:p>
          <a:endParaRPr lang="pt-PT" sz="1200">
            <a:latin typeface="Open Sans" panose="020B0606030504020204" pitchFamily="34" charset="0"/>
            <a:ea typeface="Open Sans" panose="020B0606030504020204" pitchFamily="34" charset="0"/>
            <a:cs typeface="Open Sans" panose="020B0606030504020204" pitchFamily="34" charset="0"/>
          </a:endParaRPr>
        </a:p>
      </dgm:t>
    </dgm:pt>
    <dgm:pt modelId="{596A545F-5D26-4767-8F57-F16720489758}" type="sibTrans" cxnId="{FA424D6D-50DF-47E9-8F99-BC431C346EB9}">
      <dgm:prSet/>
      <dgm:spPr/>
      <dgm:t>
        <a:bodyPr/>
        <a:lstStyle/>
        <a:p>
          <a:endParaRPr lang="pt-PT" sz="1200">
            <a:latin typeface="Open Sans" panose="020B0606030504020204" pitchFamily="34" charset="0"/>
            <a:ea typeface="Open Sans" panose="020B0606030504020204" pitchFamily="34" charset="0"/>
            <a:cs typeface="Open Sans" panose="020B0606030504020204" pitchFamily="34" charset="0"/>
          </a:endParaRPr>
        </a:p>
      </dgm:t>
    </dgm:pt>
    <dgm:pt modelId="{6722824F-82C4-47EA-8B7E-7D8B2F7BEDC5}" type="pres">
      <dgm:prSet presAssocID="{125C7F44-6671-4DE7-BC99-582AF29D085F}" presName="diagram" presStyleCnt="0">
        <dgm:presLayoutVars>
          <dgm:chPref val="1"/>
          <dgm:dir/>
          <dgm:animOne val="branch"/>
          <dgm:animLvl val="lvl"/>
          <dgm:resizeHandles/>
        </dgm:presLayoutVars>
      </dgm:prSet>
      <dgm:spPr/>
      <dgm:t>
        <a:bodyPr/>
        <a:lstStyle/>
        <a:p>
          <a:endParaRPr lang="pt-PT"/>
        </a:p>
      </dgm:t>
    </dgm:pt>
    <dgm:pt modelId="{728779F2-0E2C-43EB-96A3-AA6A5B2F8FEC}" type="pres">
      <dgm:prSet presAssocID="{0DBC5400-BBAC-454F-938B-D06821AD9974}" presName="root" presStyleCnt="0"/>
      <dgm:spPr/>
    </dgm:pt>
    <dgm:pt modelId="{775582DD-13A6-46F2-8616-36714BF9C6EB}" type="pres">
      <dgm:prSet presAssocID="{0DBC5400-BBAC-454F-938B-D06821AD9974}" presName="rootComposite" presStyleCnt="0"/>
      <dgm:spPr/>
    </dgm:pt>
    <dgm:pt modelId="{88351178-3BD7-4177-8CE4-2E0D0C640155}" type="pres">
      <dgm:prSet presAssocID="{0DBC5400-BBAC-454F-938B-D06821AD9974}" presName="rootText" presStyleLbl="node1" presStyleIdx="0" presStyleCnt="1" custScaleX="159488" custScaleY="45401" custLinFactNeighborX="-1073" custLinFactNeighborY="-446"/>
      <dgm:spPr/>
      <dgm:t>
        <a:bodyPr/>
        <a:lstStyle/>
        <a:p>
          <a:endParaRPr lang="pt-PT"/>
        </a:p>
      </dgm:t>
    </dgm:pt>
    <dgm:pt modelId="{C399EEA6-05E6-456F-952C-9614696BD617}" type="pres">
      <dgm:prSet presAssocID="{0DBC5400-BBAC-454F-938B-D06821AD9974}" presName="rootConnector" presStyleLbl="node1" presStyleIdx="0" presStyleCnt="1"/>
      <dgm:spPr/>
      <dgm:t>
        <a:bodyPr/>
        <a:lstStyle/>
        <a:p>
          <a:endParaRPr lang="pt-PT"/>
        </a:p>
      </dgm:t>
    </dgm:pt>
    <dgm:pt modelId="{C66A976C-C233-49D4-9B3C-3927BC786A00}" type="pres">
      <dgm:prSet presAssocID="{0DBC5400-BBAC-454F-938B-D06821AD9974}" presName="childShape" presStyleCnt="0"/>
      <dgm:spPr/>
    </dgm:pt>
  </dgm:ptLst>
  <dgm:cxnLst>
    <dgm:cxn modelId="{FA424D6D-50DF-47E9-8F99-BC431C346EB9}" srcId="{125C7F44-6671-4DE7-BC99-582AF29D085F}" destId="{0DBC5400-BBAC-454F-938B-D06821AD9974}" srcOrd="0" destOrd="0" parTransId="{C0443FB7-3BB9-4BD0-9B71-897286BA4329}" sibTransId="{596A545F-5D26-4767-8F57-F16720489758}"/>
    <dgm:cxn modelId="{287F67CE-F6C7-41A8-AA24-9E1378F3CEA1}" type="presOf" srcId="{0DBC5400-BBAC-454F-938B-D06821AD9974}" destId="{C399EEA6-05E6-456F-952C-9614696BD617}" srcOrd="1" destOrd="0" presId="urn:microsoft.com/office/officeart/2005/8/layout/hierarchy3"/>
    <dgm:cxn modelId="{835A4469-2F08-4970-9110-4EC078A3C3AA}" type="presOf" srcId="{0DBC5400-BBAC-454F-938B-D06821AD9974}" destId="{88351178-3BD7-4177-8CE4-2E0D0C640155}" srcOrd="0" destOrd="0" presId="urn:microsoft.com/office/officeart/2005/8/layout/hierarchy3"/>
    <dgm:cxn modelId="{0EA7D179-E370-477A-BC5F-8CF0AA2F2055}" type="presOf" srcId="{125C7F44-6671-4DE7-BC99-582AF29D085F}" destId="{6722824F-82C4-47EA-8B7E-7D8B2F7BEDC5}" srcOrd="0" destOrd="0" presId="urn:microsoft.com/office/officeart/2005/8/layout/hierarchy3"/>
    <dgm:cxn modelId="{DCD6DE57-6E2A-4ED5-BD42-09395A438A7D}" type="presParOf" srcId="{6722824F-82C4-47EA-8B7E-7D8B2F7BEDC5}" destId="{728779F2-0E2C-43EB-96A3-AA6A5B2F8FEC}" srcOrd="0" destOrd="0" presId="urn:microsoft.com/office/officeart/2005/8/layout/hierarchy3"/>
    <dgm:cxn modelId="{E83806FC-5340-4D5D-939C-14BA05602AAD}" type="presParOf" srcId="{728779F2-0E2C-43EB-96A3-AA6A5B2F8FEC}" destId="{775582DD-13A6-46F2-8616-36714BF9C6EB}" srcOrd="0" destOrd="0" presId="urn:microsoft.com/office/officeart/2005/8/layout/hierarchy3"/>
    <dgm:cxn modelId="{DF953FBC-E354-4893-8650-1D13319BED7A}" type="presParOf" srcId="{775582DD-13A6-46F2-8616-36714BF9C6EB}" destId="{88351178-3BD7-4177-8CE4-2E0D0C640155}" srcOrd="0" destOrd="0" presId="urn:microsoft.com/office/officeart/2005/8/layout/hierarchy3"/>
    <dgm:cxn modelId="{6AC32537-F679-4649-A7AF-DEE236DE974F}" type="presParOf" srcId="{775582DD-13A6-46F2-8616-36714BF9C6EB}" destId="{C399EEA6-05E6-456F-952C-9614696BD617}" srcOrd="1" destOrd="0" presId="urn:microsoft.com/office/officeart/2005/8/layout/hierarchy3"/>
    <dgm:cxn modelId="{213BDD25-1F08-4CB1-8B16-BA2E35E14EA4}" type="presParOf" srcId="{728779F2-0E2C-43EB-96A3-AA6A5B2F8FEC}" destId="{C66A976C-C233-49D4-9B3C-3927BC786A00}"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159B35-EDB6-4FB9-90D1-A281CEC5B0E5}">
      <dsp:nvSpPr>
        <dsp:cNvPr id="0" name=""/>
        <dsp:cNvSpPr/>
      </dsp:nvSpPr>
      <dsp:spPr>
        <a:xfrm>
          <a:off x="3014" y="3336"/>
          <a:ext cx="426590" cy="1030652"/>
        </a:xfrm>
        <a:prstGeom prst="snip2DiagRect">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vert270"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a:latin typeface="Arial" panose="020B0604020202020204" pitchFamily="34" charset="0"/>
              <a:cs typeface="Arial" panose="020B0604020202020204" pitchFamily="34" charset="0"/>
            </a:rPr>
            <a:t>AXE PRIORITAIRE</a:t>
          </a:r>
        </a:p>
      </dsp:txBody>
      <dsp:txXfrm>
        <a:off x="38564" y="38886"/>
        <a:ext cx="355490" cy="959552"/>
      </dsp:txXfrm>
    </dsp:sp>
    <dsp:sp modelId="{B263E022-90F5-4A76-A15D-7D8B2322ABCA}">
      <dsp:nvSpPr>
        <dsp:cNvPr id="0" name=""/>
        <dsp:cNvSpPr/>
      </dsp:nvSpPr>
      <dsp:spPr>
        <a:xfrm>
          <a:off x="3435" y="1126682"/>
          <a:ext cx="425748" cy="758364"/>
        </a:xfrm>
        <a:prstGeom prst="roundRect">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vert270"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a:latin typeface="Arial" panose="020B0604020202020204" pitchFamily="34" charset="0"/>
              <a:cs typeface="Arial" panose="020B0604020202020204" pitchFamily="34" charset="0"/>
            </a:rPr>
            <a:t>OBJECTIF THÉMATIQUE</a:t>
          </a:r>
        </a:p>
      </dsp:txBody>
      <dsp:txXfrm>
        <a:off x="24218" y="1147465"/>
        <a:ext cx="384182" cy="716798"/>
      </dsp:txXfrm>
    </dsp:sp>
    <dsp:sp modelId="{CC86D62F-99DA-4BCE-AE91-3F8DE0FE8F71}">
      <dsp:nvSpPr>
        <dsp:cNvPr id="0" name=""/>
        <dsp:cNvSpPr/>
      </dsp:nvSpPr>
      <dsp:spPr>
        <a:xfrm>
          <a:off x="4265" y="1977739"/>
          <a:ext cx="424087" cy="1117505"/>
        </a:xfrm>
        <a:prstGeom prst="roundRect">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vert270"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a:latin typeface="Arial" panose="020B0604020202020204" pitchFamily="34" charset="0"/>
              <a:cs typeface="Arial" panose="020B0604020202020204" pitchFamily="34" charset="0"/>
            </a:rPr>
            <a:t>PRIORITÉ D'INVESTISSEMENT</a:t>
          </a:r>
        </a:p>
      </dsp:txBody>
      <dsp:txXfrm>
        <a:off x="24967" y="1998441"/>
        <a:ext cx="382683" cy="1076101"/>
      </dsp:txXfrm>
    </dsp:sp>
    <dsp:sp modelId="{EE608D3C-AA1D-42FE-8F67-CF6306200C9D}">
      <dsp:nvSpPr>
        <dsp:cNvPr id="0" name=""/>
        <dsp:cNvSpPr/>
      </dsp:nvSpPr>
      <dsp:spPr>
        <a:xfrm>
          <a:off x="5916" y="3187938"/>
          <a:ext cx="420785" cy="1076887"/>
        </a:xfrm>
        <a:prstGeom prst="roundRect">
          <a:avLst>
            <a:gd name="adj" fmla="val 10000"/>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vert270"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a:latin typeface="Arial" panose="020B0604020202020204" pitchFamily="34" charset="0"/>
              <a:cs typeface="Arial" panose="020B0604020202020204" pitchFamily="34" charset="0"/>
            </a:rPr>
            <a:t>OBJECTIF SPÉCIFIQUE</a:t>
          </a:r>
        </a:p>
      </dsp:txBody>
      <dsp:txXfrm>
        <a:off x="18240" y="3200262"/>
        <a:ext cx="396137" cy="1052239"/>
      </dsp:txXfrm>
    </dsp:sp>
    <dsp:sp modelId="{13D68F40-E3CE-4416-867A-B14B36A9A3E9}">
      <dsp:nvSpPr>
        <dsp:cNvPr id="0" name=""/>
        <dsp:cNvSpPr/>
      </dsp:nvSpPr>
      <dsp:spPr>
        <a:xfrm>
          <a:off x="5916" y="4357519"/>
          <a:ext cx="420785" cy="1030652"/>
        </a:xfrm>
        <a:prstGeom prst="roundRect">
          <a:avLst>
            <a:gd name="adj" fmla="val 10000"/>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vert270"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a:latin typeface="Arial" panose="020B0604020202020204" pitchFamily="34" charset="0"/>
              <a:cs typeface="Arial" panose="020B0604020202020204" pitchFamily="34" charset="0"/>
            </a:rPr>
            <a:t>INDICATEUR DE RÉSULTAT</a:t>
          </a:r>
        </a:p>
      </dsp:txBody>
      <dsp:txXfrm>
        <a:off x="18240" y="4369843"/>
        <a:ext cx="396137" cy="1006004"/>
      </dsp:txXfrm>
    </dsp:sp>
    <dsp:sp modelId="{5429BC0E-3E7D-4E3B-8B1B-EB257E2D476A}">
      <dsp:nvSpPr>
        <dsp:cNvPr id="0" name=""/>
        <dsp:cNvSpPr/>
      </dsp:nvSpPr>
      <dsp:spPr>
        <a:xfrm>
          <a:off x="581969" y="3336"/>
          <a:ext cx="1856337" cy="1030652"/>
        </a:xfrm>
        <a:prstGeom prst="snip2DiagRect">
          <a:avLst/>
        </a:prstGeom>
        <a:noFill/>
        <a:ln w="38100" cap="flat" cmpd="sng" algn="ctr">
          <a:solidFill>
            <a:srgbClr val="FDC60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smtClean="0">
              <a:solidFill>
                <a:sysClr val="windowText" lastClr="000000"/>
              </a:solidFill>
              <a:latin typeface="Arial" panose="020B0604020202020204" pitchFamily="34" charset="0"/>
              <a:cs typeface="Arial" panose="020B0604020202020204" pitchFamily="34" charset="0"/>
            </a:rPr>
            <a:t>1: PROMOUVOIR LES CAPACITES D’INNOVATON POUR UNE CROISSANCE INTELLIGENTE ET DURABLE</a:t>
          </a:r>
          <a:endParaRPr lang="fr-FR" sz="800" kern="1200" dirty="0">
            <a:solidFill>
              <a:sysClr val="windowText" lastClr="000000"/>
            </a:solidFill>
            <a:latin typeface="Arial" panose="020B0604020202020204" pitchFamily="34" charset="0"/>
            <a:cs typeface="Arial" panose="020B0604020202020204" pitchFamily="34" charset="0"/>
          </a:endParaRPr>
        </a:p>
      </dsp:txBody>
      <dsp:txXfrm>
        <a:off x="667858" y="89225"/>
        <a:ext cx="1684559" cy="858874"/>
      </dsp:txXfrm>
    </dsp:sp>
    <dsp:sp modelId="{0017A8BC-5271-4E7B-9E87-BEBCD5FD4B8A}">
      <dsp:nvSpPr>
        <dsp:cNvPr id="0" name=""/>
        <dsp:cNvSpPr/>
      </dsp:nvSpPr>
      <dsp:spPr>
        <a:xfrm>
          <a:off x="582875" y="1126682"/>
          <a:ext cx="1854524" cy="758364"/>
        </a:xfrm>
        <a:prstGeom prst="roundRect">
          <a:avLst/>
        </a:prstGeom>
        <a:noFill/>
        <a:ln w="28575" cap="flat" cmpd="sng" algn="ctr">
          <a:solidFill>
            <a:srgbClr val="FDC60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smtClean="0">
              <a:solidFill>
                <a:sysClr val="windowText" lastClr="000000"/>
              </a:solidFill>
              <a:latin typeface="Arial" panose="020B0604020202020204" pitchFamily="34" charset="0"/>
              <a:cs typeface="Arial" panose="020B0604020202020204" pitchFamily="34" charset="0"/>
            </a:rPr>
            <a:t>1: Renforcer la recherche, le développement technologique et l'innovation</a:t>
          </a:r>
          <a:endParaRPr lang="fr-FR" sz="800" kern="1200" dirty="0">
            <a:solidFill>
              <a:sysClr val="windowText" lastClr="000000"/>
            </a:solidFill>
            <a:latin typeface="Arial" panose="020B0604020202020204" pitchFamily="34" charset="0"/>
            <a:cs typeface="Arial" panose="020B0604020202020204" pitchFamily="34" charset="0"/>
          </a:endParaRPr>
        </a:p>
      </dsp:txBody>
      <dsp:txXfrm>
        <a:off x="619895" y="1163702"/>
        <a:ext cx="1780484" cy="684324"/>
      </dsp:txXfrm>
    </dsp:sp>
    <dsp:sp modelId="{8881B193-5118-4676-9976-E1CF6829CE7C}">
      <dsp:nvSpPr>
        <dsp:cNvPr id="0" name=""/>
        <dsp:cNvSpPr/>
      </dsp:nvSpPr>
      <dsp:spPr>
        <a:xfrm>
          <a:off x="584685" y="1977739"/>
          <a:ext cx="1850904" cy="1117505"/>
        </a:xfrm>
        <a:prstGeom prst="roundRect">
          <a:avLst>
            <a:gd name="adj" fmla="val 10000"/>
          </a:avLst>
        </a:prstGeom>
        <a:noFill/>
        <a:ln w="28575" cap="flat" cmpd="sng" algn="ctr">
          <a:solidFill>
            <a:srgbClr val="FDC60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rtl="0">
            <a:lnSpc>
              <a:spcPct val="90000"/>
            </a:lnSpc>
            <a:spcBef>
              <a:spcPct val="0"/>
            </a:spcBef>
            <a:spcAft>
              <a:spcPct val="35000"/>
            </a:spcAft>
          </a:pPr>
          <a:r>
            <a:rPr lang="fr-FR" sz="800" kern="1200" dirty="0" smtClean="0">
              <a:solidFill>
                <a:sysClr val="windowText" lastClr="000000"/>
              </a:solidFill>
              <a:latin typeface="Arial" panose="020B0604020202020204" pitchFamily="34" charset="0"/>
              <a:cs typeface="Arial" panose="020B0604020202020204" pitchFamily="34" charset="0"/>
            </a:rPr>
            <a:t>1b: Favoriser l’investissement des entreprises dans l’innovation et la recherche, ainsi que les synergies entre les entreprises, les centres de R&amp;D et les centres d’enseignement supérieur…</a:t>
          </a:r>
          <a:endParaRPr lang="fr-FR" sz="800" kern="1200">
            <a:solidFill>
              <a:sysClr val="windowText" lastClr="000000"/>
            </a:solidFill>
            <a:latin typeface="Arial" panose="020B0604020202020204" pitchFamily="34" charset="0"/>
            <a:cs typeface="Arial" panose="020B0604020202020204" pitchFamily="34" charset="0"/>
          </a:endParaRPr>
        </a:p>
      </dsp:txBody>
      <dsp:txXfrm>
        <a:off x="617416" y="2010470"/>
        <a:ext cx="1785442" cy="1052043"/>
      </dsp:txXfrm>
    </dsp:sp>
    <dsp:sp modelId="{3F346501-E054-4CBA-9D45-0F503386D346}">
      <dsp:nvSpPr>
        <dsp:cNvPr id="0" name=""/>
        <dsp:cNvSpPr/>
      </dsp:nvSpPr>
      <dsp:spPr>
        <a:xfrm>
          <a:off x="588295" y="3187938"/>
          <a:ext cx="912263" cy="1076887"/>
        </a:xfrm>
        <a:prstGeom prst="roundRect">
          <a:avLst>
            <a:gd name="adj" fmla="val 10000"/>
          </a:avLst>
        </a:prstGeom>
        <a:noFill/>
        <a:ln w="28575" cap="flat" cmpd="sng" algn="ctr">
          <a:solidFill>
            <a:srgbClr val="FDC608"/>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fr-FR" sz="700" b="1" kern="1200" dirty="0">
              <a:solidFill>
                <a:sysClr val="windowText" lastClr="000000"/>
              </a:solidFill>
              <a:latin typeface="Arial" panose="020B0604020202020204" pitchFamily="34" charset="0"/>
              <a:cs typeface="Arial" panose="020B0604020202020204" pitchFamily="34" charset="0"/>
            </a:rPr>
            <a:t>Renforcer le fonctionnement synergique et en réseau de la R&amp;I au niveau transnational dans les secteurs </a:t>
          </a:r>
          <a:r>
            <a:rPr lang="fr-FR" sz="700" b="1" kern="1200" dirty="0" err="1">
              <a:solidFill>
                <a:sysClr val="windowText" lastClr="000000"/>
              </a:solidFill>
              <a:latin typeface="Arial" panose="020B0604020202020204" pitchFamily="34" charset="0"/>
              <a:cs typeface="Arial" panose="020B0604020202020204" pitchFamily="34" charset="0"/>
            </a:rPr>
            <a:t>spécificques</a:t>
          </a:r>
          <a:r>
            <a:rPr lang="fr-FR" sz="700" b="1" kern="1200" dirty="0">
              <a:solidFill>
                <a:sysClr val="windowText" lastClr="000000"/>
              </a:solidFill>
              <a:latin typeface="Arial" panose="020B0604020202020204" pitchFamily="34" charset="0"/>
              <a:cs typeface="Arial" panose="020B0604020202020204" pitchFamily="34" charset="0"/>
            </a:rPr>
            <a:t> du SUDOE à partir de la spécialisation intelligente</a:t>
          </a:r>
          <a:endParaRPr lang="fr-FR" sz="700" kern="1200" dirty="0">
            <a:solidFill>
              <a:sysClr val="windowText" lastClr="000000"/>
            </a:solidFill>
            <a:latin typeface="Arial" panose="020B0604020202020204" pitchFamily="34" charset="0"/>
            <a:cs typeface="Arial" panose="020B0604020202020204" pitchFamily="34" charset="0"/>
          </a:endParaRPr>
        </a:p>
      </dsp:txBody>
      <dsp:txXfrm>
        <a:off x="615014" y="3214657"/>
        <a:ext cx="858825" cy="1023449"/>
      </dsp:txXfrm>
    </dsp:sp>
    <dsp:sp modelId="{F723B6F2-0ECD-429B-B986-1C21CA991CC7}">
      <dsp:nvSpPr>
        <dsp:cNvPr id="0" name=""/>
        <dsp:cNvSpPr/>
      </dsp:nvSpPr>
      <dsp:spPr>
        <a:xfrm>
          <a:off x="588295" y="4357519"/>
          <a:ext cx="912263" cy="1030652"/>
        </a:xfrm>
        <a:prstGeom prst="roundRect">
          <a:avLst>
            <a:gd name="adj" fmla="val 10000"/>
          </a:avLst>
        </a:prstGeom>
        <a:noFill/>
        <a:ln w="25400" cap="flat" cmpd="sng" algn="ctr">
          <a:solidFill>
            <a:srgbClr val="FDC60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a:solidFill>
                <a:sysClr val="windowText" lastClr="000000"/>
              </a:solidFill>
              <a:latin typeface="Arial" panose="020B0604020202020204" pitchFamily="34" charset="0"/>
              <a:cs typeface="Arial" panose="020B0604020202020204" pitchFamily="34" charset="0"/>
            </a:rPr>
            <a:t>Réseaux de collaboration développant des activités transnationales dans les secteurs prioritaires de l'Espace SUDOE </a:t>
          </a:r>
        </a:p>
      </dsp:txBody>
      <dsp:txXfrm>
        <a:off x="615014" y="4384238"/>
        <a:ext cx="858825" cy="977214"/>
      </dsp:txXfrm>
    </dsp:sp>
    <dsp:sp modelId="{3151EA72-0880-44FD-BA36-B4617EE4DA37}">
      <dsp:nvSpPr>
        <dsp:cNvPr id="0" name=""/>
        <dsp:cNvSpPr/>
      </dsp:nvSpPr>
      <dsp:spPr>
        <a:xfrm>
          <a:off x="1519717" y="3187938"/>
          <a:ext cx="912263" cy="1076887"/>
        </a:xfrm>
        <a:prstGeom prst="roundRect">
          <a:avLst>
            <a:gd name="adj" fmla="val 10000"/>
          </a:avLst>
        </a:prstGeom>
        <a:noFill/>
        <a:ln w="28575" cap="flat" cmpd="sng" algn="ctr">
          <a:solidFill>
            <a:srgbClr val="FDC608"/>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b="1" kern="1200">
              <a:solidFill>
                <a:sysClr val="windowText" lastClr="000000"/>
              </a:solidFill>
              <a:latin typeface="Arial" panose="020B0604020202020204" pitchFamily="34" charset="0"/>
              <a:cs typeface="Arial" panose="020B0604020202020204" pitchFamily="34" charset="0"/>
            </a:rPr>
            <a:t>Développer la diffusion de la recherche appliquée en relation avec les technologies clés génériques</a:t>
          </a:r>
          <a:endParaRPr lang="fr-FR" sz="800" kern="1200">
            <a:solidFill>
              <a:sysClr val="windowText" lastClr="000000"/>
            </a:solidFill>
            <a:latin typeface="Arial" panose="020B0604020202020204" pitchFamily="34" charset="0"/>
            <a:cs typeface="Arial" panose="020B0604020202020204" pitchFamily="34" charset="0"/>
          </a:endParaRPr>
        </a:p>
      </dsp:txBody>
      <dsp:txXfrm>
        <a:off x="1546436" y="3214657"/>
        <a:ext cx="858825" cy="1023449"/>
      </dsp:txXfrm>
    </dsp:sp>
    <dsp:sp modelId="{989A17D8-B5DE-453C-ADDF-09E165228BD2}">
      <dsp:nvSpPr>
        <dsp:cNvPr id="0" name=""/>
        <dsp:cNvSpPr/>
      </dsp:nvSpPr>
      <dsp:spPr>
        <a:xfrm>
          <a:off x="1519717" y="4357519"/>
          <a:ext cx="912263" cy="1030652"/>
        </a:xfrm>
        <a:prstGeom prst="roundRect">
          <a:avLst>
            <a:gd name="adj" fmla="val 10000"/>
          </a:avLst>
        </a:prstGeom>
        <a:noFill/>
        <a:ln w="25400" cap="flat" cmpd="sng" algn="ctr">
          <a:solidFill>
            <a:srgbClr val="FDC60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a:solidFill>
                <a:sysClr val="windowText" lastClr="000000"/>
              </a:solidFill>
              <a:latin typeface="Arial" panose="020B0604020202020204" pitchFamily="34" charset="0"/>
              <a:cs typeface="Arial" panose="020B0604020202020204" pitchFamily="34" charset="0"/>
            </a:rPr>
            <a:t>Nouvelles technologies appliquées à l’espace SUDOE</a:t>
          </a:r>
        </a:p>
      </dsp:txBody>
      <dsp:txXfrm>
        <a:off x="1546436" y="4384238"/>
        <a:ext cx="858825" cy="977214"/>
      </dsp:txXfrm>
    </dsp:sp>
    <dsp:sp modelId="{A5D7CF3D-624A-44D2-985B-17DC62E8906F}">
      <dsp:nvSpPr>
        <dsp:cNvPr id="0" name=""/>
        <dsp:cNvSpPr/>
      </dsp:nvSpPr>
      <dsp:spPr>
        <a:xfrm>
          <a:off x="2590671" y="3336"/>
          <a:ext cx="1895782" cy="1030652"/>
        </a:xfrm>
        <a:prstGeom prst="snip2DiagRect">
          <a:avLst/>
        </a:prstGeom>
        <a:noFill/>
        <a:ln w="38100" cap="flat" cmpd="sng" algn="ctr">
          <a:solidFill>
            <a:srgbClr val="A3ADD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smtClean="0">
              <a:solidFill>
                <a:sysClr val="windowText" lastClr="000000"/>
              </a:solidFill>
              <a:latin typeface="Arial" panose="020B0604020202020204" pitchFamily="34" charset="0"/>
              <a:cs typeface="Arial" panose="020B0604020202020204" pitchFamily="34" charset="0"/>
            </a:rPr>
            <a:t>2: STIMULER LA COMPÉTITIVITÉ ET L’INTERNATIONALISATION DES PME DU SUD-OUEST EUROPEEN</a:t>
          </a:r>
          <a:endParaRPr lang="fr-FR" sz="800" kern="1200" dirty="0">
            <a:solidFill>
              <a:sysClr val="windowText" lastClr="000000"/>
            </a:solidFill>
            <a:latin typeface="Arial" panose="020B0604020202020204" pitchFamily="34" charset="0"/>
            <a:cs typeface="Arial" panose="020B0604020202020204" pitchFamily="34" charset="0"/>
          </a:endParaRPr>
        </a:p>
      </dsp:txBody>
      <dsp:txXfrm>
        <a:off x="2676560" y="89225"/>
        <a:ext cx="1724004" cy="858874"/>
      </dsp:txXfrm>
    </dsp:sp>
    <dsp:sp modelId="{90762F54-11B4-4FAC-8151-739EF5A2D019}">
      <dsp:nvSpPr>
        <dsp:cNvPr id="0" name=""/>
        <dsp:cNvSpPr/>
      </dsp:nvSpPr>
      <dsp:spPr>
        <a:xfrm>
          <a:off x="2592522" y="1126682"/>
          <a:ext cx="1892081" cy="758364"/>
        </a:xfrm>
        <a:prstGeom prst="roundRect">
          <a:avLst/>
        </a:prstGeom>
        <a:noFill/>
        <a:ln w="28575" cap="flat" cmpd="sng" algn="ctr">
          <a:solidFill>
            <a:srgbClr val="A3ADD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smtClean="0">
              <a:solidFill>
                <a:sysClr val="windowText" lastClr="000000"/>
              </a:solidFill>
              <a:latin typeface="Arial" panose="020B0604020202020204" pitchFamily="34" charset="0"/>
              <a:cs typeface="Arial" panose="020B0604020202020204" pitchFamily="34" charset="0"/>
            </a:rPr>
            <a:t>3: Améliorer la compétitivité des PME </a:t>
          </a:r>
          <a:endParaRPr lang="fr-FR" sz="800" kern="1200">
            <a:solidFill>
              <a:sysClr val="windowText" lastClr="000000"/>
            </a:solidFill>
            <a:latin typeface="Arial" panose="020B0604020202020204" pitchFamily="34" charset="0"/>
            <a:cs typeface="Arial" panose="020B0604020202020204" pitchFamily="34" charset="0"/>
          </a:endParaRPr>
        </a:p>
      </dsp:txBody>
      <dsp:txXfrm>
        <a:off x="2629542" y="1163702"/>
        <a:ext cx="1818041" cy="684324"/>
      </dsp:txXfrm>
    </dsp:sp>
    <dsp:sp modelId="{83D08A7B-909E-4600-A5C2-7C2A8ABDE567}">
      <dsp:nvSpPr>
        <dsp:cNvPr id="0" name=""/>
        <dsp:cNvSpPr/>
      </dsp:nvSpPr>
      <dsp:spPr>
        <a:xfrm>
          <a:off x="2596286" y="1977739"/>
          <a:ext cx="933454" cy="1117505"/>
        </a:xfrm>
        <a:prstGeom prst="roundRect">
          <a:avLst>
            <a:gd name="adj" fmla="val 10000"/>
          </a:avLst>
        </a:prstGeom>
        <a:noFill/>
        <a:ln w="28575" cap="flat" cmpd="sng" algn="ctr">
          <a:solidFill>
            <a:srgbClr val="A3ADD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fr-FR" sz="700" kern="1200" dirty="0" smtClean="0">
              <a:solidFill>
                <a:sysClr val="windowText" lastClr="000000"/>
              </a:solidFill>
              <a:latin typeface="Arial" panose="020B0604020202020204" pitchFamily="34" charset="0"/>
              <a:cs typeface="Arial" panose="020B0604020202020204" pitchFamily="34" charset="0"/>
            </a:rPr>
            <a:t>3a: Promotion de l’esprit d’entreprise, notamment en contribuant à l’exploitation économique des idées novatrices et en stimulant la création de nouvelles entreprises</a:t>
          </a:r>
          <a:endParaRPr lang="fr-FR" sz="700" kern="1200" dirty="0">
            <a:solidFill>
              <a:sysClr val="windowText" lastClr="000000"/>
            </a:solidFill>
            <a:latin typeface="Arial" panose="020B0604020202020204" pitchFamily="34" charset="0"/>
            <a:cs typeface="Arial" panose="020B0604020202020204" pitchFamily="34" charset="0"/>
          </a:endParaRPr>
        </a:p>
      </dsp:txBody>
      <dsp:txXfrm>
        <a:off x="2623626" y="2005079"/>
        <a:ext cx="878774" cy="1062825"/>
      </dsp:txXfrm>
    </dsp:sp>
    <dsp:sp modelId="{1DCA02FB-A333-4B98-A3AE-6AE865ACD336}">
      <dsp:nvSpPr>
        <dsp:cNvPr id="0" name=""/>
        <dsp:cNvSpPr/>
      </dsp:nvSpPr>
      <dsp:spPr>
        <a:xfrm>
          <a:off x="2599920" y="3187938"/>
          <a:ext cx="926187" cy="1076887"/>
        </a:xfrm>
        <a:prstGeom prst="roundRect">
          <a:avLst>
            <a:gd name="adj" fmla="val 10000"/>
          </a:avLst>
        </a:prstGeom>
        <a:noFill/>
        <a:ln w="28575" cap="flat" cmpd="sng" algn="ctr">
          <a:solidFill>
            <a:srgbClr val="A3ADD8"/>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b="1" kern="1200">
              <a:solidFill>
                <a:sysClr val="windowText" lastClr="000000"/>
              </a:solidFill>
              <a:latin typeface="Arial" panose="020B0604020202020204" pitchFamily="34" charset="0"/>
              <a:cs typeface="Arial" panose="020B0604020202020204" pitchFamily="34" charset="0"/>
            </a:rPr>
            <a:t>Développement de capacités pour l’amélioration de l’environnement des  entreprises de l’espace SUDOE</a:t>
          </a:r>
          <a:endParaRPr lang="fr-FR" sz="800" kern="1200">
            <a:solidFill>
              <a:sysClr val="windowText" lastClr="000000"/>
            </a:solidFill>
            <a:latin typeface="Arial" panose="020B0604020202020204" pitchFamily="34" charset="0"/>
            <a:cs typeface="Arial" panose="020B0604020202020204" pitchFamily="34" charset="0"/>
          </a:endParaRPr>
        </a:p>
      </dsp:txBody>
      <dsp:txXfrm>
        <a:off x="2627047" y="3215065"/>
        <a:ext cx="871933" cy="1022633"/>
      </dsp:txXfrm>
    </dsp:sp>
    <dsp:sp modelId="{DFA0DE02-6988-4798-B2AE-DC27380CD8D9}">
      <dsp:nvSpPr>
        <dsp:cNvPr id="0" name=""/>
        <dsp:cNvSpPr/>
      </dsp:nvSpPr>
      <dsp:spPr>
        <a:xfrm>
          <a:off x="2599920" y="4357519"/>
          <a:ext cx="926187" cy="1030652"/>
        </a:xfrm>
        <a:prstGeom prst="roundRect">
          <a:avLst>
            <a:gd name="adj" fmla="val 10000"/>
          </a:avLst>
        </a:prstGeom>
        <a:noFill/>
        <a:ln w="25400" cap="flat" cmpd="sng" algn="ctr">
          <a:solidFill>
            <a:srgbClr val="A3ADD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a:solidFill>
                <a:sysClr val="windowText" lastClr="000000"/>
              </a:solidFill>
              <a:latin typeface="Arial" panose="020B0604020202020204" pitchFamily="34" charset="0"/>
              <a:cs typeface="Arial" panose="020B0604020202020204" pitchFamily="34" charset="0"/>
            </a:rPr>
            <a:t>Développement de l’environnement entrepreneurial dans  l'espace SUDOE</a:t>
          </a:r>
        </a:p>
      </dsp:txBody>
      <dsp:txXfrm>
        <a:off x="2627047" y="4384646"/>
        <a:ext cx="871933" cy="976398"/>
      </dsp:txXfrm>
    </dsp:sp>
    <dsp:sp modelId="{FD9245CB-F911-4CD9-A676-1F10931D0657}">
      <dsp:nvSpPr>
        <dsp:cNvPr id="0" name=""/>
        <dsp:cNvSpPr/>
      </dsp:nvSpPr>
      <dsp:spPr>
        <a:xfrm>
          <a:off x="3567684" y="1977739"/>
          <a:ext cx="913155" cy="1117505"/>
        </a:xfrm>
        <a:prstGeom prst="roundRect">
          <a:avLst>
            <a:gd name="adj" fmla="val 10000"/>
          </a:avLst>
        </a:prstGeom>
        <a:noFill/>
        <a:ln w="28575" cap="flat" cmpd="sng" algn="ctr">
          <a:solidFill>
            <a:srgbClr val="A3ADD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smtClean="0">
              <a:solidFill>
                <a:sysClr val="windowText" lastClr="000000"/>
              </a:solidFill>
              <a:latin typeface="Arial" panose="020B0604020202020204" pitchFamily="34" charset="0"/>
              <a:cs typeface="Arial" panose="020B0604020202020204" pitchFamily="34" charset="0"/>
            </a:rPr>
            <a:t>3b: Développement de nouveaux modèles entrepreneuriaux pour les PME, notamment pour leur internationalisation</a:t>
          </a:r>
          <a:endParaRPr lang="fr-FR" sz="800" kern="1200" dirty="0">
            <a:solidFill>
              <a:sysClr val="windowText" lastClr="000000"/>
            </a:solidFill>
            <a:latin typeface="Arial" panose="020B0604020202020204" pitchFamily="34" charset="0"/>
            <a:cs typeface="Arial" panose="020B0604020202020204" pitchFamily="34" charset="0"/>
          </a:endParaRPr>
        </a:p>
      </dsp:txBody>
      <dsp:txXfrm>
        <a:off x="3594429" y="2004484"/>
        <a:ext cx="859665" cy="1064015"/>
      </dsp:txXfrm>
    </dsp:sp>
    <dsp:sp modelId="{18E95E16-7703-43E7-BA8A-07F3CB5CD004}">
      <dsp:nvSpPr>
        <dsp:cNvPr id="0" name=""/>
        <dsp:cNvSpPr/>
      </dsp:nvSpPr>
      <dsp:spPr>
        <a:xfrm>
          <a:off x="3571238" y="3187938"/>
          <a:ext cx="906045" cy="1076887"/>
        </a:xfrm>
        <a:prstGeom prst="roundRect">
          <a:avLst>
            <a:gd name="adj" fmla="val 10000"/>
          </a:avLst>
        </a:prstGeom>
        <a:noFill/>
        <a:ln w="28575" cap="flat" cmpd="sng" algn="ctr">
          <a:solidFill>
            <a:srgbClr val="A3ADD8"/>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b="1" kern="1200">
              <a:solidFill>
                <a:sysClr val="windowText" lastClr="000000"/>
              </a:solidFill>
              <a:latin typeface="Arial" panose="020B0604020202020204" pitchFamily="34" charset="0"/>
              <a:cs typeface="Arial" panose="020B0604020202020204" pitchFamily="34" charset="0"/>
            </a:rPr>
            <a:t>Amélioration et accroissement des possibilités d’internationalisation des PME</a:t>
          </a:r>
          <a:endParaRPr lang="fr-FR" sz="800" kern="1200">
            <a:solidFill>
              <a:sysClr val="windowText" lastClr="000000"/>
            </a:solidFill>
            <a:latin typeface="Arial" panose="020B0604020202020204" pitchFamily="34" charset="0"/>
            <a:cs typeface="Arial" panose="020B0604020202020204" pitchFamily="34" charset="0"/>
          </a:endParaRPr>
        </a:p>
      </dsp:txBody>
      <dsp:txXfrm>
        <a:off x="3597775" y="3214475"/>
        <a:ext cx="852971" cy="1023813"/>
      </dsp:txXfrm>
    </dsp:sp>
    <dsp:sp modelId="{169AC73A-5956-4096-8393-04D9BA9ADA4C}">
      <dsp:nvSpPr>
        <dsp:cNvPr id="0" name=""/>
        <dsp:cNvSpPr/>
      </dsp:nvSpPr>
      <dsp:spPr>
        <a:xfrm>
          <a:off x="3571238" y="4357519"/>
          <a:ext cx="906045" cy="1030652"/>
        </a:xfrm>
        <a:prstGeom prst="roundRect">
          <a:avLst>
            <a:gd name="adj" fmla="val 10000"/>
          </a:avLst>
        </a:prstGeom>
        <a:noFill/>
        <a:ln w="25400" cap="flat" cmpd="sng" algn="ctr">
          <a:solidFill>
            <a:srgbClr val="A3ADD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a:solidFill>
                <a:sysClr val="windowText" lastClr="000000"/>
              </a:solidFill>
              <a:latin typeface="Arial" panose="020B0604020202020204" pitchFamily="34" charset="0"/>
              <a:cs typeface="Arial" panose="020B0604020202020204" pitchFamily="34" charset="0"/>
            </a:rPr>
            <a:t>Perfectionnement des conditions d'internationalisation des PME dans l'espace SUDOE</a:t>
          </a:r>
        </a:p>
      </dsp:txBody>
      <dsp:txXfrm>
        <a:off x="3597775" y="4384056"/>
        <a:ext cx="852971" cy="977578"/>
      </dsp:txXfrm>
    </dsp:sp>
    <dsp:sp modelId="{CF174310-D66E-43F7-AABA-B0E2B4ACB0E4}">
      <dsp:nvSpPr>
        <dsp:cNvPr id="0" name=""/>
        <dsp:cNvSpPr/>
      </dsp:nvSpPr>
      <dsp:spPr>
        <a:xfrm>
          <a:off x="4638818" y="3336"/>
          <a:ext cx="918524" cy="1030652"/>
        </a:xfrm>
        <a:prstGeom prst="snip2DiagRect">
          <a:avLst/>
        </a:prstGeom>
        <a:noFill/>
        <a:ln w="38100" cap="flat" cmpd="sng" algn="ctr">
          <a:solidFill>
            <a:srgbClr val="15996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fr-FR" sz="700" kern="1200" dirty="0" smtClean="0">
              <a:solidFill>
                <a:sysClr val="windowText" lastClr="000000"/>
              </a:solidFill>
              <a:effectLst/>
              <a:latin typeface="Arial" panose="020B0604020202020204" pitchFamily="34" charset="0"/>
              <a:cs typeface="Arial" panose="020B0604020202020204" pitchFamily="34" charset="0"/>
            </a:rPr>
            <a:t>3:CONTRIBUER A UNE PLUS GRANDE EFFICICIENCE DES POLITIQUES EN MATIERE D’EFFICACITE ENERGETIQUE</a:t>
          </a:r>
          <a:endParaRPr lang="fr-FR" sz="700" kern="1200" dirty="0">
            <a:solidFill>
              <a:sysClr val="windowText" lastClr="000000"/>
            </a:solidFill>
            <a:latin typeface="Arial" panose="020B0604020202020204" pitchFamily="34" charset="0"/>
            <a:cs typeface="Arial" panose="020B0604020202020204" pitchFamily="34" charset="0"/>
          </a:endParaRPr>
        </a:p>
      </dsp:txBody>
      <dsp:txXfrm>
        <a:off x="4715363" y="79881"/>
        <a:ext cx="765434" cy="877562"/>
      </dsp:txXfrm>
    </dsp:sp>
    <dsp:sp modelId="{6A95D0BE-B853-416E-8872-FD90F6FD8923}">
      <dsp:nvSpPr>
        <dsp:cNvPr id="0" name=""/>
        <dsp:cNvSpPr/>
      </dsp:nvSpPr>
      <dsp:spPr>
        <a:xfrm>
          <a:off x="4639267" y="1126682"/>
          <a:ext cx="917627" cy="758364"/>
        </a:xfrm>
        <a:prstGeom prst="roundRect">
          <a:avLst/>
        </a:prstGeom>
        <a:noFill/>
        <a:ln w="28575" cap="flat" cmpd="sng" algn="ctr">
          <a:solidFill>
            <a:srgbClr val="15996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smtClean="0">
              <a:solidFill>
                <a:sysClr val="windowText" lastClr="000000"/>
              </a:solidFill>
              <a:latin typeface="Arial" panose="020B0604020202020204" pitchFamily="34" charset="0"/>
              <a:cs typeface="Arial" panose="020B0604020202020204" pitchFamily="34" charset="0"/>
            </a:rPr>
            <a:t>4: Soutenir la transition vers une économie à faible émission de carbone dans l'ensemble des secteurs</a:t>
          </a:r>
          <a:endParaRPr lang="fr-FR" sz="800" kern="1200">
            <a:solidFill>
              <a:sysClr val="windowText" lastClr="000000"/>
            </a:solidFill>
            <a:latin typeface="Arial" panose="020B0604020202020204" pitchFamily="34" charset="0"/>
            <a:cs typeface="Arial" panose="020B0604020202020204" pitchFamily="34" charset="0"/>
          </a:endParaRPr>
        </a:p>
      </dsp:txBody>
      <dsp:txXfrm>
        <a:off x="4676287" y="1163702"/>
        <a:ext cx="843587" cy="684324"/>
      </dsp:txXfrm>
    </dsp:sp>
    <dsp:sp modelId="{961293B1-FEB8-4C86-BB06-0DD3A75363B3}">
      <dsp:nvSpPr>
        <dsp:cNvPr id="0" name=""/>
        <dsp:cNvSpPr/>
      </dsp:nvSpPr>
      <dsp:spPr>
        <a:xfrm>
          <a:off x="4640163" y="1977739"/>
          <a:ext cx="915836" cy="1117505"/>
        </a:xfrm>
        <a:prstGeom prst="roundRect">
          <a:avLst>
            <a:gd name="adj" fmla="val 10000"/>
          </a:avLst>
        </a:prstGeom>
        <a:noFill/>
        <a:ln w="28575" cap="flat" cmpd="sng" algn="ctr">
          <a:solidFill>
            <a:srgbClr val="15996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fr-FR" sz="700" kern="1200" dirty="0" smtClean="0">
              <a:solidFill>
                <a:sysClr val="windowText" lastClr="000000"/>
              </a:solidFill>
              <a:latin typeface="Arial" panose="020B0604020202020204" pitchFamily="34" charset="0"/>
              <a:cs typeface="Arial" panose="020B0604020202020204" pitchFamily="34" charset="0"/>
            </a:rPr>
            <a:t>4c: Promouvoir l’efficacité énergétique et l’utilisation des énergies renouvelables dans les infrastructures publiques, y compris les bâtiments publics </a:t>
          </a:r>
          <a:r>
            <a:rPr lang="fr-FR" sz="800" kern="1200" dirty="0" smtClean="0">
              <a:solidFill>
                <a:sysClr val="windowText" lastClr="000000"/>
              </a:solidFill>
              <a:latin typeface="Arial" panose="020B0604020202020204" pitchFamily="34" charset="0"/>
              <a:cs typeface="Arial" panose="020B0604020202020204" pitchFamily="34" charset="0"/>
            </a:rPr>
            <a:t>et le secteur du logement</a:t>
          </a:r>
          <a:endParaRPr lang="fr-FR" sz="800" kern="1200" dirty="0">
            <a:solidFill>
              <a:sysClr val="windowText" lastClr="000000"/>
            </a:solidFill>
            <a:latin typeface="Arial" panose="020B0604020202020204" pitchFamily="34" charset="0"/>
            <a:cs typeface="Arial" panose="020B0604020202020204" pitchFamily="34" charset="0"/>
          </a:endParaRPr>
        </a:p>
      </dsp:txBody>
      <dsp:txXfrm>
        <a:off x="4666987" y="2004563"/>
        <a:ext cx="862188" cy="1063857"/>
      </dsp:txXfrm>
    </dsp:sp>
    <dsp:sp modelId="{DD7C14AD-232C-4B05-A44D-CF333DB47EE8}">
      <dsp:nvSpPr>
        <dsp:cNvPr id="0" name=""/>
        <dsp:cNvSpPr/>
      </dsp:nvSpPr>
      <dsp:spPr>
        <a:xfrm>
          <a:off x="4641949" y="3187938"/>
          <a:ext cx="912263" cy="1076887"/>
        </a:xfrm>
        <a:prstGeom prst="roundRect">
          <a:avLst>
            <a:gd name="adj" fmla="val 10000"/>
          </a:avLst>
        </a:prstGeom>
        <a:noFill/>
        <a:ln w="28575" cap="flat" cmpd="sng" algn="ctr">
          <a:solidFill>
            <a:srgbClr val="159961"/>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fr-FR" sz="700" b="1" kern="1200" dirty="0">
              <a:solidFill>
                <a:sysClr val="windowText" lastClr="000000"/>
              </a:solidFill>
              <a:latin typeface="Arial" panose="020B0604020202020204" pitchFamily="34" charset="0"/>
              <a:cs typeface="Arial" panose="020B0604020202020204" pitchFamily="34" charset="0"/>
            </a:rPr>
            <a:t>Améliorer les politiques d’efficacité énergétique dans les bâtiments publics et logements par la mise en réseau et l’expérimentation </a:t>
          </a:r>
          <a:r>
            <a:rPr lang="fr-FR" sz="800" b="1" kern="1200" dirty="0">
              <a:solidFill>
                <a:sysClr val="windowText" lastClr="000000"/>
              </a:solidFill>
              <a:latin typeface="Arial" panose="020B0604020202020204" pitchFamily="34" charset="0"/>
              <a:cs typeface="Arial" panose="020B0604020202020204" pitchFamily="34" charset="0"/>
            </a:rPr>
            <a:t>conjointe </a:t>
          </a:r>
          <a:endParaRPr lang="fr-FR" sz="800" kern="1200" dirty="0">
            <a:solidFill>
              <a:sysClr val="windowText" lastClr="000000"/>
            </a:solidFill>
            <a:latin typeface="Arial" panose="020B0604020202020204" pitchFamily="34" charset="0"/>
            <a:cs typeface="Arial" panose="020B0604020202020204" pitchFamily="34" charset="0"/>
          </a:endParaRPr>
        </a:p>
      </dsp:txBody>
      <dsp:txXfrm>
        <a:off x="4668668" y="3214657"/>
        <a:ext cx="858825" cy="1023449"/>
      </dsp:txXfrm>
    </dsp:sp>
    <dsp:sp modelId="{AB574832-5A56-4582-95E1-BFDBD3F587F0}">
      <dsp:nvSpPr>
        <dsp:cNvPr id="0" name=""/>
        <dsp:cNvSpPr/>
      </dsp:nvSpPr>
      <dsp:spPr>
        <a:xfrm>
          <a:off x="4641949" y="4357519"/>
          <a:ext cx="912263" cy="1030652"/>
        </a:xfrm>
        <a:prstGeom prst="roundRect">
          <a:avLst>
            <a:gd name="adj" fmla="val 10000"/>
          </a:avLst>
        </a:prstGeom>
        <a:noFill/>
        <a:ln w="25400" cap="flat" cmpd="sng" algn="ctr">
          <a:solidFill>
            <a:srgbClr val="15996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a:solidFill>
                <a:sysClr val="windowText" lastClr="000000"/>
              </a:solidFill>
              <a:latin typeface="Arial" panose="020B0604020202020204" pitchFamily="34" charset="0"/>
              <a:cs typeface="Arial" panose="020B0604020202020204" pitchFamily="34" charset="0"/>
            </a:rPr>
            <a:t>Pourcentage d'acteurs du secteur de l'efficacité énergétique qui participent à des projets de coopération transnationale</a:t>
          </a:r>
        </a:p>
      </dsp:txBody>
      <dsp:txXfrm>
        <a:off x="4668668" y="4384238"/>
        <a:ext cx="858825" cy="977214"/>
      </dsp:txXfrm>
    </dsp:sp>
    <dsp:sp modelId="{99D2340C-DB31-4C39-A6DE-D5AC5CF63860}">
      <dsp:nvSpPr>
        <dsp:cNvPr id="0" name=""/>
        <dsp:cNvSpPr/>
      </dsp:nvSpPr>
      <dsp:spPr>
        <a:xfrm>
          <a:off x="5709707" y="3336"/>
          <a:ext cx="918524" cy="1030652"/>
        </a:xfrm>
        <a:prstGeom prst="snip2DiagRect">
          <a:avLst/>
        </a:prstGeom>
        <a:noFill/>
        <a:ln w="38100" cap="flat" cmpd="sng" algn="ctr">
          <a:solidFill>
            <a:srgbClr val="E3406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smtClean="0">
              <a:solidFill>
                <a:sysClr val="windowText" lastClr="000000"/>
              </a:solidFill>
              <a:latin typeface="Arial" panose="020B0604020202020204" pitchFamily="34" charset="0"/>
              <a:cs typeface="Arial" panose="020B0604020202020204" pitchFamily="34" charset="0"/>
            </a:rPr>
            <a:t>4: PREVENIR ET GERER LES RISQUES DE MANIERE PLUS EFFICACE</a:t>
          </a:r>
          <a:endParaRPr lang="fr-FR" sz="800" kern="1200">
            <a:solidFill>
              <a:sysClr val="windowText" lastClr="000000"/>
            </a:solidFill>
            <a:latin typeface="Arial" panose="020B0604020202020204" pitchFamily="34" charset="0"/>
            <a:cs typeface="Arial" panose="020B0604020202020204" pitchFamily="34" charset="0"/>
          </a:endParaRPr>
        </a:p>
      </dsp:txBody>
      <dsp:txXfrm>
        <a:off x="5786252" y="79881"/>
        <a:ext cx="765434" cy="877562"/>
      </dsp:txXfrm>
    </dsp:sp>
    <dsp:sp modelId="{7B18C149-8FD7-4031-A7DB-FA51CACB7023}">
      <dsp:nvSpPr>
        <dsp:cNvPr id="0" name=""/>
        <dsp:cNvSpPr/>
      </dsp:nvSpPr>
      <dsp:spPr>
        <a:xfrm>
          <a:off x="5710156" y="1126682"/>
          <a:ext cx="917627" cy="758364"/>
        </a:xfrm>
        <a:prstGeom prst="roundRect">
          <a:avLst/>
        </a:prstGeom>
        <a:noFill/>
        <a:ln w="28575" cap="flat" cmpd="sng" algn="ctr">
          <a:solidFill>
            <a:srgbClr val="E3406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smtClean="0">
              <a:solidFill>
                <a:sysClr val="windowText" lastClr="000000"/>
              </a:solidFill>
              <a:latin typeface="Arial" panose="020B0604020202020204" pitchFamily="34" charset="0"/>
              <a:cs typeface="Arial" panose="020B0604020202020204" pitchFamily="34" charset="0"/>
            </a:rPr>
            <a:t>5: Favoriser l'adaptation au changement climatique ainsi que la prévention et la gestion des risques: </a:t>
          </a:r>
          <a:endParaRPr lang="fr-FR" sz="800" kern="1200">
            <a:solidFill>
              <a:sysClr val="windowText" lastClr="000000"/>
            </a:solidFill>
            <a:latin typeface="Arial" panose="020B0604020202020204" pitchFamily="34" charset="0"/>
            <a:cs typeface="Arial" panose="020B0604020202020204" pitchFamily="34" charset="0"/>
          </a:endParaRPr>
        </a:p>
      </dsp:txBody>
      <dsp:txXfrm>
        <a:off x="5747176" y="1163702"/>
        <a:ext cx="843587" cy="684324"/>
      </dsp:txXfrm>
    </dsp:sp>
    <dsp:sp modelId="{B1485A27-A798-4FE2-B665-16900D5E85B8}">
      <dsp:nvSpPr>
        <dsp:cNvPr id="0" name=""/>
        <dsp:cNvSpPr/>
      </dsp:nvSpPr>
      <dsp:spPr>
        <a:xfrm>
          <a:off x="5711051" y="1977739"/>
          <a:ext cx="915836" cy="1117505"/>
        </a:xfrm>
        <a:prstGeom prst="roundRect">
          <a:avLst>
            <a:gd name="adj" fmla="val 10000"/>
          </a:avLst>
        </a:prstGeom>
        <a:noFill/>
        <a:ln w="28575" cap="flat" cmpd="sng" algn="ctr">
          <a:solidFill>
            <a:srgbClr val="E3406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fr-FR" sz="700" kern="1200" dirty="0" smtClean="0">
              <a:solidFill>
                <a:sysClr val="windowText" lastClr="000000"/>
              </a:solidFill>
              <a:latin typeface="Arial" panose="020B0604020202020204" pitchFamily="34" charset="0"/>
              <a:cs typeface="Arial" panose="020B0604020202020204" pitchFamily="34" charset="0"/>
            </a:rPr>
            <a:t>5b: Incitation à l'investissement afin de faire face à des risques spécifiques, garantie de prévention face aux catastrophes et développement de systèmes de gestion des catastrophes</a:t>
          </a:r>
          <a:endParaRPr lang="fr-FR" sz="700" kern="1200" dirty="0">
            <a:solidFill>
              <a:sysClr val="windowText" lastClr="000000"/>
            </a:solidFill>
            <a:latin typeface="Arial" panose="020B0604020202020204" pitchFamily="34" charset="0"/>
            <a:cs typeface="Arial" panose="020B0604020202020204" pitchFamily="34" charset="0"/>
          </a:endParaRPr>
        </a:p>
      </dsp:txBody>
      <dsp:txXfrm>
        <a:off x="5737875" y="2004563"/>
        <a:ext cx="862188" cy="1063857"/>
      </dsp:txXfrm>
    </dsp:sp>
    <dsp:sp modelId="{50B7C6BB-283C-4D98-8602-CE84AE52AB8C}">
      <dsp:nvSpPr>
        <dsp:cNvPr id="0" name=""/>
        <dsp:cNvSpPr/>
      </dsp:nvSpPr>
      <dsp:spPr>
        <a:xfrm>
          <a:off x="5712838" y="3187938"/>
          <a:ext cx="912263" cy="1076887"/>
        </a:xfrm>
        <a:prstGeom prst="roundRect">
          <a:avLst>
            <a:gd name="adj" fmla="val 10000"/>
          </a:avLst>
        </a:prstGeom>
        <a:noFill/>
        <a:ln w="28575" cap="flat" cmpd="sng" algn="ctr">
          <a:solidFill>
            <a:srgbClr val="E34063"/>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b="1" kern="1200" dirty="0">
              <a:solidFill>
                <a:sysClr val="windowText" lastClr="000000"/>
              </a:solidFill>
              <a:latin typeface="Arial" panose="020B0604020202020204" pitchFamily="34" charset="0"/>
              <a:cs typeface="Arial" panose="020B0604020202020204" pitchFamily="34" charset="0"/>
            </a:rPr>
            <a:t>Amélioration de la coordination et de l’efficacité des </a:t>
          </a:r>
          <a:r>
            <a:rPr lang="fr-FR" sz="800" b="1" kern="1200" dirty="0" err="1">
              <a:solidFill>
                <a:sysClr val="windowText" lastClr="000000"/>
              </a:solidFill>
              <a:latin typeface="Arial" panose="020B0604020202020204" pitchFamily="34" charset="0"/>
              <a:cs typeface="Arial" panose="020B0604020202020204" pitchFamily="34" charset="0"/>
            </a:rPr>
            <a:t>intruments</a:t>
          </a:r>
          <a:r>
            <a:rPr lang="fr-FR" sz="800" b="1" kern="1200" dirty="0">
              <a:solidFill>
                <a:sysClr val="windowText" lastClr="000000"/>
              </a:solidFill>
              <a:latin typeface="Arial" panose="020B0604020202020204" pitchFamily="34" charset="0"/>
              <a:cs typeface="Arial" panose="020B0604020202020204" pitchFamily="34" charset="0"/>
            </a:rPr>
            <a:t> de prévention, de gestion des catastrophes et de réhabilitation des zones sinistrées</a:t>
          </a:r>
          <a:endParaRPr lang="fr-FR" sz="800" kern="1200" dirty="0">
            <a:solidFill>
              <a:sysClr val="windowText" lastClr="000000"/>
            </a:solidFill>
            <a:latin typeface="Arial" panose="020B0604020202020204" pitchFamily="34" charset="0"/>
            <a:cs typeface="Arial" panose="020B0604020202020204" pitchFamily="34" charset="0"/>
          </a:endParaRPr>
        </a:p>
      </dsp:txBody>
      <dsp:txXfrm>
        <a:off x="5739557" y="3214657"/>
        <a:ext cx="858825" cy="1023449"/>
      </dsp:txXfrm>
    </dsp:sp>
    <dsp:sp modelId="{8F81706E-48B0-4A57-95A1-989E6F96A402}">
      <dsp:nvSpPr>
        <dsp:cNvPr id="0" name=""/>
        <dsp:cNvSpPr/>
      </dsp:nvSpPr>
      <dsp:spPr>
        <a:xfrm>
          <a:off x="5712838" y="4357519"/>
          <a:ext cx="912263" cy="1030652"/>
        </a:xfrm>
        <a:prstGeom prst="roundRect">
          <a:avLst>
            <a:gd name="adj" fmla="val 10000"/>
          </a:avLst>
        </a:prstGeom>
        <a:noFill/>
        <a:ln w="25400" cap="flat" cmpd="sng" algn="ctr">
          <a:solidFill>
            <a:srgbClr val="E3406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a:solidFill>
                <a:sysClr val="windowText" lastClr="000000"/>
              </a:solidFill>
              <a:latin typeface="Arial" panose="020B0604020202020204" pitchFamily="34" charset="0"/>
              <a:cs typeface="Arial" panose="020B0604020202020204" pitchFamily="34" charset="0"/>
            </a:rPr>
            <a:t>Pourcentage de territoire couvert par des dispositifs transnationaux de prévention et de gestion des risques</a:t>
          </a:r>
        </a:p>
      </dsp:txBody>
      <dsp:txXfrm>
        <a:off x="5739557" y="4384238"/>
        <a:ext cx="858825" cy="977214"/>
      </dsp:txXfrm>
    </dsp:sp>
    <dsp:sp modelId="{C2A93093-D7F0-4516-9C25-A9DAF8F34B83}">
      <dsp:nvSpPr>
        <dsp:cNvPr id="0" name=""/>
        <dsp:cNvSpPr/>
      </dsp:nvSpPr>
      <dsp:spPr>
        <a:xfrm>
          <a:off x="6780596" y="3336"/>
          <a:ext cx="1875251" cy="1030652"/>
        </a:xfrm>
        <a:prstGeom prst="snip2DiagRect">
          <a:avLst/>
        </a:prstGeom>
        <a:noFill/>
        <a:ln w="38100" cap="flat" cmpd="sng" algn="ctr">
          <a:solidFill>
            <a:srgbClr val="98C22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smtClean="0">
              <a:solidFill>
                <a:sysClr val="windowText" lastClr="000000"/>
              </a:solidFill>
              <a:latin typeface="Arial" panose="020B0604020202020204" pitchFamily="34" charset="0"/>
              <a:cs typeface="Arial" panose="020B0604020202020204" pitchFamily="34" charset="0"/>
            </a:rPr>
            <a:t>5: PROTÉGER L’ENVIRONNEMENT ET PROMOUVOIR L’EFFICACITÉ DES RESSOURCES</a:t>
          </a:r>
          <a:endParaRPr lang="fr-FR" sz="800" kern="1200" dirty="0">
            <a:solidFill>
              <a:sysClr val="windowText" lastClr="000000"/>
            </a:solidFill>
            <a:latin typeface="Arial" panose="020B0604020202020204" pitchFamily="34" charset="0"/>
            <a:cs typeface="Arial" panose="020B0604020202020204" pitchFamily="34" charset="0"/>
          </a:endParaRPr>
        </a:p>
      </dsp:txBody>
      <dsp:txXfrm>
        <a:off x="6866485" y="89225"/>
        <a:ext cx="1703473" cy="858874"/>
      </dsp:txXfrm>
    </dsp:sp>
    <dsp:sp modelId="{E0EAFD03-2C1B-4F2C-ACA1-8C3917112C2F}">
      <dsp:nvSpPr>
        <dsp:cNvPr id="0" name=""/>
        <dsp:cNvSpPr/>
      </dsp:nvSpPr>
      <dsp:spPr>
        <a:xfrm>
          <a:off x="6782427" y="1126682"/>
          <a:ext cx="1871590" cy="758364"/>
        </a:xfrm>
        <a:prstGeom prst="roundRect">
          <a:avLst/>
        </a:prstGeom>
        <a:noFill/>
        <a:ln w="28575" cap="flat" cmpd="sng" algn="ctr">
          <a:solidFill>
            <a:srgbClr val="98C22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smtClean="0">
              <a:solidFill>
                <a:sysClr val="windowText" lastClr="000000"/>
              </a:solidFill>
              <a:latin typeface="Arial" panose="020B0604020202020204" pitchFamily="34" charset="0"/>
              <a:cs typeface="Arial" panose="020B0604020202020204" pitchFamily="34" charset="0"/>
            </a:rPr>
            <a:t>6: Préserver et protéger l'environnement et encourager une utilisation rationnelle des ressources </a:t>
          </a:r>
          <a:endParaRPr lang="fr-FR" sz="800" kern="1200">
            <a:solidFill>
              <a:sysClr val="windowText" lastClr="000000"/>
            </a:solidFill>
            <a:latin typeface="Arial" panose="020B0604020202020204" pitchFamily="34" charset="0"/>
            <a:cs typeface="Arial" panose="020B0604020202020204" pitchFamily="34" charset="0"/>
          </a:endParaRPr>
        </a:p>
      </dsp:txBody>
      <dsp:txXfrm>
        <a:off x="6819447" y="1163702"/>
        <a:ext cx="1797550" cy="684324"/>
      </dsp:txXfrm>
    </dsp:sp>
    <dsp:sp modelId="{4999F0A7-18AE-4F02-B322-A324CABA8E60}">
      <dsp:nvSpPr>
        <dsp:cNvPr id="0" name=""/>
        <dsp:cNvSpPr/>
      </dsp:nvSpPr>
      <dsp:spPr>
        <a:xfrm>
          <a:off x="6786987" y="1977739"/>
          <a:ext cx="912263" cy="1117505"/>
        </a:xfrm>
        <a:prstGeom prst="roundRect">
          <a:avLst>
            <a:gd name="adj" fmla="val 10000"/>
          </a:avLst>
        </a:prstGeom>
        <a:noFill/>
        <a:ln w="28575" cap="flat" cmpd="sng" algn="ctr">
          <a:solidFill>
            <a:srgbClr val="98C22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smtClean="0">
              <a:solidFill>
                <a:sysClr val="windowText" lastClr="000000"/>
              </a:solidFill>
              <a:latin typeface="Arial" panose="020B0604020202020204" pitchFamily="34" charset="0"/>
              <a:cs typeface="Arial" panose="020B0604020202020204" pitchFamily="34" charset="0"/>
            </a:rPr>
            <a:t>6c: Protection, promotion et développement du patrimoine culturel et naturel</a:t>
          </a:r>
          <a:endParaRPr lang="fr-FR" sz="800" kern="1200">
            <a:solidFill>
              <a:sysClr val="windowText" lastClr="000000"/>
            </a:solidFill>
            <a:latin typeface="Arial" panose="020B0604020202020204" pitchFamily="34" charset="0"/>
            <a:cs typeface="Arial" panose="020B0604020202020204" pitchFamily="34" charset="0"/>
          </a:endParaRPr>
        </a:p>
      </dsp:txBody>
      <dsp:txXfrm>
        <a:off x="6813706" y="2004458"/>
        <a:ext cx="858825" cy="1064067"/>
      </dsp:txXfrm>
    </dsp:sp>
    <dsp:sp modelId="{801B05AC-3460-4B08-A50D-586E5760CE43}">
      <dsp:nvSpPr>
        <dsp:cNvPr id="0" name=""/>
        <dsp:cNvSpPr/>
      </dsp:nvSpPr>
      <dsp:spPr>
        <a:xfrm>
          <a:off x="6790538" y="3187938"/>
          <a:ext cx="905161" cy="1076887"/>
        </a:xfrm>
        <a:prstGeom prst="roundRect">
          <a:avLst>
            <a:gd name="adj" fmla="val 10000"/>
          </a:avLst>
        </a:prstGeom>
        <a:noFill/>
        <a:ln w="28575" cap="flat" cmpd="sng" algn="ctr">
          <a:solidFill>
            <a:srgbClr val="98C222"/>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fr-FR" sz="700" b="1" kern="1200" dirty="0">
              <a:solidFill>
                <a:sysClr val="windowText" lastClr="000000"/>
              </a:solidFill>
              <a:latin typeface="Arial" panose="020B0604020202020204" pitchFamily="34" charset="0"/>
              <a:cs typeface="Arial" panose="020B0604020202020204" pitchFamily="34" charset="0"/>
            </a:rPr>
            <a:t>Améliorer les méthodes de gestion du patrimoine naturel et culturel commun par la mise en réseau et l’expérimentation conjointe </a:t>
          </a:r>
          <a:endParaRPr lang="fr-FR" sz="700" kern="1200" dirty="0">
            <a:solidFill>
              <a:sysClr val="windowText" lastClr="000000"/>
            </a:solidFill>
            <a:latin typeface="Arial" panose="020B0604020202020204" pitchFamily="34" charset="0"/>
            <a:cs typeface="Arial" panose="020B0604020202020204" pitchFamily="34" charset="0"/>
          </a:endParaRPr>
        </a:p>
      </dsp:txBody>
      <dsp:txXfrm>
        <a:off x="6817049" y="3214449"/>
        <a:ext cx="852139" cy="1023865"/>
      </dsp:txXfrm>
    </dsp:sp>
    <dsp:sp modelId="{A62B6491-5164-45E3-8300-B725F97CDA4B}">
      <dsp:nvSpPr>
        <dsp:cNvPr id="0" name=""/>
        <dsp:cNvSpPr/>
      </dsp:nvSpPr>
      <dsp:spPr>
        <a:xfrm>
          <a:off x="6790538" y="4357519"/>
          <a:ext cx="905161" cy="1030652"/>
        </a:xfrm>
        <a:prstGeom prst="roundRect">
          <a:avLst>
            <a:gd name="adj" fmla="val 10000"/>
          </a:avLst>
        </a:prstGeom>
        <a:noFill/>
        <a:ln w="25400" cap="flat" cmpd="sng" algn="ctr">
          <a:solidFill>
            <a:srgbClr val="98C22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a:solidFill>
                <a:sysClr val="windowText" lastClr="000000"/>
              </a:solidFill>
              <a:latin typeface="Arial" panose="020B0604020202020204" pitchFamily="34" charset="0"/>
              <a:cs typeface="Arial" panose="020B0604020202020204" pitchFamily="34" charset="0"/>
            </a:rPr>
            <a:t>Pourcentage de sites naturels et patrimoniaux  impliqués dans des stratégies transnationales de développement durable</a:t>
          </a:r>
        </a:p>
      </dsp:txBody>
      <dsp:txXfrm>
        <a:off x="6817049" y="4384030"/>
        <a:ext cx="852139" cy="977630"/>
      </dsp:txXfrm>
    </dsp:sp>
    <dsp:sp modelId="{A32E3350-8819-4C7F-B03D-F81D8E2A84C3}">
      <dsp:nvSpPr>
        <dsp:cNvPr id="0" name=""/>
        <dsp:cNvSpPr/>
      </dsp:nvSpPr>
      <dsp:spPr>
        <a:xfrm>
          <a:off x="7737193" y="1977739"/>
          <a:ext cx="912263" cy="1117505"/>
        </a:xfrm>
        <a:prstGeom prst="roundRect">
          <a:avLst>
            <a:gd name="adj" fmla="val 10000"/>
          </a:avLst>
        </a:prstGeom>
        <a:noFill/>
        <a:ln w="28575" cap="flat" cmpd="sng" algn="ctr">
          <a:solidFill>
            <a:srgbClr val="98C22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fr-FR" sz="700" kern="1200" dirty="0" smtClean="0">
              <a:solidFill>
                <a:sysClr val="windowText" lastClr="000000"/>
              </a:solidFill>
              <a:latin typeface="Arial" panose="020B0604020202020204" pitchFamily="34" charset="0"/>
              <a:cs typeface="Arial" panose="020B0604020202020204" pitchFamily="34" charset="0"/>
            </a:rPr>
            <a:t>6d: Protection et restauration de la biodiversité et du sol, et promotion des services liés à l’écosystème, y compris le réseau NATURA 2000 et les infrastructures vertes </a:t>
          </a:r>
          <a:endParaRPr lang="fr-FR" sz="700" kern="1200" dirty="0">
            <a:solidFill>
              <a:sysClr val="windowText" lastClr="000000"/>
            </a:solidFill>
            <a:latin typeface="Arial" panose="020B0604020202020204" pitchFamily="34" charset="0"/>
            <a:cs typeface="Arial" panose="020B0604020202020204" pitchFamily="34" charset="0"/>
          </a:endParaRPr>
        </a:p>
      </dsp:txBody>
      <dsp:txXfrm>
        <a:off x="7763912" y="2004458"/>
        <a:ext cx="858825" cy="1064067"/>
      </dsp:txXfrm>
    </dsp:sp>
    <dsp:sp modelId="{AB33E1AA-266E-41E9-8A57-D1464A6BB6C0}">
      <dsp:nvSpPr>
        <dsp:cNvPr id="0" name=""/>
        <dsp:cNvSpPr/>
      </dsp:nvSpPr>
      <dsp:spPr>
        <a:xfrm>
          <a:off x="7740745" y="3187938"/>
          <a:ext cx="905161" cy="1076887"/>
        </a:xfrm>
        <a:prstGeom prst="roundRect">
          <a:avLst>
            <a:gd name="adj" fmla="val 10000"/>
          </a:avLst>
        </a:prstGeom>
        <a:noFill/>
        <a:ln w="28575" cap="flat" cmpd="sng" algn="ctr">
          <a:solidFill>
            <a:srgbClr val="98C222"/>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b="1" kern="1200">
              <a:solidFill>
                <a:sysClr val="windowText" lastClr="000000"/>
              </a:solidFill>
              <a:latin typeface="Arial" panose="020B0604020202020204" pitchFamily="34" charset="0"/>
              <a:cs typeface="Arial" panose="020B0604020202020204" pitchFamily="34" charset="0"/>
            </a:rPr>
            <a:t>Renforcer la coopération des gestionnaires d’espaces naturels du SUDOE par le développement et la mise en œuvre de méthodes conjointes</a:t>
          </a:r>
          <a:endParaRPr lang="fr-FR" sz="800" kern="1200">
            <a:solidFill>
              <a:sysClr val="windowText" lastClr="000000"/>
            </a:solidFill>
            <a:latin typeface="Arial" panose="020B0604020202020204" pitchFamily="34" charset="0"/>
            <a:cs typeface="Arial" panose="020B0604020202020204" pitchFamily="34" charset="0"/>
          </a:endParaRPr>
        </a:p>
      </dsp:txBody>
      <dsp:txXfrm>
        <a:off x="7767256" y="3214449"/>
        <a:ext cx="852139" cy="1023865"/>
      </dsp:txXfrm>
    </dsp:sp>
    <dsp:sp modelId="{67868AD9-D4E7-4233-A6A6-235B41B2E882}">
      <dsp:nvSpPr>
        <dsp:cNvPr id="0" name=""/>
        <dsp:cNvSpPr/>
      </dsp:nvSpPr>
      <dsp:spPr>
        <a:xfrm>
          <a:off x="7740745" y="4357519"/>
          <a:ext cx="905161" cy="1030652"/>
        </a:xfrm>
        <a:prstGeom prst="roundRect">
          <a:avLst>
            <a:gd name="adj" fmla="val 10000"/>
          </a:avLst>
        </a:prstGeom>
        <a:noFill/>
        <a:ln w="25400" cap="flat" cmpd="sng" algn="ctr">
          <a:solidFill>
            <a:srgbClr val="98C22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fr-FR" sz="800" kern="1200" dirty="0">
              <a:solidFill>
                <a:sysClr val="windowText" lastClr="000000"/>
              </a:solidFill>
              <a:latin typeface="Arial" panose="020B0604020202020204" pitchFamily="34" charset="0"/>
              <a:cs typeface="Arial" panose="020B0604020202020204" pitchFamily="34" charset="0"/>
            </a:rPr>
            <a:t>Pourcentage d’espaces protégés impliqués dans des stratégies transnationales</a:t>
          </a:r>
        </a:p>
      </dsp:txBody>
      <dsp:txXfrm>
        <a:off x="7767256" y="4384030"/>
        <a:ext cx="852139" cy="9776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1DA360-CF2C-48A6-82AD-D18B85C4B0A5}">
      <dsp:nvSpPr>
        <dsp:cNvPr id="0" name=""/>
        <dsp:cNvSpPr/>
      </dsp:nvSpPr>
      <dsp:spPr>
        <a:xfrm rot="5400000">
          <a:off x="-209586" y="218843"/>
          <a:ext cx="1397246" cy="978072"/>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kern="1200" dirty="0" smtClean="0">
              <a:latin typeface="Open Sans" panose="020B0606030504020204" pitchFamily="34" charset="0"/>
              <a:ea typeface="Open Sans" panose="020B0606030504020204" pitchFamily="34" charset="0"/>
              <a:cs typeface="Open Sans" panose="020B0606030504020204" pitchFamily="34" charset="0"/>
            </a:rPr>
            <a:t>1</a:t>
          </a:r>
          <a:endParaRPr lang="fr-FR" sz="2400"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1" y="498292"/>
        <a:ext cx="978072" cy="419174"/>
      </dsp:txXfrm>
    </dsp:sp>
    <dsp:sp modelId="{837272A8-5388-4BBC-A39D-18C8C61645CA}">
      <dsp:nvSpPr>
        <dsp:cNvPr id="0" name=""/>
        <dsp:cNvSpPr/>
      </dsp:nvSpPr>
      <dsp:spPr>
        <a:xfrm rot="5400000">
          <a:off x="4225931" y="-3238601"/>
          <a:ext cx="908210" cy="7403927"/>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Notation</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réalisée</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par :</a:t>
          </a:r>
          <a:endParaRPr lang="fr-FR" sz="1800" kern="1200" dirty="0">
            <a:latin typeface="Open Sans" panose="020B0606030504020204" pitchFamily="34" charset="0"/>
            <a:ea typeface="Open Sans" panose="020B0606030504020204" pitchFamily="34" charset="0"/>
            <a:cs typeface="Open Sans" panose="020B0606030504020204" pitchFamily="34" charset="0"/>
          </a:endParaRPr>
        </a:p>
        <a:p>
          <a:pPr marL="171450" lvl="1" indent="-171450" algn="l" defTabSz="800100">
            <a:lnSpc>
              <a:spcPct val="90000"/>
            </a:lnSpc>
            <a:spcBef>
              <a:spcPct val="0"/>
            </a:spcBef>
            <a:spcAft>
              <a:spcPct val="15000"/>
            </a:spcAft>
            <a:buChar char="••"/>
          </a:pPr>
          <a:r>
            <a:rPr lang="es-ES" sz="1800" kern="1200" dirty="0" smtClean="0">
              <a:latin typeface="Open Sans" panose="020B0606030504020204" pitchFamily="34" charset="0"/>
              <a:ea typeface="Open Sans" panose="020B0606030504020204" pitchFamily="34" charset="0"/>
              <a:cs typeface="Open Sans" panose="020B0606030504020204" pitchFamily="34" charset="0"/>
            </a:rPr>
            <a:t>les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autorités</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nationales</a:t>
          </a:r>
          <a:endParaRPr lang="fr-FR" sz="1800" kern="1200" dirty="0">
            <a:latin typeface="Open Sans" panose="020B0606030504020204" pitchFamily="34" charset="0"/>
            <a:ea typeface="Open Sans" panose="020B0606030504020204" pitchFamily="34" charset="0"/>
            <a:cs typeface="Open Sans" panose="020B0606030504020204" pitchFamily="34" charset="0"/>
          </a:endParaRPr>
        </a:p>
        <a:p>
          <a:pPr marL="171450" lvl="1" indent="-171450" algn="l" defTabSz="800100">
            <a:lnSpc>
              <a:spcPct val="90000"/>
            </a:lnSpc>
            <a:spcBef>
              <a:spcPct val="0"/>
            </a:spcBef>
            <a:spcAft>
              <a:spcPct val="15000"/>
            </a:spcAft>
            <a:buChar char="••"/>
          </a:pPr>
          <a:r>
            <a:rPr lang="es-ES" sz="1800" kern="1200" dirty="0" smtClean="0">
              <a:latin typeface="Open Sans" panose="020B0606030504020204" pitchFamily="34" charset="0"/>
              <a:ea typeface="Open Sans" panose="020B0606030504020204" pitchFamily="34" charset="0"/>
              <a:cs typeface="Open Sans" panose="020B0606030504020204" pitchFamily="34" charset="0"/>
            </a:rPr>
            <a:t>le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secrétariat</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conjoint</a:t>
          </a:r>
          <a:endParaRPr lang="fr-FR" sz="1800"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978073" y="53592"/>
        <a:ext cx="7359592" cy="819540"/>
      </dsp:txXfrm>
    </dsp:sp>
    <dsp:sp modelId="{9DAB6F64-E47F-4FB7-8B4E-B856C73D03DD}">
      <dsp:nvSpPr>
        <dsp:cNvPr id="0" name=""/>
        <dsp:cNvSpPr/>
      </dsp:nvSpPr>
      <dsp:spPr>
        <a:xfrm rot="5400000">
          <a:off x="-209586" y="1475768"/>
          <a:ext cx="1397246" cy="978072"/>
        </a:xfrm>
        <a:prstGeom prst="chevron">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kern="1200" dirty="0" smtClean="0">
              <a:latin typeface="Open Sans" panose="020B0606030504020204" pitchFamily="34" charset="0"/>
              <a:ea typeface="Open Sans" panose="020B0606030504020204" pitchFamily="34" charset="0"/>
              <a:cs typeface="Open Sans" panose="020B0606030504020204" pitchFamily="34" charset="0"/>
            </a:rPr>
            <a:t>2</a:t>
          </a:r>
          <a:endParaRPr lang="fr-FR" sz="2400"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1" y="1755217"/>
        <a:ext cx="978072" cy="419174"/>
      </dsp:txXfrm>
    </dsp:sp>
    <dsp:sp modelId="{3D59D19E-09FE-4393-8A2C-C8F0F7E485CE}">
      <dsp:nvSpPr>
        <dsp:cNvPr id="0" name=""/>
        <dsp:cNvSpPr/>
      </dsp:nvSpPr>
      <dsp:spPr>
        <a:xfrm rot="5400000">
          <a:off x="4225931" y="-1981677"/>
          <a:ext cx="908210" cy="7403927"/>
        </a:xfrm>
        <a:prstGeom prst="round2Same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Obtention</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d’une</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note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moyenne</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globale</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sur 100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points</a:t>
          </a:r>
          <a:endParaRPr lang="fr-FR" sz="1800"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978073" y="1310516"/>
        <a:ext cx="7359592" cy="819540"/>
      </dsp:txXfrm>
    </dsp:sp>
    <dsp:sp modelId="{111CF2A8-D1BD-428D-8585-2C3E8BBD4841}">
      <dsp:nvSpPr>
        <dsp:cNvPr id="0" name=""/>
        <dsp:cNvSpPr/>
      </dsp:nvSpPr>
      <dsp:spPr>
        <a:xfrm rot="5400000">
          <a:off x="-209586" y="2732692"/>
          <a:ext cx="1397246" cy="978072"/>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kern="1200" dirty="0" smtClean="0">
              <a:latin typeface="Open Sans" panose="020B0606030504020204" pitchFamily="34" charset="0"/>
              <a:ea typeface="Open Sans" panose="020B0606030504020204" pitchFamily="34" charset="0"/>
              <a:cs typeface="Open Sans" panose="020B0606030504020204" pitchFamily="34" charset="0"/>
            </a:rPr>
            <a:t>3</a:t>
          </a:r>
          <a:endParaRPr lang="fr-FR" sz="2400"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1" y="3012141"/>
        <a:ext cx="978072" cy="419174"/>
      </dsp:txXfrm>
    </dsp:sp>
    <dsp:sp modelId="{5C6EF629-CBC2-4B3F-B1A8-213004F59361}">
      <dsp:nvSpPr>
        <dsp:cNvPr id="0" name=""/>
        <dsp:cNvSpPr/>
      </dsp:nvSpPr>
      <dsp:spPr>
        <a:xfrm rot="5400000">
          <a:off x="4225931" y="-724752"/>
          <a:ext cx="908210" cy="7403927"/>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Etablissement</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d’une</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classification</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en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fonction</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de la note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obtenue</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endParaRPr lang="fr-FR" sz="1800"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978073" y="2567441"/>
        <a:ext cx="7359592" cy="819540"/>
      </dsp:txXfrm>
    </dsp:sp>
    <dsp:sp modelId="{8BF404CF-F6B9-4B76-A9DA-29E3E1077BC2}">
      <dsp:nvSpPr>
        <dsp:cNvPr id="0" name=""/>
        <dsp:cNvSpPr/>
      </dsp:nvSpPr>
      <dsp:spPr>
        <a:xfrm rot="5400000">
          <a:off x="-209586" y="4137083"/>
          <a:ext cx="1397246" cy="978072"/>
        </a:xfrm>
        <a:prstGeom prst="chevron">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kern="1200" dirty="0" smtClean="0">
              <a:latin typeface="Open Sans" panose="020B0606030504020204" pitchFamily="34" charset="0"/>
              <a:ea typeface="Open Sans" panose="020B0606030504020204" pitchFamily="34" charset="0"/>
              <a:cs typeface="Open Sans" panose="020B0606030504020204" pitchFamily="34" charset="0"/>
            </a:rPr>
            <a:t>4</a:t>
          </a:r>
          <a:endParaRPr lang="fr-FR" sz="2400"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1" y="4416532"/>
        <a:ext cx="978072" cy="419174"/>
      </dsp:txXfrm>
    </dsp:sp>
    <dsp:sp modelId="{A849B147-FB33-406E-AC25-71828FD05EE8}">
      <dsp:nvSpPr>
        <dsp:cNvPr id="0" name=""/>
        <dsp:cNvSpPr/>
      </dsp:nvSpPr>
      <dsp:spPr>
        <a:xfrm rot="5400000">
          <a:off x="4078465" y="679638"/>
          <a:ext cx="1203142" cy="7403927"/>
        </a:xfrm>
        <a:prstGeom prst="round2Same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s-ES" sz="1800" kern="1200" dirty="0" smtClean="0">
              <a:latin typeface="Open Sans" panose="020B0606030504020204" pitchFamily="34" charset="0"/>
              <a:ea typeface="Open Sans" panose="020B0606030504020204" pitchFamily="34" charset="0"/>
              <a:cs typeface="Open Sans" panose="020B0606030504020204" pitchFamily="34" charset="0"/>
            </a:rPr>
            <a:t>Note &gt; 50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points</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projet</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considéré</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(en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fonction</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de la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disponibilité</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financière</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de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l’axe</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dans</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lequel</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il</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s’insère</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a:t>
          </a:r>
          <a:endParaRPr lang="fr-FR" sz="1800" kern="1200" dirty="0">
            <a:latin typeface="Open Sans" panose="020B0606030504020204" pitchFamily="34" charset="0"/>
            <a:ea typeface="Open Sans" panose="020B0606030504020204" pitchFamily="34" charset="0"/>
            <a:cs typeface="Open Sans" panose="020B0606030504020204" pitchFamily="34" charset="0"/>
          </a:endParaRPr>
        </a:p>
        <a:p>
          <a:pPr marL="171450" lvl="1" indent="-171450" algn="l" defTabSz="800100">
            <a:lnSpc>
              <a:spcPct val="90000"/>
            </a:lnSpc>
            <a:spcBef>
              <a:spcPct val="0"/>
            </a:spcBef>
            <a:spcAft>
              <a:spcPct val="15000"/>
            </a:spcAft>
            <a:buChar char="••"/>
          </a:pPr>
          <a:r>
            <a:rPr lang="es-ES" sz="1800" kern="1200" dirty="0" smtClean="0">
              <a:latin typeface="Open Sans" panose="020B0606030504020204" pitchFamily="34" charset="0"/>
              <a:ea typeface="Open Sans" panose="020B0606030504020204" pitchFamily="34" charset="0"/>
              <a:cs typeface="Open Sans" panose="020B0606030504020204" pitchFamily="34" charset="0"/>
            </a:rPr>
            <a:t>Note &lt; 50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points</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projet</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non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considéré</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proposé</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comme</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 non </a:t>
          </a:r>
          <a:r>
            <a:rPr lang="es-ES" sz="1800" kern="1200" dirty="0" err="1" smtClean="0">
              <a:latin typeface="Open Sans" panose="020B0606030504020204" pitchFamily="34" charset="0"/>
              <a:ea typeface="Open Sans" panose="020B0606030504020204" pitchFamily="34" charset="0"/>
              <a:cs typeface="Open Sans" panose="020B0606030504020204" pitchFamily="34" charset="0"/>
            </a:rPr>
            <a:t>approuvé</a:t>
          </a:r>
          <a:r>
            <a:rPr lang="es-ES" sz="1800" kern="1200" dirty="0" smtClean="0">
              <a:latin typeface="Open Sans" panose="020B0606030504020204" pitchFamily="34" charset="0"/>
              <a:ea typeface="Open Sans" panose="020B0606030504020204" pitchFamily="34" charset="0"/>
              <a:cs typeface="Open Sans" panose="020B0606030504020204" pitchFamily="34" charset="0"/>
            </a:rPr>
            <a:t>)</a:t>
          </a:r>
          <a:endParaRPr lang="fr-FR" sz="1800" kern="1200" dirty="0">
            <a:latin typeface="Open Sans" panose="020B0606030504020204" pitchFamily="34" charset="0"/>
            <a:ea typeface="Open Sans" panose="020B0606030504020204" pitchFamily="34" charset="0"/>
            <a:cs typeface="Open Sans" panose="020B0606030504020204" pitchFamily="34" charset="0"/>
          </a:endParaRPr>
        </a:p>
      </dsp:txBody>
      <dsp:txXfrm rot="-5400000">
        <a:off x="978073" y="3838764"/>
        <a:ext cx="7345194" cy="10856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351178-3BD7-4177-8CE4-2E0D0C640155}">
      <dsp:nvSpPr>
        <dsp:cNvPr id="0" name=""/>
        <dsp:cNvSpPr/>
      </dsp:nvSpPr>
      <dsp:spPr>
        <a:xfrm>
          <a:off x="0" y="150526"/>
          <a:ext cx="6628125" cy="977521"/>
        </a:xfrm>
        <a:prstGeom prst="roundRect">
          <a:avLst>
            <a:gd name="adj" fmla="val 10000"/>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fr-FR" sz="1600" kern="12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1</a:t>
          </a:r>
          <a:r>
            <a:rPr lang="fr-FR" sz="1600" kern="1200" baseline="300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ère</a:t>
          </a:r>
          <a:r>
            <a:rPr lang="fr-FR" sz="1600" kern="12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 phase– Dossier de candidature</a:t>
          </a:r>
          <a:endParaRPr lang="fr-FR" sz="1600" kern="1200" noProof="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dsp:txBody>
      <dsp:txXfrm>
        <a:off x="28631" y="179157"/>
        <a:ext cx="6570863" cy="920259"/>
      </dsp:txXfrm>
    </dsp:sp>
    <dsp:sp modelId="{9E91F369-324A-4025-A67D-9C90054345F0}">
      <dsp:nvSpPr>
        <dsp:cNvPr id="0" name=""/>
        <dsp:cNvSpPr/>
      </dsp:nvSpPr>
      <dsp:spPr>
        <a:xfrm>
          <a:off x="662812" y="1128047"/>
          <a:ext cx="317574" cy="923122"/>
        </a:xfrm>
        <a:custGeom>
          <a:avLst/>
          <a:gdLst/>
          <a:ahLst/>
          <a:cxnLst/>
          <a:rect l="0" t="0" r="0" b="0"/>
          <a:pathLst>
            <a:path>
              <a:moveTo>
                <a:pt x="0" y="0"/>
              </a:moveTo>
              <a:lnTo>
                <a:pt x="0" y="923122"/>
              </a:lnTo>
              <a:lnTo>
                <a:pt x="317574" y="92312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F2041B-A927-45C4-9ECE-C7CFDBFDCA7B}">
      <dsp:nvSpPr>
        <dsp:cNvPr id="0" name=""/>
        <dsp:cNvSpPr/>
      </dsp:nvSpPr>
      <dsp:spPr>
        <a:xfrm>
          <a:off x="980386" y="1562409"/>
          <a:ext cx="7275858" cy="97752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fr-FR" sz="2000" b="1"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Proposition de projet </a:t>
          </a:r>
          <a:r>
            <a:rPr lang="fr-FR" sz="2000"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(dans les langues des bénéficiaires participants / </a:t>
          </a:r>
          <a:r>
            <a:rPr lang="fr-FR" sz="2000"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via </a:t>
          </a:r>
          <a:r>
            <a:rPr lang="fr-FR" sz="2000"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eSudoe)</a:t>
          </a:r>
          <a:endParaRPr lang="fr-FR" sz="2000" kern="1200" noProof="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dsp:txBody>
      <dsp:txXfrm>
        <a:off x="1009017" y="1591040"/>
        <a:ext cx="7218596" cy="920259"/>
      </dsp:txXfrm>
    </dsp:sp>
    <dsp:sp modelId="{5CC7220C-BFDA-42C4-B499-8824C719E228}">
      <dsp:nvSpPr>
        <dsp:cNvPr id="0" name=""/>
        <dsp:cNvSpPr/>
      </dsp:nvSpPr>
      <dsp:spPr>
        <a:xfrm>
          <a:off x="662812" y="1128047"/>
          <a:ext cx="317574" cy="2218505"/>
        </a:xfrm>
        <a:custGeom>
          <a:avLst/>
          <a:gdLst/>
          <a:ahLst/>
          <a:cxnLst/>
          <a:rect l="0" t="0" r="0" b="0"/>
          <a:pathLst>
            <a:path>
              <a:moveTo>
                <a:pt x="0" y="0"/>
              </a:moveTo>
              <a:lnTo>
                <a:pt x="0" y="2218505"/>
              </a:lnTo>
              <a:lnTo>
                <a:pt x="317574" y="22185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05549F-6B20-47B4-A3BC-E461092264DC}">
      <dsp:nvSpPr>
        <dsp:cNvPr id="0" name=""/>
        <dsp:cNvSpPr/>
      </dsp:nvSpPr>
      <dsp:spPr>
        <a:xfrm>
          <a:off x="980386" y="2857792"/>
          <a:ext cx="7275858" cy="97752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fr-FR" sz="2000"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La </a:t>
          </a:r>
          <a:r>
            <a:rPr lang="fr-FR" sz="2000" b="1"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déclaration </a:t>
          </a:r>
          <a:r>
            <a:rPr lang="fr-FR" sz="2000" b="1"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responsable </a:t>
          </a:r>
          <a:r>
            <a:rPr lang="fr-FR" sz="2000" b="1"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et d’engagement </a:t>
          </a:r>
          <a:r>
            <a:rPr lang="fr-FR" sz="2000"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du chef de file (dans la langue du chef de file / </a:t>
          </a:r>
          <a:r>
            <a:rPr lang="fr-FR" sz="2000"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via </a:t>
          </a:r>
          <a:r>
            <a:rPr lang="fr-FR" sz="2000"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eSudoe et original en support papier)</a:t>
          </a:r>
          <a:endParaRPr lang="fr-FR" sz="2000" kern="1200" noProof="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dsp:txBody>
      <dsp:txXfrm>
        <a:off x="1009017" y="2886423"/>
        <a:ext cx="7218596" cy="920259"/>
      </dsp:txXfrm>
    </dsp:sp>
    <dsp:sp modelId="{5189EB6E-AE68-455E-AAC2-4798F6A53212}">
      <dsp:nvSpPr>
        <dsp:cNvPr id="0" name=""/>
        <dsp:cNvSpPr/>
      </dsp:nvSpPr>
      <dsp:spPr>
        <a:xfrm>
          <a:off x="662812" y="1128047"/>
          <a:ext cx="317574" cy="3336191"/>
        </a:xfrm>
        <a:custGeom>
          <a:avLst/>
          <a:gdLst/>
          <a:ahLst/>
          <a:cxnLst/>
          <a:rect l="0" t="0" r="0" b="0"/>
          <a:pathLst>
            <a:path>
              <a:moveTo>
                <a:pt x="0" y="0"/>
              </a:moveTo>
              <a:lnTo>
                <a:pt x="0" y="3336191"/>
              </a:lnTo>
              <a:lnTo>
                <a:pt x="317574" y="333619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F8FC7E-FC23-4C5D-B90A-BB1B2AD75D45}">
      <dsp:nvSpPr>
        <dsp:cNvPr id="0" name=""/>
        <dsp:cNvSpPr/>
      </dsp:nvSpPr>
      <dsp:spPr>
        <a:xfrm>
          <a:off x="980386" y="3975478"/>
          <a:ext cx="7275858" cy="97752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fr-FR" sz="2000"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Les </a:t>
          </a:r>
          <a:r>
            <a:rPr lang="fr-FR" sz="2000" b="1"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déclarations d’intérêt des bénéficiaires </a:t>
          </a:r>
          <a:r>
            <a:rPr lang="fr-FR" sz="2000"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(dans leur langue respective / </a:t>
          </a:r>
          <a:r>
            <a:rPr lang="fr-FR" sz="2000"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via eSudoe</a:t>
          </a:r>
          <a:r>
            <a:rPr lang="fr-FR" sz="2000"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a:t>
          </a:r>
          <a:endParaRPr lang="fr-FR" sz="2000" kern="1200" noProof="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dsp:txBody>
      <dsp:txXfrm>
        <a:off x="1009017" y="4004109"/>
        <a:ext cx="7218596" cy="92025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351178-3BD7-4177-8CE4-2E0D0C640155}">
      <dsp:nvSpPr>
        <dsp:cNvPr id="0" name=""/>
        <dsp:cNvSpPr/>
      </dsp:nvSpPr>
      <dsp:spPr>
        <a:xfrm>
          <a:off x="1600208" y="76197"/>
          <a:ext cx="4711968" cy="461465"/>
        </a:xfrm>
        <a:prstGeom prst="roundRect">
          <a:avLst>
            <a:gd name="adj" fmla="val 10000"/>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fr-FR" sz="1600" kern="12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1</a:t>
          </a:r>
          <a:r>
            <a:rPr lang="fr-FR" sz="1600" kern="1200" baseline="300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ère</a:t>
          </a:r>
          <a:r>
            <a:rPr lang="fr-FR" sz="1600" kern="12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 phase – Dossier de candidature</a:t>
          </a:r>
          <a:endParaRPr lang="fr-FR" sz="1600" kern="1200" noProof="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dsp:txBody>
      <dsp:txXfrm>
        <a:off x="1613724" y="89713"/>
        <a:ext cx="4684936" cy="434433"/>
      </dsp:txXfrm>
    </dsp:sp>
    <dsp:sp modelId="{9E91F369-324A-4025-A67D-9C90054345F0}">
      <dsp:nvSpPr>
        <dsp:cNvPr id="0" name=""/>
        <dsp:cNvSpPr/>
      </dsp:nvSpPr>
      <dsp:spPr>
        <a:xfrm>
          <a:off x="2071405" y="537663"/>
          <a:ext cx="850476" cy="346584"/>
        </a:xfrm>
        <a:custGeom>
          <a:avLst/>
          <a:gdLst/>
          <a:ahLst/>
          <a:cxnLst/>
          <a:rect l="0" t="0" r="0" b="0"/>
          <a:pathLst>
            <a:path>
              <a:moveTo>
                <a:pt x="0" y="0"/>
              </a:moveTo>
              <a:lnTo>
                <a:pt x="0" y="346584"/>
              </a:lnTo>
              <a:lnTo>
                <a:pt x="850476" y="34658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F2041B-A927-45C4-9ECE-C7CFDBFDCA7B}">
      <dsp:nvSpPr>
        <dsp:cNvPr id="0" name=""/>
        <dsp:cNvSpPr/>
      </dsp:nvSpPr>
      <dsp:spPr>
        <a:xfrm>
          <a:off x="2921882" y="671038"/>
          <a:ext cx="3375772" cy="42641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fr-FR" sz="1600" b="1"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Proposition de projet </a:t>
          </a:r>
          <a:endParaRPr lang="fr-FR" sz="1600" kern="1200" noProof="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dsp:txBody>
      <dsp:txXfrm>
        <a:off x="2934371" y="683527"/>
        <a:ext cx="3350794" cy="40144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351178-3BD7-4177-8CE4-2E0D0C640155}">
      <dsp:nvSpPr>
        <dsp:cNvPr id="0" name=""/>
        <dsp:cNvSpPr/>
      </dsp:nvSpPr>
      <dsp:spPr>
        <a:xfrm>
          <a:off x="199813" y="0"/>
          <a:ext cx="4025557" cy="393247"/>
        </a:xfrm>
        <a:prstGeom prst="roundRect">
          <a:avLst>
            <a:gd name="adj" fmla="val 10000"/>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fr-FR" sz="1600" kern="12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1</a:t>
          </a:r>
          <a:r>
            <a:rPr lang="fr-FR" sz="1600" kern="1200" baseline="300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ère</a:t>
          </a:r>
          <a:r>
            <a:rPr lang="fr-FR" sz="1600" kern="12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 phase – Dossier de candidature</a:t>
          </a:r>
          <a:endParaRPr lang="fr-FR" sz="1600" kern="1200" noProof="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dsp:txBody>
      <dsp:txXfrm>
        <a:off x="211331" y="11518"/>
        <a:ext cx="4002521" cy="370211"/>
      </dsp:txXfrm>
    </dsp:sp>
    <dsp:sp modelId="{9E91F369-324A-4025-A67D-9C90054345F0}">
      <dsp:nvSpPr>
        <dsp:cNvPr id="0" name=""/>
        <dsp:cNvSpPr/>
      </dsp:nvSpPr>
      <dsp:spPr>
        <a:xfrm>
          <a:off x="602369" y="393247"/>
          <a:ext cx="342407" cy="391542"/>
        </a:xfrm>
        <a:custGeom>
          <a:avLst/>
          <a:gdLst/>
          <a:ahLst/>
          <a:cxnLst/>
          <a:rect l="0" t="0" r="0" b="0"/>
          <a:pathLst>
            <a:path>
              <a:moveTo>
                <a:pt x="0" y="0"/>
              </a:moveTo>
              <a:lnTo>
                <a:pt x="0" y="391542"/>
              </a:lnTo>
              <a:lnTo>
                <a:pt x="342407" y="39154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F2041B-A927-45C4-9ECE-C7CFDBFDCA7B}">
      <dsp:nvSpPr>
        <dsp:cNvPr id="0" name=""/>
        <dsp:cNvSpPr/>
      </dsp:nvSpPr>
      <dsp:spPr>
        <a:xfrm>
          <a:off x="944777" y="511560"/>
          <a:ext cx="6894494" cy="54645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fr-FR" sz="1600" b="1"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Déclaration </a:t>
          </a:r>
          <a:r>
            <a:rPr lang="fr-FR" sz="1600" b="1"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responsable </a:t>
          </a:r>
          <a:r>
            <a:rPr lang="fr-FR" sz="1600" b="1"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et d’engagement </a:t>
          </a:r>
          <a:r>
            <a:rPr lang="fr-FR" sz="1600" b="0"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du chef de file</a:t>
          </a:r>
          <a:endParaRPr lang="fr-FR" sz="1600" b="0" kern="1200" noProof="0" dirty="0">
            <a:solidFill>
              <a:srgbClr val="002060"/>
            </a:solidFill>
            <a:latin typeface="Open Sans" panose="020B0606030504020204" pitchFamily="34" charset="0"/>
            <a:ea typeface="Open Sans" panose="020B0606030504020204" pitchFamily="34" charset="0"/>
            <a:cs typeface="Open Sans" panose="020B0606030504020204" pitchFamily="34" charset="0"/>
          </a:endParaRPr>
        </a:p>
      </dsp:txBody>
      <dsp:txXfrm>
        <a:off x="960782" y="527565"/>
        <a:ext cx="6862484" cy="51444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351178-3BD7-4177-8CE4-2E0D0C640155}">
      <dsp:nvSpPr>
        <dsp:cNvPr id="0" name=""/>
        <dsp:cNvSpPr/>
      </dsp:nvSpPr>
      <dsp:spPr>
        <a:xfrm>
          <a:off x="1239904" y="0"/>
          <a:ext cx="3867843" cy="461811"/>
        </a:xfrm>
        <a:prstGeom prst="roundRect">
          <a:avLst>
            <a:gd name="adj" fmla="val 10000"/>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fr-FR" sz="1600" kern="12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1</a:t>
          </a:r>
          <a:r>
            <a:rPr lang="fr-FR" sz="1600" kern="1200" baseline="300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ère</a:t>
          </a:r>
          <a:r>
            <a:rPr lang="fr-FR" sz="1600" kern="12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 phase – Dossier de candidature</a:t>
          </a:r>
          <a:endParaRPr lang="fr-FR" sz="1600" kern="1200" noProof="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dsp:txBody>
      <dsp:txXfrm>
        <a:off x="1253430" y="13526"/>
        <a:ext cx="3840791" cy="434759"/>
      </dsp:txXfrm>
    </dsp:sp>
    <dsp:sp modelId="{9E91F369-324A-4025-A67D-9C90054345F0}">
      <dsp:nvSpPr>
        <dsp:cNvPr id="0" name=""/>
        <dsp:cNvSpPr/>
      </dsp:nvSpPr>
      <dsp:spPr>
        <a:xfrm>
          <a:off x="1626689" y="461811"/>
          <a:ext cx="324422" cy="422670"/>
        </a:xfrm>
        <a:custGeom>
          <a:avLst/>
          <a:gdLst/>
          <a:ahLst/>
          <a:cxnLst/>
          <a:rect l="0" t="0" r="0" b="0"/>
          <a:pathLst>
            <a:path>
              <a:moveTo>
                <a:pt x="0" y="0"/>
              </a:moveTo>
              <a:lnTo>
                <a:pt x="0" y="422670"/>
              </a:lnTo>
              <a:lnTo>
                <a:pt x="324422" y="42267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F2041B-A927-45C4-9ECE-C7CFDBFDCA7B}">
      <dsp:nvSpPr>
        <dsp:cNvPr id="0" name=""/>
        <dsp:cNvSpPr/>
      </dsp:nvSpPr>
      <dsp:spPr>
        <a:xfrm>
          <a:off x="1951112" y="671112"/>
          <a:ext cx="4856363" cy="42673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fr-FR" sz="1600" b="1"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rPr>
            <a:t>Déclarations d’intérêt des bénéficiaires </a:t>
          </a:r>
          <a:endParaRPr lang="fr-FR" sz="1600" b="0" kern="1200" noProof="0" dirty="0" smtClean="0">
            <a:solidFill>
              <a:srgbClr val="002060"/>
            </a:solidFill>
            <a:latin typeface="Open Sans" panose="020B0606030504020204" pitchFamily="34" charset="0"/>
            <a:ea typeface="Open Sans" panose="020B0606030504020204" pitchFamily="34" charset="0"/>
            <a:cs typeface="Open Sans" panose="020B0606030504020204" pitchFamily="34" charset="0"/>
          </a:endParaRPr>
        </a:p>
      </dsp:txBody>
      <dsp:txXfrm>
        <a:off x="1963611" y="683611"/>
        <a:ext cx="4831365" cy="40174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351178-3BD7-4177-8CE4-2E0D0C640155}">
      <dsp:nvSpPr>
        <dsp:cNvPr id="0" name=""/>
        <dsp:cNvSpPr/>
      </dsp:nvSpPr>
      <dsp:spPr>
        <a:xfrm>
          <a:off x="1022724" y="0"/>
          <a:ext cx="5350162" cy="761507"/>
        </a:xfrm>
        <a:prstGeom prst="roundRect">
          <a:avLst>
            <a:gd name="adj" fmla="val 10000"/>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fr-FR" sz="1600" kern="12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1</a:t>
          </a:r>
          <a:r>
            <a:rPr lang="fr-FR" sz="1600" kern="1200" baseline="300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ère</a:t>
          </a:r>
          <a:r>
            <a:rPr lang="fr-FR" sz="1600" kern="1200" noProof="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 phase – Dossier de candidature</a:t>
          </a:r>
          <a:endParaRPr lang="fr-FR" sz="1600" kern="1200" noProof="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dsp:txBody>
      <dsp:txXfrm>
        <a:off x="1045028" y="22304"/>
        <a:ext cx="5305554" cy="71689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0.06791</cdr:x>
      <cdr:y>0.87512</cdr:y>
    </cdr:from>
    <cdr:to>
      <cdr:x>0.96321</cdr:x>
      <cdr:y>0.93993</cdr:y>
    </cdr:to>
    <cdr:sp macro="" textlink="">
      <cdr:nvSpPr>
        <cdr:cNvPr id="2" name="Rectángulo 1"/>
        <cdr:cNvSpPr/>
      </cdr:nvSpPr>
      <cdr:spPr>
        <a:xfrm xmlns:a="http://schemas.openxmlformats.org/drawingml/2006/main">
          <a:off x="421954" y="4271962"/>
          <a:ext cx="5562600" cy="316379"/>
        </a:xfrm>
        <a:prstGeom xmlns:a="http://schemas.openxmlformats.org/drawingml/2006/main" prst="rect">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es-ES" b="1" dirty="0" smtClean="0">
              <a:solidFill>
                <a:schemeClr val="tx1"/>
              </a:solidFill>
            </a:rPr>
            <a:t>  </a:t>
          </a:r>
          <a:r>
            <a:rPr lang="es-ES" b="1" dirty="0" err="1" smtClean="0">
              <a:solidFill>
                <a:schemeClr val="tx1"/>
              </a:solidFill>
              <a:latin typeface="Open Sans" panose="020B0606030504020204" pitchFamily="34" charset="0"/>
              <a:ea typeface="Open Sans" panose="020B0606030504020204" pitchFamily="34" charset="0"/>
              <a:cs typeface="Open Sans" panose="020B0606030504020204" pitchFamily="34" charset="0"/>
            </a:rPr>
            <a:t>Priorité</a:t>
          </a:r>
          <a:r>
            <a:rPr lang="es-ES" b="1" dirty="0" smtClean="0">
              <a:solidFill>
                <a:schemeClr val="tx1"/>
              </a:solidFill>
            </a:rPr>
            <a:t> 1             </a:t>
          </a:r>
          <a:r>
            <a:rPr lang="es-ES" b="1" dirty="0" err="1" smtClean="0">
              <a:solidFill>
                <a:schemeClr val="tx1"/>
              </a:solidFill>
            </a:rPr>
            <a:t>Priorité</a:t>
          </a:r>
          <a:r>
            <a:rPr lang="es-ES" b="1" dirty="0" smtClean="0">
              <a:solidFill>
                <a:schemeClr val="tx1"/>
              </a:solidFill>
            </a:rPr>
            <a:t> 2            </a:t>
          </a:r>
          <a:r>
            <a:rPr lang="es-ES" b="1" dirty="0" err="1" smtClean="0">
              <a:solidFill>
                <a:schemeClr val="tx1"/>
              </a:solidFill>
            </a:rPr>
            <a:t>Priorité</a:t>
          </a:r>
          <a:r>
            <a:rPr lang="es-ES" b="1" dirty="0" smtClean="0">
              <a:solidFill>
                <a:schemeClr val="tx1"/>
              </a:solidFill>
            </a:rPr>
            <a:t> 3              </a:t>
          </a:r>
          <a:r>
            <a:rPr lang="es-ES" b="1" dirty="0" err="1" smtClean="0">
              <a:solidFill>
                <a:schemeClr val="tx1"/>
              </a:solidFill>
            </a:rPr>
            <a:t>Priorité</a:t>
          </a:r>
          <a:r>
            <a:rPr lang="es-ES" b="1" dirty="0" smtClean="0">
              <a:solidFill>
                <a:schemeClr val="tx1"/>
              </a:solidFill>
            </a:rPr>
            <a:t> 4            </a:t>
          </a:r>
          <a:r>
            <a:rPr lang="es-ES" b="1" dirty="0" err="1" smtClean="0">
              <a:solidFill>
                <a:schemeClr val="tx1"/>
              </a:solidFill>
            </a:rPr>
            <a:t>Priorité</a:t>
          </a:r>
          <a:r>
            <a:rPr lang="es-ES" b="1" dirty="0" smtClean="0">
              <a:solidFill>
                <a:schemeClr val="tx1"/>
              </a:solidFill>
            </a:rPr>
            <a:t> 5</a:t>
          </a:r>
          <a:endParaRPr lang="es-ES" b="1" dirty="0">
            <a:solidFill>
              <a:schemeClr val="tx1"/>
            </a:solidFill>
          </a:endParaRPr>
        </a:p>
      </cdr:txBody>
    </cdr:sp>
  </cdr:relSizeAnchor>
  <cdr:relSizeAnchor xmlns:cdr="http://schemas.openxmlformats.org/drawingml/2006/chartDrawing">
    <cdr:from>
      <cdr:x>0.11697</cdr:x>
      <cdr:y>0.93945</cdr:y>
    </cdr:from>
    <cdr:to>
      <cdr:x>0.33773</cdr:x>
      <cdr:y>0.98439</cdr:y>
    </cdr:to>
    <cdr:sp macro="" textlink="">
      <cdr:nvSpPr>
        <cdr:cNvPr id="3" name="Rectángulo 2"/>
        <cdr:cNvSpPr/>
      </cdr:nvSpPr>
      <cdr:spPr>
        <a:xfrm xmlns:a="http://schemas.openxmlformats.org/drawingml/2006/main">
          <a:off x="726754" y="4729162"/>
          <a:ext cx="1371600" cy="226221"/>
        </a:xfrm>
        <a:prstGeom xmlns:a="http://schemas.openxmlformats.org/drawingml/2006/main" prst="rect">
          <a:avLst/>
        </a:prstGeom>
        <a:ln xmlns:a="http://schemas.openxmlformats.org/drawingml/2006/main">
          <a:no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r>
            <a:rPr lang="es-ES" sz="900" dirty="0" err="1" smtClean="0"/>
            <a:t>Projets</a:t>
          </a:r>
          <a:r>
            <a:rPr lang="es-ES" sz="900" dirty="0" smtClean="0"/>
            <a:t> </a:t>
          </a:r>
          <a:r>
            <a:rPr lang="es-ES" sz="900" dirty="0" err="1" smtClean="0"/>
            <a:t>présentés</a:t>
          </a:r>
          <a:endParaRPr lang="es-ES" sz="900" dirty="0"/>
        </a:p>
      </cdr:txBody>
    </cdr:sp>
  </cdr:relSizeAnchor>
  <cdr:relSizeAnchor xmlns:cdr="http://schemas.openxmlformats.org/drawingml/2006/chartDrawing">
    <cdr:from>
      <cdr:x>0.38678</cdr:x>
      <cdr:y>0.93993</cdr:y>
    </cdr:from>
    <cdr:to>
      <cdr:x>0.57075</cdr:x>
      <cdr:y>1</cdr:y>
    </cdr:to>
    <cdr:sp macro="" textlink="">
      <cdr:nvSpPr>
        <cdr:cNvPr id="4" name="Rectángulo 3"/>
        <cdr:cNvSpPr/>
      </cdr:nvSpPr>
      <cdr:spPr>
        <a:xfrm xmlns:a="http://schemas.openxmlformats.org/drawingml/2006/main">
          <a:off x="2403154" y="4731586"/>
          <a:ext cx="1143000" cy="302376"/>
        </a:xfrm>
        <a:prstGeom xmlns:a="http://schemas.openxmlformats.org/drawingml/2006/main" prst="rect">
          <a:avLst/>
        </a:prstGeom>
        <a:ln xmlns:a="http://schemas.openxmlformats.org/drawingml/2006/main">
          <a:no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ES" sz="900" dirty="0" err="1" smtClean="0">
              <a:latin typeface="Open Sans" panose="020B0606030504020204" pitchFamily="34" charset="0"/>
              <a:ea typeface="Open Sans" panose="020B0606030504020204" pitchFamily="34" charset="0"/>
              <a:cs typeface="Open Sans" panose="020B0606030504020204" pitchFamily="34" charset="0"/>
            </a:rPr>
            <a:t>Autorisés</a:t>
          </a:r>
          <a:r>
            <a:rPr lang="es-ES" sz="900" dirty="0" smtClean="0">
              <a:latin typeface="Open Sans" panose="020B0606030504020204" pitchFamily="34" charset="0"/>
              <a:ea typeface="Open Sans" panose="020B0606030504020204" pitchFamily="34" charset="0"/>
              <a:cs typeface="Open Sans" panose="020B0606030504020204" pitchFamily="34" charset="0"/>
            </a:rPr>
            <a:t> 2nde </a:t>
          </a:r>
          <a:r>
            <a:rPr lang="es-ES" sz="900" dirty="0" err="1" smtClean="0">
              <a:latin typeface="Open Sans" panose="020B0606030504020204" pitchFamily="34" charset="0"/>
              <a:ea typeface="Open Sans" panose="020B0606030504020204" pitchFamily="34" charset="0"/>
              <a:cs typeface="Open Sans" panose="020B0606030504020204" pitchFamily="34" charset="0"/>
            </a:rPr>
            <a:t>phase</a:t>
          </a:r>
          <a:endParaRPr lang="es-ES" sz="900" dirty="0">
            <a:latin typeface="Open Sans" panose="020B0606030504020204" pitchFamily="34" charset="0"/>
            <a:ea typeface="Open Sans" panose="020B0606030504020204" pitchFamily="34" charset="0"/>
            <a:cs typeface="Open Sans" panose="020B0606030504020204" pitchFamily="34" charset="0"/>
          </a:endParaRPr>
        </a:p>
      </cdr:txBody>
    </cdr:sp>
  </cdr:relSizeAnchor>
  <cdr:relSizeAnchor xmlns:cdr="http://schemas.openxmlformats.org/drawingml/2006/chartDrawing">
    <cdr:from>
      <cdr:x>0.61981</cdr:x>
      <cdr:y>0.93945</cdr:y>
    </cdr:from>
    <cdr:to>
      <cdr:x>0.74245</cdr:x>
      <cdr:y>0.98439</cdr:y>
    </cdr:to>
    <cdr:sp macro="" textlink="">
      <cdr:nvSpPr>
        <cdr:cNvPr id="5" name="Rectángulo 4"/>
        <cdr:cNvSpPr/>
      </cdr:nvSpPr>
      <cdr:spPr>
        <a:xfrm xmlns:a="http://schemas.openxmlformats.org/drawingml/2006/main">
          <a:off x="3850954" y="4729162"/>
          <a:ext cx="762000" cy="226221"/>
        </a:xfrm>
        <a:prstGeom xmlns:a="http://schemas.openxmlformats.org/drawingml/2006/main" prst="rect">
          <a:avLst/>
        </a:prstGeom>
        <a:ln xmlns:a="http://schemas.openxmlformats.org/drawingml/2006/main">
          <a:no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ES" sz="900" dirty="0" err="1" smtClean="0">
              <a:latin typeface="Open Sans" panose="020B0606030504020204" pitchFamily="34" charset="0"/>
              <a:ea typeface="Open Sans" panose="020B0606030504020204" pitchFamily="34" charset="0"/>
              <a:cs typeface="Open Sans" panose="020B0606030504020204" pitchFamily="34" charset="0"/>
            </a:rPr>
            <a:t>Approuvés</a:t>
          </a:r>
          <a:endParaRPr lang="es-ES" sz="900" dirty="0">
            <a:latin typeface="Open Sans" panose="020B0606030504020204" pitchFamily="34" charset="0"/>
            <a:ea typeface="Open Sans" panose="020B0606030504020204" pitchFamily="34" charset="0"/>
            <a:cs typeface="Open Sans" panose="020B0606030504020204" pitchFamily="34" charset="0"/>
          </a:endParaRPr>
        </a:p>
      </cdr:txBody>
    </cdr:sp>
  </cdr:relSizeAnchor>
  <cdr:relSizeAnchor xmlns:cdr="http://schemas.openxmlformats.org/drawingml/2006/chartDrawing">
    <cdr:from>
      <cdr:x>0.76698</cdr:x>
      <cdr:y>0.93945</cdr:y>
    </cdr:from>
    <cdr:to>
      <cdr:x>0.98774</cdr:x>
      <cdr:y>0.98439</cdr:y>
    </cdr:to>
    <cdr:sp macro="" textlink="">
      <cdr:nvSpPr>
        <cdr:cNvPr id="6" name="Rectángulo 5"/>
        <cdr:cNvSpPr/>
      </cdr:nvSpPr>
      <cdr:spPr>
        <a:xfrm xmlns:a="http://schemas.openxmlformats.org/drawingml/2006/main">
          <a:off x="4765354" y="4729162"/>
          <a:ext cx="1371600" cy="226221"/>
        </a:xfrm>
        <a:prstGeom xmlns:a="http://schemas.openxmlformats.org/drawingml/2006/main" prst="rect">
          <a:avLst/>
        </a:prstGeom>
        <a:ln xmlns:a="http://schemas.openxmlformats.org/drawingml/2006/main">
          <a:noFill/>
        </a:l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es-ES" sz="900" dirty="0" err="1" smtClean="0"/>
            <a:t>Taux</a:t>
          </a:r>
          <a:r>
            <a:rPr lang="es-ES" sz="900" dirty="0" smtClean="0"/>
            <a:t> de </a:t>
          </a:r>
          <a:r>
            <a:rPr lang="es-ES" sz="900" dirty="0" err="1" smtClean="0"/>
            <a:t>réussite</a:t>
          </a:r>
          <a:r>
            <a:rPr lang="es-ES" sz="900" dirty="0" smtClean="0"/>
            <a:t> 1ère </a:t>
          </a:r>
          <a:r>
            <a:rPr lang="es-ES" sz="900" dirty="0" err="1" smtClean="0"/>
            <a:t>phase</a:t>
          </a:r>
          <a:endParaRPr lang="es-ES" sz="9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latinLnBrk="0">
              <a:defRPr lang="es-ES" sz="1200"/>
            </a:lvl1pPr>
          </a:lstStyle>
          <a:p>
            <a:endParaRPr lang="es-ES" dirty="0"/>
          </a:p>
        </p:txBody>
      </p:sp>
      <p:sp>
        <p:nvSpPr>
          <p:cNvPr id="3" name="Date Placehold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latinLnBrk="0">
              <a:defRPr lang="es-ES" sz="1200"/>
            </a:lvl1pPr>
          </a:lstStyle>
          <a:p>
            <a:fld id="{D83FDC75-7F73-4A4A-A77C-09AADF00E0EA}" type="datetimeFigureOut">
              <a:rPr lang="es-ES" smtClean="0"/>
              <a:pPr/>
              <a:t>14/02/2017</a:t>
            </a:fld>
            <a:endParaRPr lang="es-ES" dirty="0"/>
          </a:p>
        </p:txBody>
      </p:sp>
      <p:sp>
        <p:nvSpPr>
          <p:cNvPr id="4" name="Footer Placehold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latinLnBrk="0">
              <a:defRPr lang="es-ES" sz="1200"/>
            </a:lvl1pPr>
          </a:lstStyle>
          <a:p>
            <a:endParaRPr lang="es-ES" dirty="0"/>
          </a:p>
        </p:txBody>
      </p:sp>
      <p:sp>
        <p:nvSpPr>
          <p:cNvPr id="5" name="Slide Number Placehold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latinLnBrk="0">
              <a:defRPr lang="es-ES" sz="1200"/>
            </a:lvl1pPr>
          </a:lstStyle>
          <a:p>
            <a:fld id="{459226BF-1F13-42D3-80DC-373E7ADD1EBC}" type="slidenum">
              <a:rPr lang="es-ES" smtClean="0"/>
              <a:pPr/>
              <a:t>‹Nº›</a:t>
            </a:fld>
            <a:endParaRPr lang="es-ES" dirty="0"/>
          </a:p>
        </p:txBody>
      </p:sp>
    </p:spTree>
    <p:extLst>
      <p:ext uri="{BB962C8B-B14F-4D97-AF65-F5344CB8AC3E}">
        <p14:creationId xmlns:p14="http://schemas.microsoft.com/office/powerpoint/2010/main" val="7604536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latinLnBrk="0">
              <a:defRPr lang="es-ES" sz="1200"/>
            </a:lvl1pPr>
          </a:lstStyle>
          <a:p>
            <a:endParaRPr lang="es-ES"/>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latinLnBrk="0">
              <a:defRPr lang="es-ES" sz="1200"/>
            </a:lvl1pPr>
          </a:lstStyle>
          <a:p>
            <a:fld id="{48AEF76B-3757-4A0B-AF93-28494465C1DD}" type="datetimeFigureOut">
              <a:rPr lang="es-ES"/>
              <a:pPr/>
              <a:t>14/02/2017</a:t>
            </a:fld>
            <a:endParaRPr lang="es-E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latinLnBrk="0">
              <a:defRPr lang="es-ES" sz="1200"/>
            </a:lvl1pPr>
          </a:lstStyle>
          <a:p>
            <a:endParaRPr lang="es-ES"/>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latinLnBrk="0">
              <a:defRPr lang="es-ES" sz="1200"/>
            </a:lvl1pPr>
          </a:lstStyle>
          <a:p>
            <a:fld id="{75693FD4-8F83-4EF7-AC3F-0DC0388986B0}" type="slidenum">
              <a:rPr/>
              <a:pPr/>
              <a:t>‹Nº›</a:t>
            </a:fld>
            <a:endParaRPr lang="es-ES"/>
          </a:p>
        </p:txBody>
      </p:sp>
    </p:spTree>
    <p:extLst>
      <p:ext uri="{BB962C8B-B14F-4D97-AF65-F5344CB8AC3E}">
        <p14:creationId xmlns:p14="http://schemas.microsoft.com/office/powerpoint/2010/main" val="744737610"/>
      </p:ext>
    </p:extLst>
  </p:cSld>
  <p:clrMap bg1="lt1" tx1="dk1" bg2="lt2" tx2="dk2" accent1="accent1" accent2="accent2" accent3="accent3" accent4="accent4" accent5="accent5" accent6="accent6" hlink="hlink" folHlink="folHlink"/>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a:t>
            </a:fld>
            <a:endParaRPr lang="fr-FR"/>
          </a:p>
        </p:txBody>
      </p:sp>
    </p:spTree>
    <p:extLst>
      <p:ext uri="{BB962C8B-B14F-4D97-AF65-F5344CB8AC3E}">
        <p14:creationId xmlns:p14="http://schemas.microsoft.com/office/powerpoint/2010/main" val="355745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 baseline="0" dirty="0" smtClean="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10</a:t>
            </a:fld>
            <a:endParaRPr lang="fr-FR"/>
          </a:p>
        </p:txBody>
      </p:sp>
    </p:spTree>
    <p:extLst>
      <p:ext uri="{BB962C8B-B14F-4D97-AF65-F5344CB8AC3E}">
        <p14:creationId xmlns:p14="http://schemas.microsoft.com/office/powerpoint/2010/main" val="19481699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11</a:t>
            </a:fld>
            <a:endParaRPr lang="fr-FR"/>
          </a:p>
        </p:txBody>
      </p:sp>
    </p:spTree>
    <p:extLst>
      <p:ext uri="{BB962C8B-B14F-4D97-AF65-F5344CB8AC3E}">
        <p14:creationId xmlns:p14="http://schemas.microsoft.com/office/powerpoint/2010/main" val="8367474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12</a:t>
            </a:fld>
            <a:endParaRPr lang="fr-FR"/>
          </a:p>
        </p:txBody>
      </p:sp>
    </p:spTree>
    <p:extLst>
      <p:ext uri="{BB962C8B-B14F-4D97-AF65-F5344CB8AC3E}">
        <p14:creationId xmlns:p14="http://schemas.microsoft.com/office/powerpoint/2010/main" val="37092504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13</a:t>
            </a:fld>
            <a:endParaRPr lang="fr-FR"/>
          </a:p>
        </p:txBody>
      </p:sp>
    </p:spTree>
    <p:extLst>
      <p:ext uri="{BB962C8B-B14F-4D97-AF65-F5344CB8AC3E}">
        <p14:creationId xmlns:p14="http://schemas.microsoft.com/office/powerpoint/2010/main" val="4220328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14</a:t>
            </a:fld>
            <a:endParaRPr lang="fr-FR"/>
          </a:p>
        </p:txBody>
      </p:sp>
    </p:spTree>
    <p:extLst>
      <p:ext uri="{BB962C8B-B14F-4D97-AF65-F5344CB8AC3E}">
        <p14:creationId xmlns:p14="http://schemas.microsoft.com/office/powerpoint/2010/main" val="3178368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15</a:t>
            </a:fld>
            <a:endParaRPr lang="fr-FR"/>
          </a:p>
        </p:txBody>
      </p:sp>
    </p:spTree>
    <p:extLst>
      <p:ext uri="{BB962C8B-B14F-4D97-AF65-F5344CB8AC3E}">
        <p14:creationId xmlns:p14="http://schemas.microsoft.com/office/powerpoint/2010/main" val="10252721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16</a:t>
            </a:fld>
            <a:endParaRPr lang="fr-FR"/>
          </a:p>
        </p:txBody>
      </p:sp>
    </p:spTree>
    <p:extLst>
      <p:ext uri="{BB962C8B-B14F-4D97-AF65-F5344CB8AC3E}">
        <p14:creationId xmlns:p14="http://schemas.microsoft.com/office/powerpoint/2010/main" val="37915796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17</a:t>
            </a:fld>
            <a:endParaRPr lang="fr-FR"/>
          </a:p>
        </p:txBody>
      </p:sp>
    </p:spTree>
    <p:extLst>
      <p:ext uri="{BB962C8B-B14F-4D97-AF65-F5344CB8AC3E}">
        <p14:creationId xmlns:p14="http://schemas.microsoft.com/office/powerpoint/2010/main" val="8587682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18</a:t>
            </a:fld>
            <a:endParaRPr lang="fr-FR"/>
          </a:p>
        </p:txBody>
      </p:sp>
    </p:spTree>
    <p:extLst>
      <p:ext uri="{BB962C8B-B14F-4D97-AF65-F5344CB8AC3E}">
        <p14:creationId xmlns:p14="http://schemas.microsoft.com/office/powerpoint/2010/main" val="26464805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19</a:t>
            </a:fld>
            <a:endParaRPr lang="fr-FR"/>
          </a:p>
        </p:txBody>
      </p:sp>
    </p:spTree>
    <p:extLst>
      <p:ext uri="{BB962C8B-B14F-4D97-AF65-F5344CB8AC3E}">
        <p14:creationId xmlns:p14="http://schemas.microsoft.com/office/powerpoint/2010/main" val="2859935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baseline="0" dirty="0" smtClean="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2</a:t>
            </a:fld>
            <a:endParaRPr lang="fr-FR"/>
          </a:p>
        </p:txBody>
      </p:sp>
    </p:spTree>
    <p:extLst>
      <p:ext uri="{BB962C8B-B14F-4D97-AF65-F5344CB8AC3E}">
        <p14:creationId xmlns:p14="http://schemas.microsoft.com/office/powerpoint/2010/main" val="36879717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45</a:t>
            </a:fld>
            <a:endParaRPr lang="fr-FR"/>
          </a:p>
        </p:txBody>
      </p:sp>
    </p:spTree>
    <p:extLst>
      <p:ext uri="{BB962C8B-B14F-4D97-AF65-F5344CB8AC3E}">
        <p14:creationId xmlns:p14="http://schemas.microsoft.com/office/powerpoint/2010/main" val="37643950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46</a:t>
            </a:fld>
            <a:endParaRPr lang="fr-FR"/>
          </a:p>
        </p:txBody>
      </p:sp>
    </p:spTree>
    <p:extLst>
      <p:ext uri="{BB962C8B-B14F-4D97-AF65-F5344CB8AC3E}">
        <p14:creationId xmlns:p14="http://schemas.microsoft.com/office/powerpoint/2010/main" val="24831132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47</a:t>
            </a:fld>
            <a:endParaRPr lang="fr-FR"/>
          </a:p>
        </p:txBody>
      </p:sp>
    </p:spTree>
    <p:extLst>
      <p:ext uri="{BB962C8B-B14F-4D97-AF65-F5344CB8AC3E}">
        <p14:creationId xmlns:p14="http://schemas.microsoft.com/office/powerpoint/2010/main" val="7635342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48</a:t>
            </a:fld>
            <a:endParaRPr lang="fr-FR"/>
          </a:p>
        </p:txBody>
      </p:sp>
    </p:spTree>
    <p:extLst>
      <p:ext uri="{BB962C8B-B14F-4D97-AF65-F5344CB8AC3E}">
        <p14:creationId xmlns:p14="http://schemas.microsoft.com/office/powerpoint/2010/main" val="2992621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pt-BR"/>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50</a:t>
            </a:fld>
            <a:endParaRPr lang="es-ES"/>
          </a:p>
        </p:txBody>
      </p:sp>
    </p:spTree>
    <p:extLst>
      <p:ext uri="{BB962C8B-B14F-4D97-AF65-F5344CB8AC3E}">
        <p14:creationId xmlns:p14="http://schemas.microsoft.com/office/powerpoint/2010/main" val="14655940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703263" y="800100"/>
            <a:ext cx="5330825" cy="3998913"/>
          </a:xfrm>
        </p:spPr>
      </p:sp>
      <p:sp>
        <p:nvSpPr>
          <p:cNvPr id="3" name="Marcador de notas 2"/>
          <p:cNvSpPr>
            <a:spLocks noGrp="1"/>
          </p:cNvSpPr>
          <p:nvPr>
            <p:ph type="body" idx="1"/>
          </p:nvPr>
        </p:nvSpPr>
        <p:spPr/>
        <p:txBody>
          <a:bodyPr/>
          <a:lstStyle/>
          <a:p>
            <a:pPr marL="0" indent="0">
              <a:buNone/>
            </a:pPr>
            <a:endParaRPr lang="pt-BR" dirty="0" smtClean="0"/>
          </a:p>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51</a:t>
            </a:fld>
            <a:endParaRPr lang="es-ES"/>
          </a:p>
        </p:txBody>
      </p:sp>
    </p:spTree>
    <p:extLst>
      <p:ext uri="{BB962C8B-B14F-4D97-AF65-F5344CB8AC3E}">
        <p14:creationId xmlns:p14="http://schemas.microsoft.com/office/powerpoint/2010/main" val="39291542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err="1" smtClean="0"/>
              <a:t>Qq</a:t>
            </a:r>
            <a:r>
              <a:rPr lang="pt-BR" dirty="0" smtClean="0"/>
              <a:t> pessoa que representa uma entidade e que deseja participar numa candidatura de projeto </a:t>
            </a:r>
            <a:r>
              <a:rPr lang="pt-BR" dirty="0" err="1" smtClean="0"/>
              <a:t>Sudoe</a:t>
            </a:r>
            <a:r>
              <a:rPr lang="pt-BR" dirty="0" smtClean="0"/>
              <a:t> deve obrigatoriamente registar-se como usuário em </a:t>
            </a:r>
            <a:r>
              <a:rPr lang="pt-BR" dirty="0" err="1" smtClean="0"/>
              <a:t>eSudoe</a:t>
            </a:r>
            <a:r>
              <a:rPr lang="pt-BR" dirty="0" smtClean="0"/>
              <a:t>. Os campos a preencher consistem no usuário, nome, apelido e e-mail da pessoa. Depois</a:t>
            </a:r>
            <a:r>
              <a:rPr lang="pt-BR" baseline="0" dirty="0" smtClean="0"/>
              <a:t> o usuário receberá um </a:t>
            </a:r>
            <a:r>
              <a:rPr lang="pt-BR" baseline="0" dirty="0" err="1" smtClean="0"/>
              <a:t>email</a:t>
            </a:r>
            <a:r>
              <a:rPr lang="pt-BR" baseline="0" dirty="0" smtClean="0"/>
              <a:t> de ativação da conta. Depois poderá aceder à seção 2)</a:t>
            </a:r>
          </a:p>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52</a:t>
            </a:fld>
            <a:endParaRPr lang="es-ES"/>
          </a:p>
        </p:txBody>
      </p:sp>
    </p:spTree>
    <p:extLst>
      <p:ext uri="{BB962C8B-B14F-4D97-AF65-F5344CB8AC3E}">
        <p14:creationId xmlns:p14="http://schemas.microsoft.com/office/powerpoint/2010/main" val="21208435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err="1" smtClean="0"/>
              <a:t>Qq</a:t>
            </a:r>
            <a:r>
              <a:rPr lang="pt-BR" dirty="0" smtClean="0"/>
              <a:t> pessoa que representa uma entidade e que deseja participar numa candidatura de projeto </a:t>
            </a:r>
            <a:r>
              <a:rPr lang="pt-BR" dirty="0" err="1" smtClean="0"/>
              <a:t>Sudoe</a:t>
            </a:r>
            <a:r>
              <a:rPr lang="pt-BR" dirty="0" smtClean="0"/>
              <a:t> deve obrigatoriamente registar-se como usuário em </a:t>
            </a:r>
            <a:r>
              <a:rPr lang="pt-BR" dirty="0" err="1" smtClean="0"/>
              <a:t>eSudoe</a:t>
            </a:r>
            <a:r>
              <a:rPr lang="pt-BR" dirty="0" smtClean="0"/>
              <a:t>. Os campos a preencher consistem no usuário, nome, apelido e e-mail da pessoa. Depois</a:t>
            </a:r>
            <a:r>
              <a:rPr lang="pt-BR" baseline="0" dirty="0" smtClean="0"/>
              <a:t> o usuário receberá um </a:t>
            </a:r>
            <a:r>
              <a:rPr lang="pt-BR" baseline="0" dirty="0" err="1" smtClean="0"/>
              <a:t>email</a:t>
            </a:r>
            <a:r>
              <a:rPr lang="pt-BR" baseline="0" dirty="0" smtClean="0"/>
              <a:t> de ativação da conta. Depois poderá aceder à seção 2)</a:t>
            </a:r>
          </a:p>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53</a:t>
            </a:fld>
            <a:endParaRPr lang="es-ES"/>
          </a:p>
        </p:txBody>
      </p:sp>
    </p:spTree>
    <p:extLst>
      <p:ext uri="{BB962C8B-B14F-4D97-AF65-F5344CB8AC3E}">
        <p14:creationId xmlns:p14="http://schemas.microsoft.com/office/powerpoint/2010/main" val="36071059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pt-BR" sz="1200" b="0" i="0" kern="1200" dirty="0" smtClean="0">
                <a:solidFill>
                  <a:schemeClr val="tx1"/>
                </a:solidFill>
                <a:effectLst/>
                <a:latin typeface="+mn-lt"/>
                <a:ea typeface="+mn-ea"/>
                <a:cs typeface="+mn-cs"/>
              </a:rPr>
              <a:t>2) </a:t>
            </a:r>
            <a:r>
              <a:rPr lang="pt-BR" sz="1200" b="0" i="0" kern="1200" dirty="0" err="1" smtClean="0">
                <a:solidFill>
                  <a:schemeClr val="tx1"/>
                </a:solidFill>
                <a:effectLst/>
                <a:latin typeface="+mn-lt"/>
                <a:ea typeface="+mn-ea"/>
                <a:cs typeface="+mn-cs"/>
              </a:rPr>
              <a:t>Qq</a:t>
            </a:r>
            <a:r>
              <a:rPr lang="pt-BR" sz="1200" b="0" i="0" kern="1200" dirty="0" smtClean="0">
                <a:solidFill>
                  <a:schemeClr val="tx1"/>
                </a:solidFill>
                <a:effectLst/>
                <a:latin typeface="+mn-lt"/>
                <a:ea typeface="+mn-ea"/>
                <a:cs typeface="+mn-cs"/>
              </a:rPr>
              <a:t> entidade que pretende fazer parte de uma parceria de projeto, como BP ou B, deverá estar previamente registada em </a:t>
            </a:r>
            <a:r>
              <a:rPr lang="pt-BR" sz="1200" b="0" i="0" kern="1200" dirty="0" err="1" smtClean="0">
                <a:solidFill>
                  <a:schemeClr val="tx1"/>
                </a:solidFill>
                <a:effectLst/>
                <a:latin typeface="+mn-lt"/>
                <a:ea typeface="+mn-ea"/>
                <a:cs typeface="+mn-cs"/>
              </a:rPr>
              <a:t>eSudoe</a:t>
            </a:r>
            <a:r>
              <a:rPr lang="pt-BR" sz="1200" b="0" i="0" kern="1200" dirty="0" smtClean="0">
                <a:solidFill>
                  <a:schemeClr val="tx1"/>
                </a:solidFill>
                <a:effectLst/>
                <a:latin typeface="+mn-lt"/>
                <a:ea typeface="+mn-ea"/>
                <a:cs typeface="+mn-cs"/>
              </a:rPr>
              <a:t>. Após a realização deste processo, será atribuído automaticamente à entidade um código </a:t>
            </a:r>
            <a:r>
              <a:rPr lang="pt-BR" sz="1200" b="0" i="0" kern="1200" dirty="0" err="1" smtClean="0">
                <a:solidFill>
                  <a:schemeClr val="tx1"/>
                </a:solidFill>
                <a:effectLst/>
                <a:latin typeface="+mn-lt"/>
                <a:ea typeface="+mn-ea"/>
                <a:cs typeface="+mn-cs"/>
              </a:rPr>
              <a:t>eSudoe</a:t>
            </a:r>
            <a:r>
              <a:rPr lang="pt-BR" sz="1200" b="0" i="0" kern="1200" dirty="0" smtClean="0">
                <a:solidFill>
                  <a:schemeClr val="tx1"/>
                </a:solidFill>
                <a:effectLst/>
                <a:latin typeface="+mn-lt"/>
                <a:ea typeface="+mn-ea"/>
                <a:cs typeface="+mn-cs"/>
              </a:rPr>
              <a:t>. Este código será então válido para toda a duração do Programa de Cooperação 2014-2020 e por conseguinte para o conjunto das convocatórias de projetos.</a:t>
            </a:r>
            <a:r>
              <a:rPr lang="pt-BR" dirty="0" smtClean="0"/>
              <a:t/>
            </a:r>
            <a:br>
              <a:rPr lang="pt-BR" dirty="0" smtClean="0"/>
            </a:br>
            <a:r>
              <a:rPr lang="pt-BR" sz="1200" b="0" i="0" kern="1200" dirty="0" smtClean="0">
                <a:solidFill>
                  <a:schemeClr val="tx1"/>
                </a:solidFill>
                <a:effectLst/>
                <a:latin typeface="+mn-lt"/>
                <a:ea typeface="+mn-ea"/>
                <a:cs typeface="+mn-cs"/>
              </a:rPr>
              <a:t>Este registo prévio refere-se apenas às entidades que desejarão receber uma ajuda FEDER. Estas entidades participarão nos projetos como BP ou B. Os parceiros associados (parceiros que participarão nos projetos mas que não receberão ajuda FEDER) não deverão estar registados.</a:t>
            </a:r>
          </a:p>
          <a:p>
            <a:endParaRPr lang="pt-BR" sz="1200" b="0" i="0" kern="1200" dirty="0" smtClean="0">
              <a:solidFill>
                <a:schemeClr val="tx1"/>
              </a:solidFill>
              <a:effectLst/>
              <a:latin typeface="+mn-lt"/>
              <a:ea typeface="+mn-ea"/>
              <a:cs typeface="+mn-cs"/>
            </a:endParaRPr>
          </a:p>
          <a:p>
            <a:r>
              <a:rPr lang="pt-BR" sz="1200" b="0" i="0" kern="1200" dirty="0" smtClean="0">
                <a:solidFill>
                  <a:schemeClr val="tx1"/>
                </a:solidFill>
                <a:effectLst/>
                <a:latin typeface="+mn-lt"/>
                <a:ea typeface="+mn-ea"/>
                <a:cs typeface="+mn-cs"/>
              </a:rPr>
              <a:t>Dados solicitados:</a:t>
            </a:r>
            <a:r>
              <a:rPr lang="pt-BR" sz="1200" b="0" i="0" kern="1200" baseline="0" dirty="0" smtClean="0">
                <a:solidFill>
                  <a:schemeClr val="tx1"/>
                </a:solidFill>
                <a:effectLst/>
                <a:latin typeface="+mn-lt"/>
                <a:ea typeface="+mn-ea"/>
                <a:cs typeface="+mn-cs"/>
              </a:rPr>
              <a:t> .......</a:t>
            </a:r>
            <a:endParaRPr lang="pt-BR" sz="1200" b="0" i="0" kern="1200" dirty="0" smtClean="0">
              <a:solidFill>
                <a:schemeClr val="tx1"/>
              </a:solidFill>
              <a:effectLst/>
              <a:latin typeface="+mn-lt"/>
              <a:ea typeface="+mn-ea"/>
              <a:cs typeface="+mn-cs"/>
            </a:endParaRPr>
          </a:p>
          <a:p>
            <a:r>
              <a:rPr lang="pt-BR" dirty="0" smtClean="0"/>
              <a:t/>
            </a:r>
            <a:br>
              <a:rPr lang="pt-BR" dirty="0" smtClean="0"/>
            </a:br>
            <a:r>
              <a:rPr lang="pt-BR" sz="1200" b="1" i="0" kern="1200" dirty="0" smtClean="0">
                <a:solidFill>
                  <a:schemeClr val="tx1"/>
                </a:solidFill>
                <a:effectLst/>
                <a:latin typeface="+mn-lt"/>
                <a:ea typeface="+mn-ea"/>
                <a:cs typeface="+mn-cs"/>
              </a:rPr>
              <a:t>Antes de registar uma entidade</a:t>
            </a:r>
            <a:endParaRPr lang="pt-BR" sz="1200" b="0" i="0" kern="1200" dirty="0" smtClean="0">
              <a:solidFill>
                <a:schemeClr val="tx1"/>
              </a:solidFill>
              <a:effectLst/>
              <a:latin typeface="+mn-lt"/>
              <a:ea typeface="+mn-ea"/>
              <a:cs typeface="+mn-cs"/>
            </a:endParaRPr>
          </a:p>
          <a:p>
            <a:r>
              <a:rPr lang="pt-BR" sz="1200" b="0" i="0" kern="1200" dirty="0" smtClean="0">
                <a:solidFill>
                  <a:schemeClr val="tx1"/>
                </a:solidFill>
                <a:effectLst/>
                <a:latin typeface="+mn-lt"/>
                <a:ea typeface="+mn-ea"/>
                <a:cs typeface="+mn-cs"/>
              </a:rPr>
              <a:t>O código entidade </a:t>
            </a:r>
            <a:r>
              <a:rPr lang="pt-BR" sz="1200" b="0" i="0" kern="1200" dirty="0" err="1" smtClean="0">
                <a:solidFill>
                  <a:schemeClr val="tx1"/>
                </a:solidFill>
                <a:effectLst/>
                <a:latin typeface="+mn-lt"/>
                <a:ea typeface="+mn-ea"/>
                <a:cs typeface="+mn-cs"/>
              </a:rPr>
              <a:t>eSudoe</a:t>
            </a:r>
            <a:r>
              <a:rPr lang="pt-BR" sz="1200" b="0" i="0" kern="1200" dirty="0" smtClean="0">
                <a:solidFill>
                  <a:schemeClr val="tx1"/>
                </a:solidFill>
                <a:effectLst/>
                <a:latin typeface="+mn-lt"/>
                <a:ea typeface="+mn-ea"/>
                <a:cs typeface="+mn-cs"/>
              </a:rPr>
              <a:t> é válido para a entidade, não é nominativo nem associado a um trabalhador da entidade.</a:t>
            </a:r>
          </a:p>
          <a:p>
            <a:r>
              <a:rPr lang="pt-BR" sz="1200" b="0" i="0" kern="1200" dirty="0" smtClean="0">
                <a:solidFill>
                  <a:schemeClr val="tx1"/>
                </a:solidFill>
                <a:effectLst/>
                <a:latin typeface="+mn-lt"/>
                <a:ea typeface="+mn-ea"/>
                <a:cs typeface="+mn-cs"/>
              </a:rPr>
              <a:t>Em contrapartida, em função do tipo de entidade, o Programa </a:t>
            </a:r>
            <a:r>
              <a:rPr lang="pt-BR" sz="1200" b="0" i="0" kern="1200" dirty="0" err="1" smtClean="0">
                <a:solidFill>
                  <a:schemeClr val="tx1"/>
                </a:solidFill>
                <a:effectLst/>
                <a:latin typeface="+mn-lt"/>
                <a:ea typeface="+mn-ea"/>
                <a:cs typeface="+mn-cs"/>
              </a:rPr>
              <a:t>Interreg</a:t>
            </a:r>
            <a:r>
              <a:rPr lang="pt-BR" sz="1200" b="0" i="0" kern="1200" dirty="0" smtClean="0">
                <a:solidFill>
                  <a:schemeClr val="tx1"/>
                </a:solidFill>
                <a:effectLst/>
                <a:latin typeface="+mn-lt"/>
                <a:ea typeface="+mn-ea"/>
                <a:cs typeface="+mn-cs"/>
              </a:rPr>
              <a:t> </a:t>
            </a:r>
            <a:r>
              <a:rPr lang="pt-BR" sz="1200" b="0" i="0" kern="1200" dirty="0" err="1" smtClean="0">
                <a:solidFill>
                  <a:schemeClr val="tx1"/>
                </a:solidFill>
                <a:effectLst/>
                <a:latin typeface="+mn-lt"/>
                <a:ea typeface="+mn-ea"/>
                <a:cs typeface="+mn-cs"/>
              </a:rPr>
              <a:t>Sudoe</a:t>
            </a:r>
            <a:r>
              <a:rPr lang="pt-BR" sz="1200" b="0" i="0" kern="1200" dirty="0" smtClean="0">
                <a:solidFill>
                  <a:schemeClr val="tx1"/>
                </a:solidFill>
                <a:effectLst/>
                <a:latin typeface="+mn-lt"/>
                <a:ea typeface="+mn-ea"/>
                <a:cs typeface="+mn-cs"/>
              </a:rPr>
              <a:t> permite que o registo seja realizado ao nível de uma Direção-Geral, de um laboratório de investigação, de uma faculdade, etc. </a:t>
            </a:r>
            <a:r>
              <a:rPr lang="pt-BR" dirty="0" smtClean="0"/>
              <a:t/>
            </a:r>
            <a:br>
              <a:rPr lang="pt-BR" dirty="0" smtClean="0"/>
            </a:br>
            <a:r>
              <a:rPr lang="pt-BR" sz="1200" b="0" i="0" kern="1200" dirty="0" err="1" smtClean="0">
                <a:solidFill>
                  <a:schemeClr val="tx1"/>
                </a:solidFill>
                <a:effectLst/>
                <a:latin typeface="+mn-lt"/>
                <a:ea typeface="+mn-ea"/>
                <a:cs typeface="+mn-cs"/>
              </a:rPr>
              <a:t>eSudoe</a:t>
            </a:r>
            <a:r>
              <a:rPr lang="pt-BR" sz="1200" b="0" i="0" kern="1200" dirty="0" smtClean="0">
                <a:solidFill>
                  <a:schemeClr val="tx1"/>
                </a:solidFill>
                <a:effectLst/>
                <a:latin typeface="+mn-lt"/>
                <a:ea typeface="+mn-ea"/>
                <a:cs typeface="+mn-cs"/>
              </a:rPr>
              <a:t> dispõe de um motor de pesquisa das entidades registadas. Antes de iniciar o registo da sua entidade, verifique que a mesma ainda não se encontra registada.</a:t>
            </a:r>
          </a:p>
          <a:p>
            <a:r>
              <a:rPr lang="pt-BR" dirty="0" smtClean="0"/>
              <a:t/>
            </a:r>
            <a:br>
              <a:rPr lang="pt-BR" dirty="0" smtClean="0"/>
            </a:br>
            <a:r>
              <a:rPr lang="pt-BR" sz="1200" b="0" i="0" kern="1200" dirty="0" smtClean="0">
                <a:solidFill>
                  <a:schemeClr val="tx1"/>
                </a:solidFill>
                <a:effectLst/>
                <a:latin typeface="+mn-lt"/>
                <a:ea typeface="+mn-ea"/>
                <a:cs typeface="+mn-cs"/>
              </a:rPr>
              <a:t>Se a sua entidade já estiver registada, deverá simplesmente introduzir o seu código </a:t>
            </a:r>
            <a:r>
              <a:rPr lang="pt-BR" sz="1200" b="0" i="0" kern="1200" dirty="0" err="1" smtClean="0">
                <a:solidFill>
                  <a:schemeClr val="tx1"/>
                </a:solidFill>
                <a:effectLst/>
                <a:latin typeface="+mn-lt"/>
                <a:ea typeface="+mn-ea"/>
                <a:cs typeface="+mn-cs"/>
              </a:rPr>
              <a:t>eSudoe</a:t>
            </a:r>
            <a:r>
              <a:rPr lang="pt-BR" sz="1200" b="0" i="0" kern="1200" dirty="0" smtClean="0">
                <a:solidFill>
                  <a:schemeClr val="tx1"/>
                </a:solidFill>
                <a:effectLst/>
                <a:latin typeface="+mn-lt"/>
                <a:ea typeface="+mn-ea"/>
                <a:cs typeface="+mn-cs"/>
              </a:rPr>
              <a:t> e comunicá-lo ao BP do seu projeto de modo a que possa vinculá-lo ao projeto. Se for o BP, solicitar aos demais parceiros este código</a:t>
            </a:r>
          </a:p>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54</a:t>
            </a:fld>
            <a:endParaRPr lang="es-ES"/>
          </a:p>
        </p:txBody>
      </p:sp>
    </p:spTree>
    <p:extLst>
      <p:ext uri="{BB962C8B-B14F-4D97-AF65-F5344CB8AC3E}">
        <p14:creationId xmlns:p14="http://schemas.microsoft.com/office/powerpoint/2010/main" val="41459006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703263" y="800100"/>
            <a:ext cx="5330825" cy="3998913"/>
          </a:xfrm>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smtClean="0"/>
              <a:t>3) A titulo de cerrar o ciclo</a:t>
            </a:r>
          </a:p>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55</a:t>
            </a:fld>
            <a:endParaRPr lang="es-ES"/>
          </a:p>
        </p:txBody>
      </p:sp>
    </p:spTree>
    <p:extLst>
      <p:ext uri="{BB962C8B-B14F-4D97-AF65-F5344CB8AC3E}">
        <p14:creationId xmlns:p14="http://schemas.microsoft.com/office/powerpoint/2010/main" val="2886711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3</a:t>
            </a:fld>
            <a:endParaRPr lang="fr-FR"/>
          </a:p>
        </p:txBody>
      </p:sp>
    </p:spTree>
    <p:extLst>
      <p:ext uri="{BB962C8B-B14F-4D97-AF65-F5344CB8AC3E}">
        <p14:creationId xmlns:p14="http://schemas.microsoft.com/office/powerpoint/2010/main" val="18659260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56</a:t>
            </a:fld>
            <a:endParaRPr lang="es-ES"/>
          </a:p>
        </p:txBody>
      </p:sp>
    </p:spTree>
    <p:extLst>
      <p:ext uri="{BB962C8B-B14F-4D97-AF65-F5344CB8AC3E}">
        <p14:creationId xmlns:p14="http://schemas.microsoft.com/office/powerpoint/2010/main" val="13183926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pt-BR" dirty="0"/>
          </a:p>
        </p:txBody>
      </p:sp>
      <p:sp>
        <p:nvSpPr>
          <p:cNvPr id="4" name="Marcador de número de diapositiva 3"/>
          <p:cNvSpPr>
            <a:spLocks noGrp="1"/>
          </p:cNvSpPr>
          <p:nvPr>
            <p:ph type="sldNum" sz="quarter" idx="10"/>
          </p:nvPr>
        </p:nvSpPr>
        <p:spPr/>
        <p:txBody>
          <a:bodyPr/>
          <a:lstStyle/>
          <a:p>
            <a:fld id="{75693FD4-8F83-4EF7-AC3F-0DC0388986B0}" type="slidenum">
              <a:rPr lang="es-ES" smtClean="0"/>
              <a:pPr/>
              <a:t>59</a:t>
            </a:fld>
            <a:endParaRPr lang="es-ES"/>
          </a:p>
        </p:txBody>
      </p:sp>
    </p:spTree>
    <p:extLst>
      <p:ext uri="{BB962C8B-B14F-4D97-AF65-F5344CB8AC3E}">
        <p14:creationId xmlns:p14="http://schemas.microsoft.com/office/powerpoint/2010/main" val="1027514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baseline="0" dirty="0" smtClean="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4</a:t>
            </a:fld>
            <a:endParaRPr lang="fr-FR"/>
          </a:p>
        </p:txBody>
      </p:sp>
    </p:spTree>
    <p:extLst>
      <p:ext uri="{BB962C8B-B14F-4D97-AF65-F5344CB8AC3E}">
        <p14:creationId xmlns:p14="http://schemas.microsoft.com/office/powerpoint/2010/main" val="6423079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5</a:t>
            </a:fld>
            <a:endParaRPr lang="fr-FR"/>
          </a:p>
        </p:txBody>
      </p:sp>
    </p:spTree>
    <p:extLst>
      <p:ext uri="{BB962C8B-B14F-4D97-AF65-F5344CB8AC3E}">
        <p14:creationId xmlns:p14="http://schemas.microsoft.com/office/powerpoint/2010/main" val="3701854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6</a:t>
            </a:fld>
            <a:endParaRPr lang="fr-FR"/>
          </a:p>
        </p:txBody>
      </p:sp>
    </p:spTree>
    <p:extLst>
      <p:ext uri="{BB962C8B-B14F-4D97-AF65-F5344CB8AC3E}">
        <p14:creationId xmlns:p14="http://schemas.microsoft.com/office/powerpoint/2010/main" val="15545858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7</a:t>
            </a:fld>
            <a:endParaRPr lang="fr-FR"/>
          </a:p>
        </p:txBody>
      </p:sp>
    </p:spTree>
    <p:extLst>
      <p:ext uri="{BB962C8B-B14F-4D97-AF65-F5344CB8AC3E}">
        <p14:creationId xmlns:p14="http://schemas.microsoft.com/office/powerpoint/2010/main" val="26906907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8</a:t>
            </a:fld>
            <a:endParaRPr lang="fr-FR"/>
          </a:p>
        </p:txBody>
      </p:sp>
    </p:spTree>
    <p:extLst>
      <p:ext uri="{BB962C8B-B14F-4D97-AF65-F5344CB8AC3E}">
        <p14:creationId xmlns:p14="http://schemas.microsoft.com/office/powerpoint/2010/main" val="3468417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fr-FR" dirty="0"/>
          </a:p>
        </p:txBody>
      </p:sp>
      <p:sp>
        <p:nvSpPr>
          <p:cNvPr id="4" name="Marcador de número de diapositiva 3"/>
          <p:cNvSpPr>
            <a:spLocks noGrp="1"/>
          </p:cNvSpPr>
          <p:nvPr>
            <p:ph type="sldNum" sz="quarter" idx="10"/>
          </p:nvPr>
        </p:nvSpPr>
        <p:spPr/>
        <p:txBody>
          <a:bodyPr/>
          <a:lstStyle/>
          <a:p>
            <a:fld id="{75693FD4-8F83-4EF7-AC3F-0DC0388986B0}" type="slidenum">
              <a:rPr lang="fr-FR" smtClean="0"/>
              <a:pPr/>
              <a:t>9</a:t>
            </a:fld>
            <a:endParaRPr lang="fr-FR"/>
          </a:p>
        </p:txBody>
      </p:sp>
    </p:spTree>
    <p:extLst>
      <p:ext uri="{BB962C8B-B14F-4D97-AF65-F5344CB8AC3E}">
        <p14:creationId xmlns:p14="http://schemas.microsoft.com/office/powerpoint/2010/main" val="31578094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0" y="1981200"/>
            <a:ext cx="5562600" cy="1470025"/>
          </a:xfrm>
        </p:spPr>
        <p:txBody>
          <a:bodyPr anchor="t"/>
          <a:lstStyle>
            <a:lvl1pPr algn="l" eaLnBrk="1" latinLnBrk="0" hangingPunct="1">
              <a:defRPr kumimoji="0" lang="es-ES" b="1" cap="none" baseline="0">
                <a:solidFill>
                  <a:schemeClr val="tx2"/>
                </a:solidFill>
              </a:defRPr>
            </a:lvl1pPr>
          </a:lstStyle>
          <a:p>
            <a:r>
              <a:rPr kumimoji="0" lang="es-ES" dirty="0" smtClean="0"/>
              <a:t>Haga clic para modificar el estilo de título del patrón</a:t>
            </a:r>
            <a:endParaRPr kumimoji="0" lang="es-ES" dirty="0"/>
          </a:p>
        </p:txBody>
      </p:sp>
      <p:sp>
        <p:nvSpPr>
          <p:cNvPr id="3" name="Subtitle 2"/>
          <p:cNvSpPr>
            <a:spLocks noGrp="1"/>
          </p:cNvSpPr>
          <p:nvPr>
            <p:ph type="subTitle" idx="1"/>
          </p:nvPr>
        </p:nvSpPr>
        <p:spPr>
          <a:xfrm>
            <a:off x="381000" y="2895600"/>
            <a:ext cx="4772528" cy="990600"/>
          </a:xfrm>
        </p:spPr>
        <p:txBody>
          <a:bodyPr>
            <a:normAutofit/>
          </a:bodyPr>
          <a:lstStyle>
            <a:lvl1pPr marL="0" indent="0" algn="l" eaLnBrk="1" latinLnBrk="0" hangingPunct="1">
              <a:buNone/>
              <a:defRPr kumimoji="0" lang="es-ES" sz="2000" b="1" i="0">
                <a:solidFill>
                  <a:schemeClr val="accent6"/>
                </a:solidFill>
                <a:latin typeface="Open Sans"/>
              </a:defRPr>
            </a:lvl1pPr>
            <a:lvl2pPr marL="457200" indent="0" algn="ctr" eaLnBrk="1" latinLnBrk="0" hangingPunct="1">
              <a:buNone/>
              <a:defRPr kumimoji="0" lang="es-ES">
                <a:solidFill>
                  <a:schemeClr val="tx1">
                    <a:tint val="75000"/>
                  </a:schemeClr>
                </a:solidFill>
              </a:defRPr>
            </a:lvl2pPr>
            <a:lvl3pPr marL="914400" indent="0" algn="ctr" eaLnBrk="1" latinLnBrk="0" hangingPunct="1">
              <a:buNone/>
              <a:defRPr kumimoji="0" lang="es-ES">
                <a:solidFill>
                  <a:schemeClr val="tx1">
                    <a:tint val="75000"/>
                  </a:schemeClr>
                </a:solidFill>
              </a:defRPr>
            </a:lvl3pPr>
            <a:lvl4pPr marL="1371600" indent="0" algn="ctr" eaLnBrk="1" latinLnBrk="0" hangingPunct="1">
              <a:buNone/>
              <a:defRPr kumimoji="0" lang="es-ES">
                <a:solidFill>
                  <a:schemeClr val="tx1">
                    <a:tint val="75000"/>
                  </a:schemeClr>
                </a:solidFill>
              </a:defRPr>
            </a:lvl4pPr>
            <a:lvl5pPr marL="1828800" indent="0" algn="ctr" eaLnBrk="1" latinLnBrk="0" hangingPunct="1">
              <a:buNone/>
              <a:defRPr kumimoji="0" lang="es-ES">
                <a:solidFill>
                  <a:schemeClr val="tx1">
                    <a:tint val="75000"/>
                  </a:schemeClr>
                </a:solidFill>
              </a:defRPr>
            </a:lvl5pPr>
            <a:lvl6pPr marL="2286000" indent="0" algn="ctr" eaLnBrk="1" latinLnBrk="0" hangingPunct="1">
              <a:buNone/>
              <a:defRPr kumimoji="0" lang="es-ES">
                <a:solidFill>
                  <a:schemeClr val="tx1">
                    <a:tint val="75000"/>
                  </a:schemeClr>
                </a:solidFill>
              </a:defRPr>
            </a:lvl6pPr>
            <a:lvl7pPr marL="2743200" indent="0" algn="ctr" eaLnBrk="1" latinLnBrk="0" hangingPunct="1">
              <a:buNone/>
              <a:defRPr kumimoji="0" lang="es-ES">
                <a:solidFill>
                  <a:schemeClr val="tx1">
                    <a:tint val="75000"/>
                  </a:schemeClr>
                </a:solidFill>
              </a:defRPr>
            </a:lvl7pPr>
            <a:lvl8pPr marL="3200400" indent="0" algn="ctr" eaLnBrk="1" latinLnBrk="0" hangingPunct="1">
              <a:buNone/>
              <a:defRPr kumimoji="0" lang="es-ES">
                <a:solidFill>
                  <a:schemeClr val="tx1">
                    <a:tint val="75000"/>
                  </a:schemeClr>
                </a:solidFill>
              </a:defRPr>
            </a:lvl8pPr>
            <a:lvl9pPr marL="3657600" indent="0" algn="ctr" eaLnBrk="1" latinLnBrk="0" hangingPunct="1">
              <a:buNone/>
              <a:defRPr kumimoji="0" lang="es-ES">
                <a:solidFill>
                  <a:schemeClr val="tx1">
                    <a:tint val="75000"/>
                  </a:schemeClr>
                </a:solidFill>
              </a:defRPr>
            </a:lvl9pPr>
          </a:lstStyle>
          <a:p>
            <a:pPr eaLnBrk="1" latinLnBrk="0" hangingPunct="1"/>
            <a:r>
              <a:rPr kumimoji="0" lang="es-ES_tradnl" smtClean="0"/>
              <a:t>Haga clic para modificar el estilo de subtítulo del patrón</a:t>
            </a:r>
            <a:endParaRPr kumimoji="0" dirty="0"/>
          </a:p>
        </p:txBody>
      </p:sp>
      <p:pic>
        <p:nvPicPr>
          <p:cNvPr id="9" name="Imagen 8"/>
          <p:cNvPicPr>
            <a:picLocks noChangeAspect="1"/>
          </p:cNvPicPr>
          <p:nvPr userDrawn="1"/>
        </p:nvPicPr>
        <p:blipFill>
          <a:blip r:embed="rId2"/>
          <a:stretch>
            <a:fillRect/>
          </a:stretch>
        </p:blipFill>
        <p:spPr>
          <a:xfrm>
            <a:off x="457200" y="457200"/>
            <a:ext cx="2133600" cy="661509"/>
          </a:xfrm>
          <a:prstGeom prst="rect">
            <a:avLst/>
          </a:prstGeom>
        </p:spPr>
      </p:pic>
      <p:pic>
        <p:nvPicPr>
          <p:cNvPr id="11" name="Imagen 10"/>
          <p:cNvPicPr>
            <a:picLocks noChangeAspect="1"/>
          </p:cNvPicPr>
          <p:nvPr userDrawn="1"/>
        </p:nvPicPr>
        <p:blipFill>
          <a:blip r:embed="rId3"/>
          <a:stretch>
            <a:fillRect/>
          </a:stretch>
        </p:blipFill>
        <p:spPr>
          <a:xfrm>
            <a:off x="457200" y="6019800"/>
            <a:ext cx="1752600" cy="565354"/>
          </a:xfrm>
          <a:prstGeom prst="rect">
            <a:avLst/>
          </a:prstGeom>
        </p:spPr>
      </p:pic>
      <p:pic>
        <p:nvPicPr>
          <p:cNvPr id="12" name="Imagen 11"/>
          <p:cNvPicPr>
            <a:picLocks noChangeAspect="1"/>
          </p:cNvPicPr>
          <p:nvPr userDrawn="1"/>
        </p:nvPicPr>
        <p:blipFill rotWithShape="1">
          <a:blip r:embed="rId4"/>
          <a:srcRect r="20630"/>
          <a:stretch/>
        </p:blipFill>
        <p:spPr>
          <a:xfrm>
            <a:off x="4572001" y="1066800"/>
            <a:ext cx="4572000" cy="5334000"/>
          </a:xfrm>
          <a:prstGeom prst="rect">
            <a:avLst/>
          </a:prstGeom>
        </p:spPr>
      </p:pic>
    </p:spTree>
  </p:cSld>
  <p:clrMapOvr>
    <a:masterClrMapping/>
  </p:clrMapOvr>
  <p:transition spd="slow">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pPr eaLnBrk="1" latinLnBrk="0" hangingPunct="1"/>
            <a:r>
              <a:rPr kumimoji="0" lang="es-ES" dirty="0" smtClean="0"/>
              <a:t>Hola </a:t>
            </a:r>
            <a:endParaRPr kumimoji="0" dirty="0"/>
          </a:p>
        </p:txBody>
      </p:sp>
      <p:sp>
        <p:nvSpPr>
          <p:cNvPr id="3" name="Date Placeholder 2"/>
          <p:cNvSpPr>
            <a:spLocks noGrp="1"/>
          </p:cNvSpPr>
          <p:nvPr>
            <p:ph type="dt" sz="half" idx="10"/>
          </p:nvPr>
        </p:nvSpPr>
        <p:spPr>
          <a:xfrm>
            <a:off x="6629400" y="6340475"/>
            <a:ext cx="2133600" cy="365125"/>
          </a:xfrm>
        </p:spPr>
        <p:txBody>
          <a:bodyPr/>
          <a:lstStyle/>
          <a:p>
            <a:fld id="{757B281C-5159-4971-8228-52B9A72E9ED2}" type="datetimeFigureOut">
              <a:rPr kumimoji="0" lang="es-ES"/>
              <a:pPr/>
              <a:t>14/02/2017</a:t>
            </a:fld>
            <a:endParaRPr kumimoji="0" lang="es-ES" dirty="0"/>
          </a:p>
        </p:txBody>
      </p:sp>
      <p:sp>
        <p:nvSpPr>
          <p:cNvPr id="4" name="Footer Placeholder 3"/>
          <p:cNvSpPr>
            <a:spLocks noGrp="1"/>
          </p:cNvSpPr>
          <p:nvPr>
            <p:ph type="ftr" sz="quarter" idx="11"/>
          </p:nvPr>
        </p:nvSpPr>
        <p:spPr/>
        <p:txBody>
          <a:bodyPr/>
          <a:lstStyle/>
          <a:p>
            <a:endParaRPr kumimoji="0" lang="es-ES"/>
          </a:p>
        </p:txBody>
      </p:sp>
      <p:sp>
        <p:nvSpPr>
          <p:cNvPr id="5" name="Slide Number Placeholder 4"/>
          <p:cNvSpPr>
            <a:spLocks noGrp="1"/>
          </p:cNvSpPr>
          <p:nvPr>
            <p:ph type="sldNum" sz="quarter" idx="12"/>
          </p:nvPr>
        </p:nvSpPr>
        <p:spPr/>
        <p:txBody>
          <a:bodyPr/>
          <a:lstStyle/>
          <a:p>
            <a:fld id="{33D6E5A2-EC83-451F-A719-9AC1370DD5CF}" type="slidenum">
              <a:rPr kumimoji="0"/>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7B281C-5159-4971-8228-52B9A72E9ED2}" type="datetimeFigureOut">
              <a:rPr kumimoji="0" lang="es-ES"/>
              <a:pPr/>
              <a:t>14/02/2017</a:t>
            </a:fld>
            <a:endParaRPr kumimoji="0" lang="es-ES"/>
          </a:p>
        </p:txBody>
      </p:sp>
      <p:sp>
        <p:nvSpPr>
          <p:cNvPr id="3" name="Footer Placeholder 2"/>
          <p:cNvSpPr>
            <a:spLocks noGrp="1"/>
          </p:cNvSpPr>
          <p:nvPr>
            <p:ph type="ftr" sz="quarter" idx="11"/>
          </p:nvPr>
        </p:nvSpPr>
        <p:spPr/>
        <p:txBody>
          <a:bodyPr/>
          <a:lstStyle/>
          <a:p>
            <a:endParaRPr kumimoji="0" lang="es-ES"/>
          </a:p>
        </p:txBody>
      </p:sp>
      <p:sp>
        <p:nvSpPr>
          <p:cNvPr id="4" name="Slide Number Placeholder 3"/>
          <p:cNvSpPr>
            <a:spLocks noGrp="1"/>
          </p:cNvSpPr>
          <p:nvPr>
            <p:ph type="sldNum" sz="quarter" idx="12"/>
          </p:nvPr>
        </p:nvSpPr>
        <p:spPr/>
        <p:txBody>
          <a:bodyPr/>
          <a:lstStyle/>
          <a:p>
            <a:fld id="{33D6E5A2-EC83-451F-A719-9AC1370DD5CF}" type="slidenum">
              <a:rPr kumimoji="0"/>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olo el fondo">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3543" y="0"/>
            <a:ext cx="9100457" cy="6879771"/>
          </a:xfrm>
          <a:prstGeom prst="rect">
            <a:avLst/>
          </a:prstGeom>
        </p:spPr>
      </p:pic>
    </p:spTree>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Encabezado de sección">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57B281C-5159-4971-8228-52B9A72E9ED2}" type="datetimeFigureOut">
              <a:rPr kumimoji="0" lang="es-ES"/>
              <a:pPr/>
              <a:t>14/02/2017</a:t>
            </a:fld>
            <a:endParaRPr kumimoji="0" lang="es-ES"/>
          </a:p>
        </p:txBody>
      </p:sp>
      <p:sp>
        <p:nvSpPr>
          <p:cNvPr id="5" name="Footer Placeholder 4"/>
          <p:cNvSpPr>
            <a:spLocks noGrp="1"/>
          </p:cNvSpPr>
          <p:nvPr>
            <p:ph type="ftr" sz="quarter" idx="11"/>
          </p:nvPr>
        </p:nvSpPr>
        <p:spPr/>
        <p:txBody>
          <a:bodyPr/>
          <a:lstStyle/>
          <a:p>
            <a:endParaRPr kumimoji="0" lang="es-ES" dirty="0"/>
          </a:p>
        </p:txBody>
      </p:sp>
      <p:sp>
        <p:nvSpPr>
          <p:cNvPr id="6" name="Slide Number Placeholder 5"/>
          <p:cNvSpPr>
            <a:spLocks noGrp="1"/>
          </p:cNvSpPr>
          <p:nvPr>
            <p:ph type="sldNum" sz="quarter" idx="12"/>
          </p:nvPr>
        </p:nvSpPr>
        <p:spPr/>
        <p:txBody>
          <a:bodyPr/>
          <a:lstStyle/>
          <a:p>
            <a:fld id="{33D6E5A2-EC83-451F-A719-9AC1370DD5CF}" type="slidenum">
              <a:rPr kumimoji="0"/>
              <a:pPr/>
              <a:t>‹Nº›</a:t>
            </a:fld>
            <a:endParaRPr kumimoji="0" lang="es-ES"/>
          </a:p>
        </p:txBody>
      </p:sp>
      <p:pic>
        <p:nvPicPr>
          <p:cNvPr id="11" name="Imagen 10"/>
          <p:cNvPicPr>
            <a:picLocks noChangeAspect="1"/>
          </p:cNvPicPr>
          <p:nvPr userDrawn="1"/>
        </p:nvPicPr>
        <p:blipFill>
          <a:blip r:embed="rId2"/>
          <a:stretch>
            <a:fillRect/>
          </a:stretch>
        </p:blipFill>
        <p:spPr>
          <a:xfrm>
            <a:off x="457200" y="457201"/>
            <a:ext cx="1295400" cy="401630"/>
          </a:xfrm>
          <a:prstGeom prst="rect">
            <a:avLst/>
          </a:prstGeom>
        </p:spPr>
      </p:pic>
      <p:pic>
        <p:nvPicPr>
          <p:cNvPr id="13" name="Imagen 12"/>
          <p:cNvPicPr>
            <a:picLocks noChangeAspect="1"/>
          </p:cNvPicPr>
          <p:nvPr userDrawn="1"/>
        </p:nvPicPr>
        <p:blipFill rotWithShape="1">
          <a:blip r:embed="rId3"/>
          <a:srcRect t="76752"/>
          <a:stretch/>
        </p:blipFill>
        <p:spPr>
          <a:xfrm>
            <a:off x="457200" y="6453720"/>
            <a:ext cx="1752600" cy="131434"/>
          </a:xfrm>
          <a:prstGeom prst="rect">
            <a:avLst/>
          </a:prstGeom>
        </p:spPr>
      </p:pic>
      <p:sp>
        <p:nvSpPr>
          <p:cNvPr id="14" name="Rectángulo 13"/>
          <p:cNvSpPr/>
          <p:nvPr/>
        </p:nvSpPr>
        <p:spPr>
          <a:xfrm>
            <a:off x="0" y="1995226"/>
            <a:ext cx="9150077" cy="4422734"/>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s-ES"/>
          </a:p>
        </p:txBody>
      </p:sp>
      <p:sp>
        <p:nvSpPr>
          <p:cNvPr id="2" name="Title 1"/>
          <p:cNvSpPr>
            <a:spLocks noGrp="1"/>
          </p:cNvSpPr>
          <p:nvPr>
            <p:ph type="title" hasCustomPrompt="1"/>
          </p:nvPr>
        </p:nvSpPr>
        <p:spPr>
          <a:xfrm>
            <a:off x="348652" y="2051467"/>
            <a:ext cx="5779199" cy="1362075"/>
          </a:xfrm>
        </p:spPr>
        <p:txBody>
          <a:bodyPr anchor="t" anchorCtr="0">
            <a:normAutofit/>
          </a:bodyPr>
          <a:lstStyle>
            <a:lvl1pPr algn="l" eaLnBrk="1" latinLnBrk="0" hangingPunct="1">
              <a:defRPr kumimoji="0" lang="es-ES" sz="2400" b="1" cap="none" baseline="0">
                <a:solidFill>
                  <a:schemeClr val="bg2"/>
                </a:solidFill>
              </a:defRPr>
            </a:lvl1pPr>
          </a:lstStyle>
          <a:p>
            <a:r>
              <a:rPr kumimoji="0" lang="es-ES" dirty="0"/>
              <a:t>Haga clic para modificar el estilo de título del </a:t>
            </a:r>
            <a:r>
              <a:rPr kumimoji="0" lang="es-ES" dirty="0" smtClean="0"/>
              <a:t>patrón</a:t>
            </a:r>
            <a:endParaRPr kumimoji="0" lang="es-ES" dirty="0"/>
          </a:p>
        </p:txBody>
      </p:sp>
    </p:spTree>
  </p:cSld>
  <p:clrMapOvr>
    <a:masterClrMapping/>
  </p:clrMapOvr>
  <p:transition spd="slow">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fot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68209" y="1506926"/>
            <a:ext cx="8318591" cy="1007674"/>
          </a:xfrm>
        </p:spPr>
        <p:txBody>
          <a:bodyPr anchor="t" anchorCtr="0">
            <a:normAutofit/>
          </a:bodyPr>
          <a:lstStyle>
            <a:lvl1pPr algn="l" eaLnBrk="1" latinLnBrk="0" hangingPunct="1">
              <a:defRPr kumimoji="0" lang="es-ES" sz="2400"/>
            </a:lvl1pPr>
          </a:lstStyle>
          <a:p>
            <a:r>
              <a:rPr kumimoji="0" lang="es-ES" dirty="0"/>
              <a:t>Haga clic para modificar </a:t>
            </a:r>
            <a:r>
              <a:rPr kumimoji="0" lang="es-ES" dirty="0" smtClean="0"/>
              <a:t/>
            </a:r>
            <a:br>
              <a:rPr kumimoji="0" lang="es-ES" dirty="0" smtClean="0"/>
            </a:br>
            <a:r>
              <a:rPr kumimoji="0" lang="es-ES" dirty="0" smtClean="0"/>
              <a:t>el </a:t>
            </a:r>
            <a:r>
              <a:rPr kumimoji="0" lang="es-ES" dirty="0"/>
              <a:t>estilo de título del patrón</a:t>
            </a:r>
          </a:p>
        </p:txBody>
      </p:sp>
      <p:sp>
        <p:nvSpPr>
          <p:cNvPr id="4" name="Date Placeholder 3"/>
          <p:cNvSpPr>
            <a:spLocks noGrp="1"/>
          </p:cNvSpPr>
          <p:nvPr>
            <p:ph type="dt" sz="half" idx="10"/>
          </p:nvPr>
        </p:nvSpPr>
        <p:spPr/>
        <p:txBody>
          <a:bodyPr/>
          <a:lstStyle/>
          <a:p>
            <a:fld id="{757B281C-5159-4971-8228-52B9A72E9ED2}" type="datetimeFigureOut">
              <a:rPr kumimoji="0" lang="es-ES"/>
              <a:pPr/>
              <a:t>14/02/2017</a:t>
            </a:fld>
            <a:endParaRPr kumimoji="0" lang="es-ES" dirty="0"/>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a:xfrm>
            <a:off x="6638759" y="395382"/>
            <a:ext cx="2133600" cy="365125"/>
          </a:xfrm>
        </p:spPr>
        <p:txBody>
          <a:bodyPr/>
          <a:lstStyle/>
          <a:p>
            <a:fld id="{33D6E5A2-EC83-451F-A719-9AC1370DD5CF}" type="slidenum">
              <a:rPr kumimoji="0"/>
              <a:pPr/>
              <a:t>‹Nº›</a:t>
            </a:fld>
            <a:endParaRPr kumimoji="0" lang="es-ES" dirty="0"/>
          </a:p>
        </p:txBody>
      </p:sp>
      <p:sp>
        <p:nvSpPr>
          <p:cNvPr id="11" name="Marcador de contenido 10"/>
          <p:cNvSpPr>
            <a:spLocks noGrp="1"/>
          </p:cNvSpPr>
          <p:nvPr>
            <p:ph sz="quarter" idx="13"/>
          </p:nvPr>
        </p:nvSpPr>
        <p:spPr>
          <a:xfrm>
            <a:off x="381000" y="2514600"/>
            <a:ext cx="8305800" cy="3200400"/>
          </a:xfrm>
        </p:spPr>
        <p:txBody>
          <a:bodyPr/>
          <a:lstStyle>
            <a:lvl1pPr>
              <a:defRPr sz="2000" b="0" i="0"/>
            </a:lvl1pPr>
            <a:lvl5pPr marL="717550" indent="-268288">
              <a:defRPr/>
            </a:lvl5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dirty="0"/>
          </a:p>
        </p:txBody>
      </p:sp>
    </p:spTree>
  </p:cSld>
  <p:clrMapOvr>
    <a:masterClrMapping/>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latinLnBrk="0" hangingPunct="1"/>
            <a:r>
              <a:rPr kumimoji="0" lang="es-ES_tradnl" smtClean="0"/>
              <a:t>Clic para editar título</a:t>
            </a:r>
            <a:endParaRPr kumimoji="0" dirty="0"/>
          </a:p>
        </p:txBody>
      </p:sp>
      <p:sp>
        <p:nvSpPr>
          <p:cNvPr id="3" name="Content Placeholder 2"/>
          <p:cNvSpPr>
            <a:spLocks noGrp="1"/>
          </p:cNvSpPr>
          <p:nvPr>
            <p:ph sz="half" idx="1"/>
          </p:nvPr>
        </p:nvSpPr>
        <p:spPr>
          <a:xfrm>
            <a:off x="442729" y="2503485"/>
            <a:ext cx="4078377" cy="3840298"/>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dirty="0"/>
          </a:p>
        </p:txBody>
      </p:sp>
      <p:sp>
        <p:nvSpPr>
          <p:cNvPr id="4" name="Content Placeholder 3"/>
          <p:cNvSpPr>
            <a:spLocks noGrp="1"/>
          </p:cNvSpPr>
          <p:nvPr>
            <p:ph sz="half" idx="2"/>
          </p:nvPr>
        </p:nvSpPr>
        <p:spPr>
          <a:xfrm>
            <a:off x="4630489" y="2503485"/>
            <a:ext cx="4059273" cy="3840298"/>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dirty="0"/>
          </a:p>
        </p:txBody>
      </p:sp>
      <p:sp>
        <p:nvSpPr>
          <p:cNvPr id="5" name="Date Placeholder 4"/>
          <p:cNvSpPr>
            <a:spLocks noGrp="1"/>
          </p:cNvSpPr>
          <p:nvPr>
            <p:ph type="dt" sz="half" idx="10"/>
          </p:nvPr>
        </p:nvSpPr>
        <p:spPr/>
        <p:txBody>
          <a:bodyPr/>
          <a:lstStyle/>
          <a:p>
            <a:fld id="{757B281C-5159-4971-8228-52B9A72E9ED2}" type="datetimeFigureOut">
              <a:rPr kumimoji="0" lang="es-ES"/>
              <a:pPr/>
              <a:t>14/02/2017</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p>
            <a:fld id="{33D6E5A2-EC83-451F-A719-9AC1370DD5CF}" type="slidenum">
              <a:rPr kumimoji="0"/>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eaLnBrk="1" latinLnBrk="0" hangingPunct="1">
              <a:defRPr kumimoji="0" lang="es-ES"/>
            </a:lvl1pPr>
          </a:lstStyle>
          <a:p>
            <a:pPr eaLnBrk="1" latinLnBrk="0" hangingPunct="1"/>
            <a:r>
              <a:rPr kumimoji="0" lang="es-ES_tradnl" smtClean="0"/>
              <a:t>Clic para editar título</a:t>
            </a:r>
            <a:endParaRPr kumimoji="0" dirty="0"/>
          </a:p>
        </p:txBody>
      </p:sp>
      <p:sp>
        <p:nvSpPr>
          <p:cNvPr id="3" name="Text Placeholder 2"/>
          <p:cNvSpPr>
            <a:spLocks noGrp="1"/>
          </p:cNvSpPr>
          <p:nvPr>
            <p:ph type="body" idx="1"/>
          </p:nvPr>
        </p:nvSpPr>
        <p:spPr>
          <a:xfrm>
            <a:off x="347781" y="2470885"/>
            <a:ext cx="4071819" cy="639762"/>
          </a:xfrm>
        </p:spPr>
        <p:txBody>
          <a:bodyPr anchor="t" anchorCtr="0">
            <a:normAutofit/>
          </a:bodyPr>
          <a:lstStyle>
            <a:lvl1pPr marL="0" indent="0" eaLnBrk="1" latinLnBrk="0" hangingPunct="1">
              <a:buNone/>
              <a:defRPr kumimoji="0" lang="es-ES" sz="1800" b="1">
                <a:solidFill>
                  <a:schemeClr val="accent6"/>
                </a:solidFill>
              </a:defRPr>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r>
              <a:rPr kumimoji="0" lang="es-ES_tradnl" smtClean="0"/>
              <a:t>Haga clic para modificar el estilo de texto del patrón</a:t>
            </a:r>
          </a:p>
        </p:txBody>
      </p:sp>
      <p:sp>
        <p:nvSpPr>
          <p:cNvPr id="7" name="Date Placeholder 6"/>
          <p:cNvSpPr>
            <a:spLocks noGrp="1"/>
          </p:cNvSpPr>
          <p:nvPr>
            <p:ph type="dt" sz="half" idx="10"/>
          </p:nvPr>
        </p:nvSpPr>
        <p:spPr/>
        <p:txBody>
          <a:bodyPr/>
          <a:lstStyle/>
          <a:p>
            <a:fld id="{757B281C-5159-4971-8228-52B9A72E9ED2}" type="datetimeFigureOut">
              <a:rPr kumimoji="0" lang="es-ES"/>
              <a:pPr/>
              <a:t>14/02/2017</a:t>
            </a:fld>
            <a:endParaRPr kumimoji="0" lang="es-ES"/>
          </a:p>
        </p:txBody>
      </p:sp>
      <p:sp>
        <p:nvSpPr>
          <p:cNvPr id="8" name="Footer Placeholder 7"/>
          <p:cNvSpPr>
            <a:spLocks noGrp="1"/>
          </p:cNvSpPr>
          <p:nvPr>
            <p:ph type="ftr" sz="quarter" idx="11"/>
          </p:nvPr>
        </p:nvSpPr>
        <p:spPr/>
        <p:txBody>
          <a:bodyPr/>
          <a:lstStyle/>
          <a:p>
            <a:endParaRPr kumimoji="0" lang="es-ES"/>
          </a:p>
        </p:txBody>
      </p:sp>
      <p:sp>
        <p:nvSpPr>
          <p:cNvPr id="9" name="Slide Number Placeholder 8"/>
          <p:cNvSpPr>
            <a:spLocks noGrp="1"/>
          </p:cNvSpPr>
          <p:nvPr>
            <p:ph type="sldNum" sz="quarter" idx="12"/>
          </p:nvPr>
        </p:nvSpPr>
        <p:spPr/>
        <p:txBody>
          <a:bodyPr/>
          <a:lstStyle/>
          <a:p>
            <a:fld id="{33D6E5A2-EC83-451F-A719-9AC1370DD5CF}" type="slidenum">
              <a:rPr kumimoji="0"/>
              <a:pPr/>
              <a:t>‹Nº›</a:t>
            </a:fld>
            <a:endParaRPr kumimoji="0" lang="es-ES"/>
          </a:p>
        </p:txBody>
      </p:sp>
      <p:sp>
        <p:nvSpPr>
          <p:cNvPr id="10" name="Content Placeholder 2"/>
          <p:cNvSpPr>
            <a:spLocks noGrp="1"/>
          </p:cNvSpPr>
          <p:nvPr>
            <p:ph sz="half" idx="13"/>
          </p:nvPr>
        </p:nvSpPr>
        <p:spPr>
          <a:xfrm>
            <a:off x="442729" y="3062515"/>
            <a:ext cx="4078377" cy="3281267"/>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dirty="0"/>
          </a:p>
        </p:txBody>
      </p:sp>
      <p:sp>
        <p:nvSpPr>
          <p:cNvPr id="11" name="Content Placeholder 3"/>
          <p:cNvSpPr>
            <a:spLocks noGrp="1"/>
          </p:cNvSpPr>
          <p:nvPr>
            <p:ph sz="half" idx="2"/>
          </p:nvPr>
        </p:nvSpPr>
        <p:spPr>
          <a:xfrm>
            <a:off x="4630489" y="3062515"/>
            <a:ext cx="4059273" cy="3281267"/>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lvl6pPr eaLnBrk="1" latinLnBrk="0" hangingPunct="1">
              <a:defRPr kumimoji="0" lang="es-ES" sz="1800"/>
            </a:lvl6pPr>
            <a:lvl7pPr eaLnBrk="1" latinLnBrk="0" hangingPunct="1">
              <a:defRPr kumimoji="0" lang="es-ES" sz="1800"/>
            </a:lvl7pPr>
            <a:lvl8pPr eaLnBrk="1" latinLnBrk="0" hangingPunct="1">
              <a:defRPr kumimoji="0" lang="es-ES" sz="1800"/>
            </a:lvl8pPr>
            <a:lvl9pPr eaLnBrk="1" latinLnBrk="0" hangingPunct="1">
              <a:defRPr kumimoji="0" lang="es-ES" sz="1800"/>
            </a:lvl9p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a:p>
        </p:txBody>
      </p:sp>
      <p:sp>
        <p:nvSpPr>
          <p:cNvPr id="12" name="Text Placeholder 2"/>
          <p:cNvSpPr>
            <a:spLocks noGrp="1"/>
          </p:cNvSpPr>
          <p:nvPr>
            <p:ph type="body" idx="14"/>
          </p:nvPr>
        </p:nvSpPr>
        <p:spPr>
          <a:xfrm>
            <a:off x="4495800" y="2471369"/>
            <a:ext cx="4071819" cy="639762"/>
          </a:xfrm>
        </p:spPr>
        <p:txBody>
          <a:bodyPr anchor="t" anchorCtr="0">
            <a:normAutofit/>
          </a:bodyPr>
          <a:lstStyle>
            <a:lvl1pPr marL="0" indent="0" eaLnBrk="1" latinLnBrk="0" hangingPunct="1">
              <a:buNone/>
              <a:defRPr kumimoji="0" lang="es-ES" sz="1800" b="1">
                <a:solidFill>
                  <a:schemeClr val="accent6"/>
                </a:solidFill>
              </a:defRPr>
            </a:lvl1pPr>
            <a:lvl2pPr marL="457200" indent="0" eaLnBrk="1" latinLnBrk="0" hangingPunct="1">
              <a:buNone/>
              <a:defRPr kumimoji="0" lang="es-ES" sz="2000" b="1"/>
            </a:lvl2pPr>
            <a:lvl3pPr marL="914400" indent="0" eaLnBrk="1" latinLnBrk="0" hangingPunct="1">
              <a:buNone/>
              <a:defRPr kumimoji="0" lang="es-ES" sz="1800" b="1"/>
            </a:lvl3pPr>
            <a:lvl4pPr marL="1371600" indent="0" eaLnBrk="1" latinLnBrk="0" hangingPunct="1">
              <a:buNone/>
              <a:defRPr kumimoji="0" lang="es-ES" sz="1600" b="1"/>
            </a:lvl4pPr>
            <a:lvl5pPr marL="1828800" indent="0" eaLnBrk="1" latinLnBrk="0" hangingPunct="1">
              <a:buNone/>
              <a:defRPr kumimoji="0" lang="es-ES" sz="1600" b="1"/>
            </a:lvl5pPr>
            <a:lvl6pPr marL="2286000" indent="0" eaLnBrk="1" latinLnBrk="0" hangingPunct="1">
              <a:buNone/>
              <a:defRPr kumimoji="0" lang="es-ES" sz="1600" b="1"/>
            </a:lvl6pPr>
            <a:lvl7pPr marL="2743200" indent="0" eaLnBrk="1" latinLnBrk="0" hangingPunct="1">
              <a:buNone/>
              <a:defRPr kumimoji="0" lang="es-ES" sz="1600" b="1"/>
            </a:lvl7pPr>
            <a:lvl8pPr marL="3200400" indent="0" eaLnBrk="1" latinLnBrk="0" hangingPunct="1">
              <a:buNone/>
              <a:defRPr kumimoji="0" lang="es-ES" sz="1600" b="1"/>
            </a:lvl8pPr>
            <a:lvl9pPr marL="3657600" indent="0" eaLnBrk="1" latinLnBrk="0" hangingPunct="1">
              <a:buNone/>
              <a:defRPr kumimoji="0" lang="es-ES" sz="1600" b="1"/>
            </a:lvl9pPr>
          </a:lstStyle>
          <a:p>
            <a:pPr lvl="0" eaLnBrk="1" latinLnBrk="0" hangingPunct="1"/>
            <a:r>
              <a:rPr kumimoji="0" lang="es-ES_tradnl" smtClean="0"/>
              <a:t>Haga clic para modificar el estilo de texto del patrón</a:t>
            </a:r>
          </a:p>
        </p:txBody>
      </p: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57643" y="1494799"/>
            <a:ext cx="2626046" cy="547918"/>
          </a:xfrm>
        </p:spPr>
        <p:txBody>
          <a:bodyPr anchor="b"/>
          <a:lstStyle>
            <a:lvl1pPr algn="l" eaLnBrk="1" latinLnBrk="0" hangingPunct="1">
              <a:defRPr kumimoji="0" lang="es-ES" sz="2000" b="1"/>
            </a:lvl1pPr>
          </a:lstStyle>
          <a:p>
            <a:pPr eaLnBrk="1" latinLnBrk="0" hangingPunct="1"/>
            <a:r>
              <a:rPr kumimoji="0" lang="es-ES_tradnl" smtClean="0"/>
              <a:t>Clic para editar título</a:t>
            </a:r>
            <a:endParaRPr kumimoji="0" dirty="0"/>
          </a:p>
        </p:txBody>
      </p:sp>
      <p:sp>
        <p:nvSpPr>
          <p:cNvPr id="3" name="Content Placeholder 2"/>
          <p:cNvSpPr>
            <a:spLocks noGrp="1"/>
          </p:cNvSpPr>
          <p:nvPr>
            <p:ph idx="1"/>
          </p:nvPr>
        </p:nvSpPr>
        <p:spPr>
          <a:xfrm>
            <a:off x="3257142" y="1519105"/>
            <a:ext cx="5408313" cy="4607058"/>
          </a:xfrm>
        </p:spPr>
        <p:txBody>
          <a:bodyPr/>
          <a:lstStyle>
            <a:lvl1pPr eaLnBrk="1" latinLnBrk="0" hangingPunct="1">
              <a:defRPr kumimoji="0" lang="es-ES" sz="3200"/>
            </a:lvl1pPr>
            <a:lvl2pPr eaLnBrk="1" latinLnBrk="0" hangingPunct="1">
              <a:defRPr kumimoji="0" lang="es-ES" sz="2800"/>
            </a:lvl2pPr>
            <a:lvl3pPr eaLnBrk="1" latinLnBrk="0" hangingPunct="1">
              <a:defRPr kumimoji="0" lang="es-ES" sz="2400"/>
            </a:lvl3pPr>
            <a:lvl4pPr eaLnBrk="1" latinLnBrk="0" hangingPunct="1">
              <a:defRPr kumimoji="0" lang="es-ES" sz="2000"/>
            </a:lvl4pPr>
            <a:lvl5pPr eaLnBrk="1" latinLnBrk="0" hangingPunct="1">
              <a:defRPr kumimoji="0" lang="es-ES" sz="2000"/>
            </a:lvl5pPr>
            <a:lvl6pPr eaLnBrk="1" latinLnBrk="0" hangingPunct="1">
              <a:defRPr kumimoji="0" lang="es-ES" sz="2000"/>
            </a:lvl6pPr>
            <a:lvl7pPr eaLnBrk="1" latinLnBrk="0" hangingPunct="1">
              <a:defRPr kumimoji="0" lang="es-ES" sz="2000"/>
            </a:lvl7pPr>
            <a:lvl8pPr eaLnBrk="1" latinLnBrk="0" hangingPunct="1">
              <a:defRPr kumimoji="0" lang="es-ES" sz="2000"/>
            </a:lvl8pPr>
            <a:lvl9pPr eaLnBrk="1" latinLnBrk="0" hangingPunct="1">
              <a:defRPr kumimoji="0" lang="es-ES" sz="2000"/>
            </a:lvl9pPr>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dirty="0"/>
          </a:p>
        </p:txBody>
      </p:sp>
      <p:sp>
        <p:nvSpPr>
          <p:cNvPr id="4" name="Text Placeholder 3"/>
          <p:cNvSpPr>
            <a:spLocks noGrp="1"/>
          </p:cNvSpPr>
          <p:nvPr>
            <p:ph type="body" sz="half" idx="2"/>
          </p:nvPr>
        </p:nvSpPr>
        <p:spPr>
          <a:xfrm>
            <a:off x="357643" y="2163206"/>
            <a:ext cx="2626046" cy="3973979"/>
          </a:xfrm>
        </p:spPr>
        <p:txBody>
          <a:bodyPr/>
          <a:lstStyle>
            <a:lvl1pPr marL="0" indent="0"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r>
              <a:rPr kumimoji="0" lang="es-ES_tradnl" smtClean="0"/>
              <a:t>Haga clic para modificar el estilo de texto del patrón</a:t>
            </a:r>
          </a:p>
        </p:txBody>
      </p:sp>
      <p:sp>
        <p:nvSpPr>
          <p:cNvPr id="5" name="Date Placeholder 4"/>
          <p:cNvSpPr>
            <a:spLocks noGrp="1"/>
          </p:cNvSpPr>
          <p:nvPr>
            <p:ph type="dt" sz="half" idx="10"/>
          </p:nvPr>
        </p:nvSpPr>
        <p:spPr/>
        <p:txBody>
          <a:bodyPr/>
          <a:lstStyle/>
          <a:p>
            <a:fld id="{757B281C-5159-4971-8228-52B9A72E9ED2}" type="datetimeFigureOut">
              <a:rPr kumimoji="0" lang="es-ES"/>
              <a:pPr/>
              <a:t>14/02/2017</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p>
            <a:fld id="{33D6E5A2-EC83-451F-A719-9AC1370DD5CF}" type="slidenum">
              <a:rPr kumimoji="0"/>
              <a:pPr/>
              <a:t>‹Nº›</a:t>
            </a:fld>
            <a:endParaRPr kumimoji="0" lang="es-ES"/>
          </a:p>
        </p:txBody>
      </p:sp>
    </p:spTree>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52092" y="5080105"/>
            <a:ext cx="8228284" cy="566738"/>
          </a:xfrm>
        </p:spPr>
        <p:txBody>
          <a:bodyPr anchor="b"/>
          <a:lstStyle>
            <a:lvl1pPr algn="l" eaLnBrk="1" latinLnBrk="0" hangingPunct="1">
              <a:defRPr kumimoji="0" lang="es-ES" sz="2000" b="1"/>
            </a:lvl1pPr>
          </a:lstStyle>
          <a:p>
            <a:pPr eaLnBrk="1" latinLnBrk="0" hangingPunct="1"/>
            <a:r>
              <a:rPr kumimoji="0" lang="es-ES_tradnl" smtClean="0"/>
              <a:t>Clic para editar título</a:t>
            </a:r>
            <a:endParaRPr kumimoji="0" dirty="0"/>
          </a:p>
        </p:txBody>
      </p:sp>
      <p:sp>
        <p:nvSpPr>
          <p:cNvPr id="3" name="Picture Placeholder 2"/>
          <p:cNvSpPr>
            <a:spLocks noGrp="1"/>
          </p:cNvSpPr>
          <p:nvPr>
            <p:ph type="pic" idx="1"/>
          </p:nvPr>
        </p:nvSpPr>
        <p:spPr>
          <a:xfrm>
            <a:off x="437527" y="1244723"/>
            <a:ext cx="8264390" cy="3780477"/>
          </a:xfrm>
        </p:spPr>
        <p:txBody>
          <a:bodyPr/>
          <a:lstStyle>
            <a:lvl1pPr marL="0" indent="0" eaLnBrk="1" latinLnBrk="0" hangingPunct="1">
              <a:buNone/>
              <a:defRPr kumimoji="0" lang="es-ES" sz="3200"/>
            </a:lvl1pPr>
            <a:lvl2pPr marL="457200" indent="0" eaLnBrk="1" latinLnBrk="0" hangingPunct="1">
              <a:buNone/>
              <a:defRPr kumimoji="0" lang="es-ES" sz="2800"/>
            </a:lvl2pPr>
            <a:lvl3pPr marL="914400" indent="0" eaLnBrk="1" latinLnBrk="0" hangingPunct="1">
              <a:buNone/>
              <a:defRPr kumimoji="0" lang="es-ES" sz="2400"/>
            </a:lvl3pPr>
            <a:lvl4pPr marL="1371600" indent="0" eaLnBrk="1" latinLnBrk="0" hangingPunct="1">
              <a:buNone/>
              <a:defRPr kumimoji="0" lang="es-ES" sz="2000"/>
            </a:lvl4pPr>
            <a:lvl5pPr marL="1828800" indent="0" eaLnBrk="1" latinLnBrk="0" hangingPunct="1">
              <a:buNone/>
              <a:defRPr kumimoji="0" lang="es-ES" sz="2000"/>
            </a:lvl5pPr>
            <a:lvl6pPr marL="2286000" indent="0" eaLnBrk="1" latinLnBrk="0" hangingPunct="1">
              <a:buNone/>
              <a:defRPr kumimoji="0" lang="es-ES" sz="2000"/>
            </a:lvl6pPr>
            <a:lvl7pPr marL="2743200" indent="0" eaLnBrk="1" latinLnBrk="0" hangingPunct="1">
              <a:buNone/>
              <a:defRPr kumimoji="0" lang="es-ES" sz="2000"/>
            </a:lvl7pPr>
            <a:lvl8pPr marL="3200400" indent="0" eaLnBrk="1" latinLnBrk="0" hangingPunct="1">
              <a:buNone/>
              <a:defRPr kumimoji="0" lang="es-ES" sz="2000"/>
            </a:lvl8pPr>
            <a:lvl9pPr marL="3657600" indent="0" eaLnBrk="1" latinLnBrk="0" hangingPunct="1">
              <a:buNone/>
              <a:defRPr kumimoji="0" lang="es-ES" sz="2000"/>
            </a:lvl9pPr>
          </a:lstStyle>
          <a:p>
            <a:pPr eaLnBrk="1" latinLnBrk="0" hangingPunct="1"/>
            <a:r>
              <a:rPr kumimoji="0" lang="es-ES_tradnl" smtClean="0"/>
              <a:t>Arrastre la imagen al marcador de posición o haga clic en el icono para agregar</a:t>
            </a:r>
            <a:endParaRPr kumimoji="0" dirty="0"/>
          </a:p>
        </p:txBody>
      </p:sp>
      <p:sp>
        <p:nvSpPr>
          <p:cNvPr id="4" name="Text Placeholder 3"/>
          <p:cNvSpPr>
            <a:spLocks noGrp="1"/>
          </p:cNvSpPr>
          <p:nvPr>
            <p:ph type="body" sz="half" idx="2"/>
          </p:nvPr>
        </p:nvSpPr>
        <p:spPr>
          <a:xfrm>
            <a:off x="358169" y="5646843"/>
            <a:ext cx="8120269" cy="804862"/>
          </a:xfrm>
        </p:spPr>
        <p:txBody>
          <a:bodyPr/>
          <a:lstStyle>
            <a:lvl1pPr marL="0" indent="0" eaLnBrk="1" latinLnBrk="0" hangingPunct="1">
              <a:buNone/>
              <a:defRPr kumimoji="0" lang="es-ES" sz="1400"/>
            </a:lvl1pPr>
            <a:lvl2pPr marL="457200" indent="0" eaLnBrk="1" latinLnBrk="0" hangingPunct="1">
              <a:buNone/>
              <a:defRPr kumimoji="0" lang="es-ES" sz="1200"/>
            </a:lvl2pPr>
            <a:lvl3pPr marL="914400" indent="0" eaLnBrk="1" latinLnBrk="0" hangingPunct="1">
              <a:buNone/>
              <a:defRPr kumimoji="0" lang="es-ES" sz="1000"/>
            </a:lvl3pPr>
            <a:lvl4pPr marL="1371600" indent="0" eaLnBrk="1" latinLnBrk="0" hangingPunct="1">
              <a:buNone/>
              <a:defRPr kumimoji="0" lang="es-ES" sz="900"/>
            </a:lvl4pPr>
            <a:lvl5pPr marL="1828800" indent="0" eaLnBrk="1" latinLnBrk="0" hangingPunct="1">
              <a:buNone/>
              <a:defRPr kumimoji="0" lang="es-ES" sz="900"/>
            </a:lvl5pPr>
            <a:lvl6pPr marL="2286000" indent="0" eaLnBrk="1" latinLnBrk="0" hangingPunct="1">
              <a:buNone/>
              <a:defRPr kumimoji="0" lang="es-ES" sz="900"/>
            </a:lvl6pPr>
            <a:lvl7pPr marL="2743200" indent="0" eaLnBrk="1" latinLnBrk="0" hangingPunct="1">
              <a:buNone/>
              <a:defRPr kumimoji="0" lang="es-ES" sz="900"/>
            </a:lvl7pPr>
            <a:lvl8pPr marL="3200400" indent="0" eaLnBrk="1" latinLnBrk="0" hangingPunct="1">
              <a:buNone/>
              <a:defRPr kumimoji="0" lang="es-ES" sz="900"/>
            </a:lvl8pPr>
            <a:lvl9pPr marL="3657600" indent="0" eaLnBrk="1" latinLnBrk="0" hangingPunct="1">
              <a:buNone/>
              <a:defRPr kumimoji="0" lang="es-ES" sz="900"/>
            </a:lvl9pPr>
          </a:lstStyle>
          <a:p>
            <a:pPr lvl="0" eaLnBrk="1" latinLnBrk="0" hangingPunct="1"/>
            <a:r>
              <a:rPr kumimoji="0" lang="es-ES_tradnl" smtClean="0"/>
              <a:t>Haga clic para modificar el estilo de texto del patrón</a:t>
            </a:r>
          </a:p>
        </p:txBody>
      </p:sp>
      <p:sp>
        <p:nvSpPr>
          <p:cNvPr id="5" name="Date Placeholder 4"/>
          <p:cNvSpPr>
            <a:spLocks noGrp="1"/>
          </p:cNvSpPr>
          <p:nvPr>
            <p:ph type="dt" sz="half" idx="10"/>
          </p:nvPr>
        </p:nvSpPr>
        <p:spPr/>
        <p:txBody>
          <a:bodyPr/>
          <a:lstStyle/>
          <a:p>
            <a:fld id="{757B281C-5159-4971-8228-52B9A72E9ED2}" type="datetimeFigureOut">
              <a:rPr kumimoji="0" lang="es-ES"/>
              <a:pPr/>
              <a:t>14/02/2017</a:t>
            </a:fld>
            <a:endParaRPr kumimoji="0" lang="es-ES"/>
          </a:p>
        </p:txBody>
      </p:sp>
      <p:sp>
        <p:nvSpPr>
          <p:cNvPr id="6" name="Footer Placeholder 5"/>
          <p:cNvSpPr>
            <a:spLocks noGrp="1"/>
          </p:cNvSpPr>
          <p:nvPr>
            <p:ph type="ftr" sz="quarter" idx="11"/>
          </p:nvPr>
        </p:nvSpPr>
        <p:spPr/>
        <p:txBody>
          <a:bodyPr/>
          <a:lstStyle/>
          <a:p>
            <a:endParaRPr kumimoji="0" lang="es-ES"/>
          </a:p>
        </p:txBody>
      </p:sp>
      <p:sp>
        <p:nvSpPr>
          <p:cNvPr id="7" name="Slide Number Placeholder 6"/>
          <p:cNvSpPr>
            <a:spLocks noGrp="1"/>
          </p:cNvSpPr>
          <p:nvPr>
            <p:ph type="sldNum" sz="quarter" idx="12"/>
          </p:nvPr>
        </p:nvSpPr>
        <p:spPr/>
        <p:txBody>
          <a:bodyPr/>
          <a:lstStyle/>
          <a:p>
            <a:fld id="{33D6E5A2-EC83-451F-A719-9AC1370DD5CF}" type="slidenum">
              <a:rPr kumimoji="0"/>
              <a:pPr/>
              <a:t>‹Nº›</a:t>
            </a:fld>
            <a:endParaRPr kumimoji="0" lang="es-ES"/>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ítulo y texto">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rot="16200000">
            <a:off x="3475963" y="-152146"/>
            <a:ext cx="2157130" cy="8416311"/>
          </a:xfrm>
        </p:spPr>
        <p:txBody>
          <a:bodyPr vert="eaVert"/>
          <a:lstStyle/>
          <a:p>
            <a:pPr lvl="0" eaLnBrk="1" latinLnBrk="0" hangingPunct="1"/>
            <a:r>
              <a:rPr kumimoji="0" lang="es-ES_tradnl" smtClean="0"/>
              <a:t>Haga clic para modificar el estilo de texto del patrón</a:t>
            </a:r>
          </a:p>
          <a:p>
            <a:pPr lvl="1" eaLnBrk="1" latinLnBrk="0" hangingPunct="1"/>
            <a:r>
              <a:rPr kumimoji="0" lang="es-ES_tradnl" smtClean="0"/>
              <a:t>Segundo nivel</a:t>
            </a:r>
          </a:p>
          <a:p>
            <a:pPr lvl="2" eaLnBrk="1" latinLnBrk="0" hangingPunct="1"/>
            <a:r>
              <a:rPr kumimoji="0" lang="es-ES_tradnl" smtClean="0"/>
              <a:t>Tercer nivel</a:t>
            </a:r>
          </a:p>
          <a:p>
            <a:pPr lvl="3" eaLnBrk="1" latinLnBrk="0" hangingPunct="1"/>
            <a:r>
              <a:rPr kumimoji="0" lang="es-ES_tradnl" smtClean="0"/>
              <a:t>Cuarto nivel</a:t>
            </a:r>
          </a:p>
          <a:p>
            <a:pPr lvl="4" eaLnBrk="1" latinLnBrk="0" hangingPunct="1"/>
            <a:r>
              <a:rPr kumimoji="0" lang="es-ES_tradnl" smtClean="0"/>
              <a:t>Quinto nivel</a:t>
            </a:r>
            <a:endParaRPr kumimoji="0" dirty="0"/>
          </a:p>
        </p:txBody>
      </p:sp>
      <p:sp>
        <p:nvSpPr>
          <p:cNvPr id="4" name="Date Placeholder 3"/>
          <p:cNvSpPr>
            <a:spLocks noGrp="1"/>
          </p:cNvSpPr>
          <p:nvPr>
            <p:ph type="dt" sz="half" idx="10"/>
          </p:nvPr>
        </p:nvSpPr>
        <p:spPr/>
        <p:txBody>
          <a:bodyPr/>
          <a:lstStyle/>
          <a:p>
            <a:fld id="{757B281C-5159-4971-8228-52B9A72E9ED2}" type="datetimeFigureOut">
              <a:rPr kumimoji="0" lang="es-ES"/>
              <a:pPr/>
              <a:t>14/02/2017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rPr kumimoji="0"/>
              <a:pPr/>
              <a:t>‹Nº›</a:t>
            </a:fld>
            <a:endParaRPr kumimoji="0" lang="es-ES"/>
          </a:p>
        </p:txBody>
      </p:sp>
      <p:sp>
        <p:nvSpPr>
          <p:cNvPr id="7" name="Título 6"/>
          <p:cNvSpPr>
            <a:spLocks noGrp="1"/>
          </p:cNvSpPr>
          <p:nvPr>
            <p:ph type="title"/>
          </p:nvPr>
        </p:nvSpPr>
        <p:spPr/>
        <p:txBody>
          <a:bodyPr/>
          <a:lstStyle/>
          <a:p>
            <a:r>
              <a:rPr lang="es-ES_tradnl" smtClean="0"/>
              <a:t>Clic para editar título</a:t>
            </a:r>
            <a:endParaRPr lang="es-ES"/>
          </a:p>
        </p:txBody>
      </p: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o">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57B281C-5159-4971-8228-52B9A72E9ED2}" type="datetimeFigureOut">
              <a:rPr kumimoji="0" lang="es-ES"/>
              <a:pPr/>
              <a:t>14/02/2017</a:t>
            </a:fld>
            <a:endParaRPr kumimoji="0" lang="es-ES"/>
          </a:p>
        </p:txBody>
      </p:sp>
      <p:sp>
        <p:nvSpPr>
          <p:cNvPr id="5" name="Footer Placeholder 4"/>
          <p:cNvSpPr>
            <a:spLocks noGrp="1"/>
          </p:cNvSpPr>
          <p:nvPr>
            <p:ph type="ftr" sz="quarter" idx="11"/>
          </p:nvPr>
        </p:nvSpPr>
        <p:spPr/>
        <p:txBody>
          <a:bodyPr/>
          <a:lstStyle/>
          <a:p>
            <a:endParaRPr kumimoji="0" lang="es-ES"/>
          </a:p>
        </p:txBody>
      </p:sp>
      <p:sp>
        <p:nvSpPr>
          <p:cNvPr id="6" name="Slide Number Placeholder 5"/>
          <p:cNvSpPr>
            <a:spLocks noGrp="1"/>
          </p:cNvSpPr>
          <p:nvPr>
            <p:ph type="sldNum" sz="quarter" idx="12"/>
          </p:nvPr>
        </p:nvSpPr>
        <p:spPr/>
        <p:txBody>
          <a:bodyPr/>
          <a:lstStyle/>
          <a:p>
            <a:fld id="{33D6E5A2-EC83-451F-A719-9AC1370DD5CF}" type="slidenum">
              <a:rPr kumimoji="0"/>
              <a:pPr/>
              <a:t>‹Nº›</a:t>
            </a:fld>
            <a:endParaRPr kumimoji="0" lang="es-ES"/>
          </a:p>
        </p:txBody>
      </p:sp>
      <p:sp>
        <p:nvSpPr>
          <p:cNvPr id="8" name="Vertical Text Placeholder 2"/>
          <p:cNvSpPr>
            <a:spLocks noGrp="1"/>
          </p:cNvSpPr>
          <p:nvPr>
            <p:ph type="body" orient="vert" idx="1" hasCustomPrompt="1"/>
          </p:nvPr>
        </p:nvSpPr>
        <p:spPr>
          <a:xfrm rot="16200000">
            <a:off x="2621312" y="-216865"/>
            <a:ext cx="3901062" cy="8381685"/>
          </a:xfrm>
        </p:spPr>
        <p:txBody>
          <a:bodyPr vert="eaVert"/>
          <a:lstStyle/>
          <a:p>
            <a:pPr lvl="0" eaLnBrk="1" latinLnBrk="0" hangingPunct="1"/>
            <a:r>
              <a:rPr kumimoji="0" lang="es-ES" dirty="0" smtClean="0"/>
              <a:t> </a:t>
            </a:r>
            <a:endParaRPr kumimoji="0" dirty="0"/>
          </a:p>
          <a:p>
            <a:pPr lvl="1" eaLnBrk="1" latinLnBrk="0" hangingPunct="1"/>
            <a:endParaRPr kumimoji="0" dirty="0"/>
          </a:p>
          <a:p>
            <a:pPr lvl="2" eaLnBrk="1" latinLnBrk="0" hangingPunct="1"/>
            <a:endParaRPr kumimoji="0" dirty="0"/>
          </a:p>
          <a:p>
            <a:pPr lvl="3" eaLnBrk="1" latinLnBrk="0" hangingPunct="1"/>
            <a:endParaRPr kumimoji="0" dirty="0"/>
          </a:p>
          <a:p>
            <a:pPr lvl="4" eaLnBrk="1" latinLnBrk="0" hangingPunct="1"/>
            <a:endParaRPr kumimoji="0" dirty="0"/>
          </a:p>
        </p:txBody>
      </p: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1396" y="1828800"/>
            <a:ext cx="8411288" cy="914400"/>
          </a:xfrm>
          <a:prstGeom prst="rect">
            <a:avLst/>
          </a:prstGeom>
        </p:spPr>
        <p:txBody>
          <a:bodyPr vert="horz" lIns="91440" tIns="45720" rIns="91440" bIns="45720" rtlCol="0" anchor="t" anchorCtr="0">
            <a:normAutofit/>
          </a:bodyPr>
          <a:lstStyle/>
          <a:p>
            <a:pPr eaLnBrk="1" latinLnBrk="0" hangingPunct="1"/>
            <a:r>
              <a:rPr kumimoji="0" lang="es-ES_tradnl" smtClean="0"/>
              <a:t>Clic para editar título</a:t>
            </a:r>
            <a:endParaRPr kumimoji="0" lang="en-US" dirty="0" smtClean="0"/>
          </a:p>
        </p:txBody>
      </p:sp>
      <p:sp>
        <p:nvSpPr>
          <p:cNvPr id="3" name="Text Placeholder 2"/>
          <p:cNvSpPr>
            <a:spLocks noGrp="1"/>
          </p:cNvSpPr>
          <p:nvPr>
            <p:ph type="body" idx="1"/>
          </p:nvPr>
        </p:nvSpPr>
        <p:spPr>
          <a:xfrm>
            <a:off x="350397" y="2743200"/>
            <a:ext cx="8412287" cy="3581400"/>
          </a:xfrm>
          <a:prstGeom prst="rect">
            <a:avLst/>
          </a:prstGeom>
        </p:spPr>
        <p:txBody>
          <a:bodyPr vert="horz" lIns="91440" tIns="45720" rIns="91440" bIns="45720" rtlCol="0">
            <a:normAutofit/>
          </a:bodyPr>
          <a:lstStyle/>
          <a:p>
            <a:pPr lvl="0" eaLnBrk="1" latinLnBrk="0" hangingPunct="1"/>
            <a:r>
              <a:rPr kumimoji="0" lang="en-US" dirty="0" smtClean="0"/>
              <a:t>Click to edit Master text styles </a:t>
            </a:r>
          </a:p>
          <a:p>
            <a:pPr lvl="2" eaLnBrk="1" latinLnBrk="0" hangingPunct="1"/>
            <a:r>
              <a:rPr kumimoji="0" lang="en-US" dirty="0" smtClean="0"/>
              <a:t>Second level</a:t>
            </a:r>
          </a:p>
          <a:p>
            <a:pPr lvl="3" eaLnBrk="1" latinLnBrk="0" hangingPunct="1"/>
            <a:r>
              <a:rPr kumimoji="0" lang="en-US" dirty="0" smtClean="0"/>
              <a:t>Fourth level</a:t>
            </a:r>
          </a:p>
        </p:txBody>
      </p:sp>
      <p:sp>
        <p:nvSpPr>
          <p:cNvPr id="4" name="Date Placeholder 3"/>
          <p:cNvSpPr>
            <a:spLocks noGrp="1"/>
          </p:cNvSpPr>
          <p:nvPr>
            <p:ph type="dt" sz="half" idx="2"/>
          </p:nvPr>
        </p:nvSpPr>
        <p:spPr>
          <a:xfrm>
            <a:off x="6629400" y="6340475"/>
            <a:ext cx="2133600" cy="365125"/>
          </a:xfrm>
          <a:prstGeom prst="rect">
            <a:avLst/>
          </a:prstGeom>
        </p:spPr>
        <p:txBody>
          <a:bodyPr vert="horz" lIns="91440" tIns="45720" rIns="91440" bIns="45720" rtlCol="0" anchor="ctr"/>
          <a:lstStyle>
            <a:lvl1pPr marL="0" algn="r" defTabSz="914400" rtl="0" eaLnBrk="1" latinLnBrk="0" hangingPunct="1">
              <a:defRPr kumimoji="0" lang="es-ES" sz="1000" b="1" i="0" kern="1200" smtClean="0">
                <a:solidFill>
                  <a:schemeClr val="tx2"/>
                </a:solidFill>
                <a:latin typeface="Open Sans Semibold"/>
                <a:ea typeface="+mn-ea"/>
                <a:cs typeface="Open Sans"/>
              </a:defRPr>
            </a:lvl1pPr>
          </a:lstStyle>
          <a:p>
            <a:fld id="{757B281C-5159-4971-8228-52B9A72E9ED2}" type="datetimeFigureOut">
              <a:rPr lang="es-ES" smtClean="0"/>
              <a:pPr/>
              <a:t>14/02/2017</a:t>
            </a:fld>
            <a:endParaRPr lang="es-ES" dirty="0"/>
          </a:p>
        </p:txBody>
      </p:sp>
      <p:sp>
        <p:nvSpPr>
          <p:cNvPr id="5" name="Footer Placeholder 4"/>
          <p:cNvSpPr>
            <a:spLocks noGrp="1"/>
          </p:cNvSpPr>
          <p:nvPr>
            <p:ph type="ftr" sz="quarter" idx="3"/>
          </p:nvPr>
        </p:nvSpPr>
        <p:spPr>
          <a:xfrm>
            <a:off x="3139630" y="381000"/>
            <a:ext cx="2895600" cy="365125"/>
          </a:xfrm>
          <a:prstGeom prst="rect">
            <a:avLst/>
          </a:prstGeom>
        </p:spPr>
        <p:txBody>
          <a:bodyPr vert="horz" lIns="91440" tIns="45720" rIns="91440" bIns="45720" rtlCol="0" anchor="ctr"/>
          <a:lstStyle>
            <a:lvl1pPr algn="l" eaLnBrk="1" latinLnBrk="0" hangingPunct="1">
              <a:defRPr kumimoji="0" lang="es-ES" sz="1200" b="1" i="0">
                <a:solidFill>
                  <a:schemeClr val="tx2"/>
                </a:solidFill>
                <a:latin typeface="Open Sans Semibold"/>
              </a:defRPr>
            </a:lvl1pPr>
          </a:lstStyle>
          <a:p>
            <a:endParaRPr lang="es-ES" dirty="0"/>
          </a:p>
        </p:txBody>
      </p:sp>
      <p:sp>
        <p:nvSpPr>
          <p:cNvPr id="6" name="Slide Number Placeholder 5"/>
          <p:cNvSpPr>
            <a:spLocks noGrp="1"/>
          </p:cNvSpPr>
          <p:nvPr>
            <p:ph type="sldNum" sz="quarter" idx="4"/>
          </p:nvPr>
        </p:nvSpPr>
        <p:spPr>
          <a:xfrm>
            <a:off x="6629400" y="396875"/>
            <a:ext cx="2133600" cy="365125"/>
          </a:xfrm>
          <a:prstGeom prst="rect">
            <a:avLst/>
          </a:prstGeom>
        </p:spPr>
        <p:txBody>
          <a:bodyPr vert="horz" lIns="91440" tIns="45720" rIns="91440" bIns="45720" rtlCol="0" anchor="ctr"/>
          <a:lstStyle>
            <a:lvl1pPr algn="r" eaLnBrk="1" latinLnBrk="0" hangingPunct="1">
              <a:defRPr kumimoji="0" lang="es-ES" sz="1000" b="1" i="0">
                <a:solidFill>
                  <a:schemeClr val="tx2"/>
                </a:solidFill>
                <a:latin typeface="Open Sans Semibold"/>
                <a:cs typeface="Open Sans"/>
              </a:defRPr>
            </a:lvl1pPr>
          </a:lstStyle>
          <a:p>
            <a:fld id="{33D6E5A2-EC83-451F-A719-9AC1370DD5CF}" type="slidenum">
              <a:rPr lang="es-ES" smtClean="0"/>
              <a:pPr/>
              <a:t>‹Nº›</a:t>
            </a:fld>
            <a:endParaRPr lang="es-ES" dirty="0"/>
          </a:p>
        </p:txBody>
      </p:sp>
      <p:pic>
        <p:nvPicPr>
          <p:cNvPr id="15" name="Imagen 14"/>
          <p:cNvPicPr>
            <a:picLocks noChangeAspect="1"/>
          </p:cNvPicPr>
          <p:nvPr/>
        </p:nvPicPr>
        <p:blipFill rotWithShape="1">
          <a:blip r:embed="rId14"/>
          <a:srcRect t="76752"/>
          <a:stretch/>
        </p:blipFill>
        <p:spPr>
          <a:xfrm>
            <a:off x="457200" y="6453720"/>
            <a:ext cx="1752600" cy="131434"/>
          </a:xfrm>
          <a:prstGeom prst="rect">
            <a:avLst/>
          </a:prstGeom>
        </p:spPr>
      </p:pic>
      <p:pic>
        <p:nvPicPr>
          <p:cNvPr id="16" name="Imagen 15"/>
          <p:cNvPicPr>
            <a:picLocks noChangeAspect="1"/>
          </p:cNvPicPr>
          <p:nvPr/>
        </p:nvPicPr>
        <p:blipFill>
          <a:blip r:embed="rId15"/>
          <a:stretch>
            <a:fillRect/>
          </a:stretch>
        </p:blipFill>
        <p:spPr>
          <a:xfrm>
            <a:off x="457200" y="457201"/>
            <a:ext cx="1295400" cy="40163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6" r:id="rId6"/>
    <p:sldLayoutId id="2147483657" r:id="rId7"/>
    <p:sldLayoutId id="2147483658" r:id="rId8"/>
    <p:sldLayoutId id="2147483659" r:id="rId9"/>
    <p:sldLayoutId id="2147483654" r:id="rId10"/>
    <p:sldLayoutId id="2147483655" r:id="rId11"/>
    <p:sldLayoutId id="2147483663" r:id="rId12"/>
  </p:sldLayoutIdLst>
  <p:transition spd="slow">
    <p:wipe dir="d"/>
  </p:transition>
  <p:timing>
    <p:tnLst>
      <p:par>
        <p:cTn id="1" dur="indefinite" restart="never" nodeType="tmRoot"/>
      </p:par>
    </p:tnLst>
  </p:timing>
  <p:txStyles>
    <p:titleStyle>
      <a:lvl1pPr algn="l" defTabSz="914400" rtl="0" eaLnBrk="1" latinLnBrk="0" hangingPunct="1">
        <a:spcBef>
          <a:spcPct val="0"/>
        </a:spcBef>
        <a:buNone/>
        <a:defRPr kumimoji="0" lang="es-ES" sz="2600" b="1" i="0" kern="1200">
          <a:solidFill>
            <a:schemeClr val="tx2"/>
          </a:solidFill>
          <a:latin typeface="Open Sans Semibold"/>
          <a:ea typeface="+mj-ea"/>
          <a:cs typeface="+mj-cs"/>
        </a:defRPr>
      </a:lvl1pPr>
    </p:titleStyle>
    <p:bodyStyle>
      <a:lvl1pPr marL="0" indent="0" algn="l" defTabSz="914400" rtl="0" eaLnBrk="1" latinLnBrk="0" hangingPunct="1">
        <a:spcBef>
          <a:spcPct val="20000"/>
        </a:spcBef>
        <a:buFont typeface="Arial" pitchFamily="34" charset="0"/>
        <a:buNone/>
        <a:defRPr kumimoji="0" lang="es-ES" sz="2400" kern="1200">
          <a:solidFill>
            <a:schemeClr val="tx1"/>
          </a:solidFill>
          <a:latin typeface="Open Sans"/>
          <a:ea typeface="+mn-ea"/>
          <a:cs typeface="+mn-cs"/>
        </a:defRPr>
      </a:lvl1pPr>
      <a:lvl2pPr marL="457200" indent="0" algn="l" defTabSz="914400" rtl="0" eaLnBrk="1" latinLnBrk="0" hangingPunct="1">
        <a:spcBef>
          <a:spcPct val="20000"/>
        </a:spcBef>
        <a:buFont typeface="Arial" pitchFamily="34" charset="0"/>
        <a:buNone/>
        <a:defRPr kumimoji="0" lang="es-ES" sz="1800" kern="1200">
          <a:solidFill>
            <a:schemeClr val="tx1"/>
          </a:solidFill>
          <a:latin typeface="Open Sans"/>
          <a:ea typeface="+mn-ea"/>
          <a:cs typeface="+mn-cs"/>
        </a:defRPr>
      </a:lvl2pPr>
      <a:lvl3pPr marL="0" indent="-228600" algn="l" defTabSz="914400" rtl="0" eaLnBrk="1" latinLnBrk="0" hangingPunct="1">
        <a:spcBef>
          <a:spcPct val="20000"/>
        </a:spcBef>
        <a:buFont typeface="Arial" pitchFamily="34" charset="0"/>
        <a:buChar char="•"/>
        <a:defRPr kumimoji="0" lang="es-ES" sz="1800" kern="1200">
          <a:solidFill>
            <a:schemeClr val="tx1"/>
          </a:solidFill>
          <a:latin typeface="Open Sans"/>
          <a:ea typeface="+mn-ea"/>
          <a:cs typeface="+mn-cs"/>
        </a:defRPr>
      </a:lvl3pPr>
      <a:lvl4pPr marL="468000" indent="-228600" algn="l" defTabSz="914400" rtl="0" eaLnBrk="1" latinLnBrk="0" hangingPunct="1">
        <a:spcBef>
          <a:spcPct val="20000"/>
        </a:spcBef>
        <a:buFont typeface="Arial" pitchFamily="34" charset="0"/>
        <a:buChar char="–"/>
        <a:defRPr kumimoji="0" lang="es-ES" sz="1800" kern="1200">
          <a:solidFill>
            <a:schemeClr val="tx1"/>
          </a:solidFill>
          <a:latin typeface="Open Sans"/>
          <a:ea typeface="+mn-ea"/>
          <a:cs typeface="+mn-cs"/>
        </a:defRPr>
      </a:lvl4pPr>
      <a:lvl5pPr marL="2057400" indent="-228600" algn="l" defTabSz="914400" rtl="0" eaLnBrk="1" latinLnBrk="0" hangingPunct="1">
        <a:spcBef>
          <a:spcPct val="20000"/>
        </a:spcBef>
        <a:buFont typeface="Arial" pitchFamily="34" charset="0"/>
        <a:buChar char="»"/>
        <a:defRPr kumimoji="0" lang="es-ES" sz="1800" kern="1200">
          <a:solidFill>
            <a:schemeClr val="tx1"/>
          </a:solidFill>
          <a:latin typeface="Open Sans"/>
          <a:ea typeface="+mn-ea"/>
          <a:cs typeface="+mn-cs"/>
        </a:defRPr>
      </a:lvl5pPr>
      <a:lvl6pPr marL="25146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0" lang="es-ES" sz="2000" kern="1200">
          <a:solidFill>
            <a:schemeClr val="tx1"/>
          </a:solidFill>
          <a:latin typeface="+mn-lt"/>
          <a:ea typeface="+mn-ea"/>
          <a:cs typeface="+mn-cs"/>
        </a:defRPr>
      </a:lvl9pPr>
    </p:bodyStyle>
    <p:otherStyle>
      <a:defPPr>
        <a:defRPr kumimoji="0" lang="es-ES"/>
      </a:defPPr>
      <a:lvl1pPr marL="0" algn="l" defTabSz="914400" rtl="0" eaLnBrk="1" latinLnBrk="0" hangingPunct="1">
        <a:defRPr kumimoji="0" lang="es-ES" sz="1800" kern="1200">
          <a:solidFill>
            <a:schemeClr val="tx1"/>
          </a:solidFill>
          <a:latin typeface="+mn-lt"/>
          <a:ea typeface="+mn-ea"/>
          <a:cs typeface="+mn-cs"/>
        </a:defRPr>
      </a:lvl1pPr>
      <a:lvl2pPr marL="457200" algn="l" defTabSz="914400" rtl="0" eaLnBrk="1" latinLnBrk="0" hangingPunct="1">
        <a:defRPr kumimoji="0" lang="es-ES" sz="1800" kern="1200">
          <a:solidFill>
            <a:schemeClr val="tx1"/>
          </a:solidFill>
          <a:latin typeface="+mn-lt"/>
          <a:ea typeface="+mn-ea"/>
          <a:cs typeface="+mn-cs"/>
        </a:defRPr>
      </a:lvl2pPr>
      <a:lvl3pPr marL="914400" algn="l" defTabSz="914400" rtl="0" eaLnBrk="1" latinLnBrk="0" hangingPunct="1">
        <a:defRPr kumimoji="0" lang="es-ES" sz="1800" kern="1200">
          <a:solidFill>
            <a:schemeClr val="tx1"/>
          </a:solidFill>
          <a:latin typeface="+mn-lt"/>
          <a:ea typeface="+mn-ea"/>
          <a:cs typeface="+mn-cs"/>
        </a:defRPr>
      </a:lvl3pPr>
      <a:lvl4pPr marL="1371600" algn="l" defTabSz="914400" rtl="0" eaLnBrk="1" latinLnBrk="0" hangingPunct="1">
        <a:defRPr kumimoji="0" lang="es-ES" sz="1800" kern="1200">
          <a:solidFill>
            <a:schemeClr val="tx1"/>
          </a:solidFill>
          <a:latin typeface="+mn-lt"/>
          <a:ea typeface="+mn-ea"/>
          <a:cs typeface="+mn-cs"/>
        </a:defRPr>
      </a:lvl4pPr>
      <a:lvl5pPr marL="1828800" algn="l" defTabSz="914400" rtl="0" eaLnBrk="1" latinLnBrk="0" hangingPunct="1">
        <a:defRPr kumimoji="0" lang="es-ES" sz="1800" kern="1200">
          <a:solidFill>
            <a:schemeClr val="tx1"/>
          </a:solidFill>
          <a:latin typeface="+mn-lt"/>
          <a:ea typeface="+mn-ea"/>
          <a:cs typeface="+mn-cs"/>
        </a:defRPr>
      </a:lvl5pPr>
      <a:lvl6pPr marL="2286000" algn="l" defTabSz="914400" rtl="0" eaLnBrk="1" latinLnBrk="0" hangingPunct="1">
        <a:defRPr kumimoji="0" lang="es-ES" sz="1800" kern="1200">
          <a:solidFill>
            <a:schemeClr val="tx1"/>
          </a:solidFill>
          <a:latin typeface="+mn-lt"/>
          <a:ea typeface="+mn-ea"/>
          <a:cs typeface="+mn-cs"/>
        </a:defRPr>
      </a:lvl6pPr>
      <a:lvl7pPr marL="2743200" algn="l" defTabSz="914400" rtl="0" eaLnBrk="1" latinLnBrk="0" hangingPunct="1">
        <a:defRPr kumimoji="0" lang="es-ES" sz="1800" kern="1200">
          <a:solidFill>
            <a:schemeClr val="tx1"/>
          </a:solidFill>
          <a:latin typeface="+mn-lt"/>
          <a:ea typeface="+mn-ea"/>
          <a:cs typeface="+mn-cs"/>
        </a:defRPr>
      </a:lvl7pPr>
      <a:lvl8pPr marL="3200400" algn="l" defTabSz="914400" rtl="0" eaLnBrk="1" latinLnBrk="0" hangingPunct="1">
        <a:defRPr kumimoji="0" lang="es-ES" sz="1800" kern="1200">
          <a:solidFill>
            <a:schemeClr val="tx1"/>
          </a:solidFill>
          <a:latin typeface="+mn-lt"/>
          <a:ea typeface="+mn-ea"/>
          <a:cs typeface="+mn-cs"/>
        </a:defRPr>
      </a:lvl8pPr>
      <a:lvl9pPr marL="3657600" algn="l" defTabSz="914400" rtl="0" eaLnBrk="1" latinLnBrk="0" hangingPunct="1">
        <a:defRPr kumimoji="0" lang="es-ES"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8" Type="http://schemas.openxmlformats.org/officeDocument/2006/relationships/hyperlink" Target="file:///\\192.168.0.11\comun_interregv\06_COMUNICACI&#211;N\07_EVENTOS\07_Seminario%202&#170;%20Convocatoria_febrero_2017\Presentaciones\presentaciones_20170208\02_pr&#233;sentation_ALG.pptx"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hyperlink" Target="http://www.interreg-sudoe.eu/" TargetMode="External"/><Relationship Id="rId2" Type="http://schemas.openxmlformats.org/officeDocument/2006/relationships/notesSlide" Target="../notesSlides/notesSlide24.xml"/><Relationship Id="rId1" Type="http://schemas.openxmlformats.org/officeDocument/2006/relationships/slideLayout" Target="../slideLayouts/slideLayout9.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hyperlink" Target="https://esudoe.interreg-sudoe.eu/home.jsp?idioma=pt"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11.xml"/><Relationship Id="rId4" Type="http://schemas.openxmlformats.org/officeDocument/2006/relationships/image" Target="../media/image29.png"/></Relationships>
</file>

<file path=ppt/slides/_rels/slide5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11.xml"/><Relationship Id="rId4" Type="http://schemas.openxmlformats.org/officeDocument/2006/relationships/image" Target="../media/image31.png"/></Relationships>
</file>

<file path=ppt/slides/_rels/slide5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8.xml"/><Relationship Id="rId1" Type="http://schemas.openxmlformats.org/officeDocument/2006/relationships/slideLayout" Target="../slideLayouts/slideLayout11.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5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11.xml"/><Relationship Id="rId6" Type="http://schemas.openxmlformats.org/officeDocument/2006/relationships/image" Target="../media/image33.png"/><Relationship Id="rId5" Type="http://schemas.openxmlformats.org/officeDocument/2006/relationships/image" Target="../media/image38.png"/><Relationship Id="rId4" Type="http://schemas.openxmlformats.org/officeDocument/2006/relationships/image" Target="../media/image37.png"/></Relationships>
</file>

<file path=ppt/slides/_rels/slide5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9.xml.rels><?xml version="1.0" encoding="UTF-8" standalone="yes"?>
<Relationships xmlns="http://schemas.openxmlformats.org/package/2006/relationships"><Relationship Id="rId8" Type="http://schemas.openxmlformats.org/officeDocument/2006/relationships/hyperlink" Target="01_propuesta_proyecto_PT_14122016.docx" TargetMode="External"/><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1.xml"/><Relationship Id="rId1" Type="http://schemas.openxmlformats.org/officeDocument/2006/relationships/slideLayout" Target="../slideLayouts/slideLayout9.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40.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diagramLayout" Target="../diagrams/layout5.xml"/><Relationship Id="rId7" Type="http://schemas.openxmlformats.org/officeDocument/2006/relationships/hyperlink" Target="02_declaracion_bp_PT_14122016.docx" TargetMode="External"/><Relationship Id="rId2" Type="http://schemas.openxmlformats.org/officeDocument/2006/relationships/diagramData" Target="../diagrams/data5.xml"/><Relationship Id="rId1" Type="http://schemas.openxmlformats.org/officeDocument/2006/relationships/slideLayout" Target="../slideLayouts/slideLayout9.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1.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diagramLayout" Target="../diagrams/layout6.xml"/><Relationship Id="rId7" Type="http://schemas.openxmlformats.org/officeDocument/2006/relationships/hyperlink" Target="03_declaracion_interes_beneficiario_PT_14122016.docx" TargetMode="External"/><Relationship Id="rId2" Type="http://schemas.openxmlformats.org/officeDocument/2006/relationships/diagramData" Target="../diagrams/data6.xml"/><Relationship Id="rId1" Type="http://schemas.openxmlformats.org/officeDocument/2006/relationships/slideLayout" Target="../slideLayouts/slideLayout9.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6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41.png"/><Relationship Id="rId1" Type="http://schemas.openxmlformats.org/officeDocument/2006/relationships/slideLayout" Target="../slideLayouts/slideLayout9.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image" Target="../media/image42.gif"/><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fr-BE" dirty="0"/>
              <a:t>Second appel à projets du programme Interreg Sudoe</a:t>
            </a:r>
            <a:r>
              <a:rPr lang="es-ES" dirty="0"/>
              <a:t/>
            </a:r>
            <a:br>
              <a:rPr lang="es-ES" dirty="0"/>
            </a:br>
            <a:endParaRPr lang="es-ES" dirty="0"/>
          </a:p>
        </p:txBody>
      </p:sp>
      <p:sp>
        <p:nvSpPr>
          <p:cNvPr id="3" name="Subtítulo 2"/>
          <p:cNvSpPr>
            <a:spLocks noGrp="1"/>
          </p:cNvSpPr>
          <p:nvPr>
            <p:ph type="subTitle" idx="1"/>
          </p:nvPr>
        </p:nvSpPr>
        <p:spPr/>
        <p:txBody>
          <a:bodyPr>
            <a:normAutofit fontScale="85000" lnSpcReduction="10000"/>
          </a:bodyPr>
          <a:lstStyle/>
          <a:p>
            <a:r>
              <a:rPr lang="fr-BE" dirty="0"/>
              <a:t>Tout ce que vous voulez savoir et n’osez pas demander sur le second appel à projets du programme Interreg Sudoe </a:t>
            </a:r>
            <a:endParaRPr lang="es-ES" dirty="0"/>
          </a:p>
        </p:txBody>
      </p:sp>
    </p:spTree>
    <p:extLst>
      <p:ext uri="{BB962C8B-B14F-4D97-AF65-F5344CB8AC3E}">
        <p14:creationId xmlns:p14="http://schemas.microsoft.com/office/powerpoint/2010/main" val="62088491"/>
      </p:ext>
    </p:extLst>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s-ES" dirty="0" smtClean="0"/>
              <a:t>Les </a:t>
            </a:r>
            <a:r>
              <a:rPr lang="es-ES" dirty="0" err="1" smtClean="0"/>
              <a:t>réalisations</a:t>
            </a:r>
            <a:r>
              <a:rPr lang="es-ES" dirty="0" smtClean="0"/>
              <a:t> </a:t>
            </a:r>
            <a:r>
              <a:rPr lang="es-ES" dirty="0" err="1" smtClean="0"/>
              <a:t>attendues</a:t>
            </a:r>
            <a:r>
              <a:rPr lang="es-ES" dirty="0" smtClean="0"/>
              <a:t> du </a:t>
            </a:r>
            <a:r>
              <a:rPr lang="es-ES" dirty="0" err="1" smtClean="0"/>
              <a:t>programme</a:t>
            </a:r>
            <a:r>
              <a:rPr lang="es-ES" dirty="0" smtClean="0"/>
              <a:t> Sudoe</a:t>
            </a:r>
            <a:endParaRPr lang="fr-FR" dirty="0"/>
          </a:p>
        </p:txBody>
      </p:sp>
      <p:sp>
        <p:nvSpPr>
          <p:cNvPr id="5" name="Rectángulo 4"/>
          <p:cNvSpPr/>
          <p:nvPr/>
        </p:nvSpPr>
        <p:spPr>
          <a:xfrm>
            <a:off x="351396" y="2571956"/>
            <a:ext cx="4343400" cy="1200329"/>
          </a:xfrm>
          <a:prstGeom prst="rect">
            <a:avLst/>
          </a:prstGeom>
          <a:ln>
            <a:noFill/>
          </a:ln>
        </p:spPr>
        <p:txBody>
          <a:bodyPr wrap="square">
            <a:spAutoFit/>
          </a:bodyPr>
          <a:lstStyle/>
          <a:p>
            <a:r>
              <a:rPr lang="fr-FR" sz="3600" dirty="0" smtClean="0">
                <a:solidFill>
                  <a:srgbClr val="FDC608"/>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300</a:t>
            </a:r>
            <a:r>
              <a:rPr lang="fr-FR" sz="3600"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 </a:t>
            </a:r>
            <a:r>
              <a:rPr lang="fr-FR" dirty="0" smtClean="0">
                <a:latin typeface="Open Sans" panose="020B0606030504020204" pitchFamily="34" charset="0"/>
                <a:ea typeface="Open Sans" panose="020B0606030504020204" pitchFamily="34" charset="0"/>
                <a:cs typeface="Open Sans" panose="020B0606030504020204" pitchFamily="34" charset="0"/>
              </a:rPr>
              <a:t>entreprises </a:t>
            </a:r>
            <a:r>
              <a:rPr lang="fr-FR" dirty="0">
                <a:latin typeface="Open Sans" panose="020B0606030504020204" pitchFamily="34" charset="0"/>
                <a:ea typeface="Open Sans" panose="020B0606030504020204" pitchFamily="34" charset="0"/>
                <a:cs typeface="Open Sans" panose="020B0606030504020204" pitchFamily="34" charset="0"/>
              </a:rPr>
              <a:t>participant à des projets de recherche transfrontaliers, transnationaux ou </a:t>
            </a:r>
            <a:r>
              <a:rPr lang="fr-FR" dirty="0" smtClean="0">
                <a:latin typeface="Open Sans" panose="020B0606030504020204" pitchFamily="34" charset="0"/>
                <a:ea typeface="Open Sans" panose="020B0606030504020204" pitchFamily="34" charset="0"/>
                <a:cs typeface="Open Sans" panose="020B0606030504020204" pitchFamily="34" charset="0"/>
              </a:rPr>
              <a:t>interrégionaux</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Rectángulo 5"/>
          <p:cNvSpPr/>
          <p:nvPr/>
        </p:nvSpPr>
        <p:spPr>
          <a:xfrm>
            <a:off x="4757737" y="2557669"/>
            <a:ext cx="4237280" cy="1477328"/>
          </a:xfrm>
          <a:prstGeom prst="rect">
            <a:avLst/>
          </a:prstGeom>
          <a:ln>
            <a:noFill/>
          </a:ln>
        </p:spPr>
        <p:txBody>
          <a:bodyPr wrap="square">
            <a:spAutoFit/>
          </a:bodyPr>
          <a:lstStyle/>
          <a:p>
            <a:r>
              <a:rPr lang="fr-FR" sz="3600" dirty="0" smtClean="0">
                <a:solidFill>
                  <a:srgbClr val="FDC608"/>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300</a:t>
            </a:r>
            <a:r>
              <a:rPr lang="fr-FR" sz="3600"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 </a:t>
            </a:r>
            <a:r>
              <a:rPr lang="fr-FR" dirty="0" smtClean="0">
                <a:latin typeface="Open Sans" panose="020B0606030504020204" pitchFamily="34" charset="0"/>
                <a:ea typeface="Open Sans" panose="020B0606030504020204" pitchFamily="34" charset="0"/>
                <a:cs typeface="Open Sans" panose="020B0606030504020204" pitchFamily="34" charset="0"/>
              </a:rPr>
              <a:t>établissements </a:t>
            </a:r>
            <a:r>
              <a:rPr lang="fr-FR" dirty="0">
                <a:latin typeface="Open Sans" panose="020B0606030504020204" pitchFamily="34" charset="0"/>
                <a:ea typeface="Open Sans" panose="020B0606030504020204" pitchFamily="34" charset="0"/>
                <a:cs typeface="Open Sans" panose="020B0606030504020204" pitchFamily="34" charset="0"/>
              </a:rPr>
              <a:t>de recherche participant à des projets de recherche transfrontaliers, transnationaux ou </a:t>
            </a:r>
            <a:r>
              <a:rPr lang="fr-FR" dirty="0" smtClean="0">
                <a:latin typeface="Open Sans" panose="020B0606030504020204" pitchFamily="34" charset="0"/>
                <a:ea typeface="Open Sans" panose="020B0606030504020204" pitchFamily="34" charset="0"/>
                <a:cs typeface="Open Sans" panose="020B0606030504020204" pitchFamily="34" charset="0"/>
              </a:rPr>
              <a:t>interrégionaux</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Rectángulo 6"/>
          <p:cNvSpPr/>
          <p:nvPr/>
        </p:nvSpPr>
        <p:spPr>
          <a:xfrm>
            <a:off x="351396" y="4209868"/>
            <a:ext cx="4572000" cy="2031325"/>
          </a:xfrm>
          <a:prstGeom prst="rect">
            <a:avLst/>
          </a:prstGeom>
          <a:ln>
            <a:noFill/>
          </a:ln>
        </p:spPr>
        <p:txBody>
          <a:bodyPr>
            <a:spAutoFit/>
          </a:bodyPr>
          <a:lstStyle/>
          <a:p>
            <a:r>
              <a:rPr lang="fr-FR" sz="3600" dirty="0" smtClean="0">
                <a:solidFill>
                  <a:srgbClr val="98C222"/>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50</a:t>
            </a:r>
            <a:r>
              <a:rPr lang="fr-FR" sz="3600"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 </a:t>
            </a:r>
            <a:r>
              <a:rPr lang="fr-FR" dirty="0" smtClean="0">
                <a:latin typeface="Open Sans" panose="020B0606030504020204" pitchFamily="34" charset="0"/>
                <a:ea typeface="Open Sans" panose="020B0606030504020204" pitchFamily="34" charset="0"/>
                <a:cs typeface="Open Sans" panose="020B0606030504020204" pitchFamily="34" charset="0"/>
              </a:rPr>
              <a:t>sites </a:t>
            </a:r>
            <a:r>
              <a:rPr lang="fr-FR" dirty="0">
                <a:latin typeface="Open Sans" panose="020B0606030504020204" pitchFamily="34" charset="0"/>
                <a:ea typeface="Open Sans" panose="020B0606030504020204" pitchFamily="34" charset="0"/>
                <a:cs typeface="Open Sans" panose="020B0606030504020204" pitchFamily="34" charset="0"/>
              </a:rPr>
              <a:t>soutenus/valorisés inscrits dans des processus de gestion de développement durable ou de préservation de l’environnement et de l’atténuation de l’impact des activités humaines. </a:t>
            </a:r>
          </a:p>
        </p:txBody>
      </p:sp>
      <p:sp>
        <p:nvSpPr>
          <p:cNvPr id="8" name="Rectángulo 7"/>
          <p:cNvSpPr/>
          <p:nvPr/>
        </p:nvSpPr>
        <p:spPr>
          <a:xfrm>
            <a:off x="4557040" y="4472580"/>
            <a:ext cx="4572000" cy="1477328"/>
          </a:xfrm>
          <a:prstGeom prst="rect">
            <a:avLst/>
          </a:prstGeom>
          <a:ln>
            <a:noFill/>
          </a:ln>
        </p:spPr>
        <p:txBody>
          <a:bodyPr>
            <a:spAutoFit/>
          </a:bodyPr>
          <a:lstStyle/>
          <a:p>
            <a:r>
              <a:rPr lang="fr-FR" sz="3600" dirty="0" smtClean="0">
                <a:solidFill>
                  <a:srgbClr val="98C222"/>
                </a:solidFill>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12</a:t>
            </a:r>
            <a:r>
              <a:rPr lang="fr-FR" sz="3600"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 </a:t>
            </a:r>
            <a:r>
              <a:rPr lang="fr-FR" dirty="0" smtClean="0">
                <a:latin typeface="Open Sans" panose="020B0606030504020204" pitchFamily="34" charset="0"/>
                <a:ea typeface="Open Sans" panose="020B0606030504020204" pitchFamily="34" charset="0"/>
                <a:cs typeface="Open Sans" panose="020B0606030504020204" pitchFamily="34" charset="0"/>
              </a:rPr>
              <a:t>outils </a:t>
            </a:r>
            <a:r>
              <a:rPr lang="fr-FR" dirty="0">
                <a:latin typeface="Open Sans" panose="020B0606030504020204" pitchFamily="34" charset="0"/>
                <a:ea typeface="Open Sans" panose="020B0606030504020204" pitchFamily="34" charset="0"/>
                <a:cs typeface="Open Sans" panose="020B0606030504020204" pitchFamily="34" charset="0"/>
              </a:rPr>
              <a:t>et modèles développés pour l’amélioration de la connaissance, de la gestion et de la qualité écologique des espaces du </a:t>
            </a:r>
            <a:r>
              <a:rPr lang="fr-FR" dirty="0" smtClean="0">
                <a:latin typeface="Open Sans" panose="020B0606030504020204" pitchFamily="34" charset="0"/>
                <a:ea typeface="Open Sans" panose="020B0606030504020204" pitchFamily="34" charset="0"/>
                <a:cs typeface="Open Sans" panose="020B0606030504020204" pitchFamily="34" charset="0"/>
              </a:rPr>
              <a:t>Sudoe</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pic>
        <p:nvPicPr>
          <p:cNvPr id="9" name="Marcador de contenido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698251" y="944017"/>
            <a:ext cx="741407" cy="689277"/>
          </a:xfrm>
          <a:prstGeom prst="rect">
            <a:avLst/>
          </a:prstGeom>
        </p:spPr>
      </p:pic>
      <p:sp>
        <p:nvSpPr>
          <p:cNvPr id="10" name="CuadroTexto 9"/>
          <p:cNvSpPr txBox="1"/>
          <p:nvPr/>
        </p:nvSpPr>
        <p:spPr>
          <a:xfrm>
            <a:off x="1799195" y="1023421"/>
            <a:ext cx="1706828" cy="400110"/>
          </a:xfrm>
          <a:prstGeom prst="rect">
            <a:avLst/>
          </a:prstGeom>
          <a:noFill/>
        </p:spPr>
        <p:txBody>
          <a:bodyPr wrap="square" rtlCol="0">
            <a:spAutoFit/>
          </a:bodyPr>
          <a:lstStyle/>
          <a:p>
            <a:pPr algn="ctr"/>
            <a:r>
              <a:rPr lang="es-ES" sz="2000" b="1"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Fiche 3.2</a:t>
            </a:r>
            <a:endParaRPr lang="fr-FR" sz="2000" b="1"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95994602"/>
      </p:ext>
    </p:extLst>
  </p:cSld>
  <p:clrMapOvr>
    <a:masterClrMapping/>
  </p:clrMapOvr>
  <mc:AlternateContent xmlns:mc="http://schemas.openxmlformats.org/markup-compatibility/2006" xmlns:p14="http://schemas.microsoft.com/office/powerpoint/2010/main">
    <mc:Choice Requires="p14">
      <p:transition spd="slow" p14:dur="1500">
        <p:split orient="vert" dir="in"/>
      </p:transition>
    </mc:Choice>
    <mc:Fallback xmlns="">
      <p:transition spd="slow">
        <p:split orient="vert" dir="in"/>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Le </a:t>
            </a:r>
            <a:r>
              <a:rPr lang="es-ES" dirty="0" err="1" smtClean="0"/>
              <a:t>second</a:t>
            </a:r>
            <a:r>
              <a:rPr lang="es-ES" dirty="0" smtClean="0"/>
              <a:t> </a:t>
            </a:r>
            <a:r>
              <a:rPr lang="es-ES" dirty="0" err="1" smtClean="0"/>
              <a:t>appel</a:t>
            </a:r>
            <a:r>
              <a:rPr lang="es-ES" dirty="0" smtClean="0"/>
              <a:t> à </a:t>
            </a:r>
            <a:r>
              <a:rPr lang="es-ES" dirty="0" err="1" smtClean="0"/>
              <a:t>projets</a:t>
            </a:r>
            <a:endParaRPr lang="fr-FR" dirty="0"/>
          </a:p>
        </p:txBody>
      </p:sp>
    </p:spTree>
    <p:extLst>
      <p:ext uri="{BB962C8B-B14F-4D97-AF65-F5344CB8AC3E}">
        <p14:creationId xmlns:p14="http://schemas.microsoft.com/office/powerpoint/2010/main" val="3743499339"/>
      </p:ext>
    </p:extLst>
  </p:cSld>
  <p:clrMapOvr>
    <a:masterClrMapping/>
  </p:clrMapOvr>
  <p:transition spd="slow">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ES" dirty="0" smtClean="0"/>
              <a:t>Texte officiel</a:t>
            </a:r>
            <a:endParaRPr lang="fr-FR" dirty="0"/>
          </a:p>
        </p:txBody>
      </p:sp>
      <p:sp>
        <p:nvSpPr>
          <p:cNvPr id="4" name="Marcador de texto 3"/>
          <p:cNvSpPr>
            <a:spLocks noGrp="1"/>
          </p:cNvSpPr>
          <p:nvPr>
            <p:ph type="body" sz="half" idx="2"/>
          </p:nvPr>
        </p:nvSpPr>
        <p:spPr>
          <a:xfrm>
            <a:off x="357642" y="2163206"/>
            <a:ext cx="3528558" cy="3973979"/>
          </a:xfrm>
        </p:spPr>
        <p:txBody>
          <a:bodyPr>
            <a:normAutofit/>
          </a:bodyPr>
          <a:lstStyle/>
          <a:p>
            <a:endParaRPr lang="es-ES" sz="1800" dirty="0"/>
          </a:p>
          <a:p>
            <a:r>
              <a:rPr lang="es-ES" sz="1800" dirty="0" err="1" smtClean="0"/>
              <a:t>Publié</a:t>
            </a:r>
            <a:r>
              <a:rPr lang="es-ES" sz="1800" dirty="0" smtClean="0"/>
              <a:t> sur le </a:t>
            </a:r>
            <a:r>
              <a:rPr lang="es-ES" sz="1800" dirty="0" err="1" smtClean="0"/>
              <a:t>site</a:t>
            </a:r>
            <a:r>
              <a:rPr lang="es-ES" sz="1800" dirty="0" smtClean="0"/>
              <a:t> Internet du </a:t>
            </a:r>
            <a:r>
              <a:rPr lang="es-ES" sz="1800" dirty="0" err="1" smtClean="0"/>
              <a:t>programme</a:t>
            </a:r>
            <a:r>
              <a:rPr lang="es-ES" sz="1800" dirty="0" smtClean="0"/>
              <a:t> Interreg Sudoe</a:t>
            </a:r>
          </a:p>
          <a:p>
            <a:r>
              <a:rPr lang="es-ES" sz="1800" dirty="0" smtClean="0">
                <a:hlinkClick r:id=""/>
              </a:rPr>
              <a:t>www.interreg-sudoe.eu</a:t>
            </a:r>
            <a:endParaRPr lang="es-ES" sz="1800" dirty="0" smtClean="0"/>
          </a:p>
          <a:p>
            <a:endParaRPr lang="es-ES" sz="1800" dirty="0"/>
          </a:p>
          <a:p>
            <a:r>
              <a:rPr lang="es-ES" sz="1800" dirty="0" smtClean="0"/>
              <a:t>Disponible en</a:t>
            </a:r>
            <a:endParaRPr sz="1800" dirty="0"/>
          </a:p>
          <a:p>
            <a:pPr marL="285750" indent="-285750">
              <a:buFont typeface="Arial" panose="020B0604020202020204" pitchFamily="34" charset="0"/>
              <a:buChar char="•"/>
            </a:pPr>
            <a:r>
              <a:rPr lang="es-ES" sz="1800" dirty="0" smtClean="0"/>
              <a:t>Espagnol</a:t>
            </a:r>
          </a:p>
          <a:p>
            <a:pPr marL="285750" indent="-285750">
              <a:buFont typeface="Arial" panose="020B0604020202020204" pitchFamily="34" charset="0"/>
              <a:buChar char="•"/>
            </a:pPr>
            <a:r>
              <a:rPr lang="es-ES" sz="1800" dirty="0" smtClean="0"/>
              <a:t>Français</a:t>
            </a:r>
          </a:p>
          <a:p>
            <a:pPr marL="285750" indent="-285750">
              <a:buFont typeface="Arial" panose="020B0604020202020204" pitchFamily="34" charset="0"/>
              <a:buChar char="•"/>
            </a:pPr>
            <a:r>
              <a:rPr lang="es-ES" sz="1800" dirty="0" smtClean="0"/>
              <a:t>Portugais</a:t>
            </a:r>
          </a:p>
          <a:p>
            <a:endParaRPr lang="es-ES" sz="1800" dirty="0" smtClean="0"/>
          </a:p>
          <a:p>
            <a:endParaRPr lang="fr-FR" sz="1800" dirty="0"/>
          </a:p>
        </p:txBody>
      </p:sp>
      <p:pic>
        <p:nvPicPr>
          <p:cNvPr id="6" name="Imagen 5"/>
          <p:cNvPicPr>
            <a:picLocks noChangeAspect="1"/>
          </p:cNvPicPr>
          <p:nvPr/>
        </p:nvPicPr>
        <p:blipFill rotWithShape="1">
          <a:blip r:embed="rId3"/>
          <a:srcRect l="29503" r="33601" b="5208"/>
          <a:stretch/>
        </p:blipFill>
        <p:spPr>
          <a:xfrm>
            <a:off x="4572000" y="1137591"/>
            <a:ext cx="3461257" cy="49995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78814981"/>
      </p:ext>
    </p:extLst>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Priorités</a:t>
            </a:r>
            <a:r>
              <a:rPr lang="es-ES" dirty="0" smtClean="0"/>
              <a:t> </a:t>
            </a:r>
            <a:r>
              <a:rPr lang="es-ES" dirty="0" err="1" smtClean="0"/>
              <a:t>ouvertes</a:t>
            </a:r>
            <a:r>
              <a:rPr lang="es-ES" dirty="0" smtClean="0"/>
              <a:t> et </a:t>
            </a:r>
            <a:r>
              <a:rPr lang="es-ES" dirty="0" err="1" smtClean="0"/>
              <a:t>budget</a:t>
            </a:r>
            <a:r>
              <a:rPr lang="es-ES" dirty="0" smtClean="0"/>
              <a:t> </a:t>
            </a:r>
            <a:r>
              <a:rPr lang="es-ES" sz="2000" dirty="0" smtClean="0"/>
              <a:t>(en euros)</a:t>
            </a:r>
            <a:endParaRPr lang="es-ES" dirty="0"/>
          </a:p>
        </p:txBody>
      </p:sp>
      <p:sp>
        <p:nvSpPr>
          <p:cNvPr id="3" name="Marcador de contenido 2"/>
          <p:cNvSpPr>
            <a:spLocks noGrp="1"/>
          </p:cNvSpPr>
          <p:nvPr>
            <p:ph sz="half" idx="1"/>
          </p:nvPr>
        </p:nvSpPr>
        <p:spPr>
          <a:xfrm>
            <a:off x="442729" y="2503485"/>
            <a:ext cx="3670539" cy="3456268"/>
          </a:xfrm>
          <a:prstGeom prst="ellipse">
            <a:avLst/>
          </a:prstGeom>
          <a:solidFill>
            <a:srgbClr val="FDC608"/>
          </a:solidFill>
        </p:spPr>
        <p:txBody>
          <a:bodyPr>
            <a:normAutofit fontScale="70000" lnSpcReduction="20000"/>
          </a:bodyPr>
          <a:lstStyle/>
          <a:p>
            <a:pPr algn="ctr"/>
            <a:r>
              <a:rPr lang="es-ES" b="1" dirty="0" err="1" smtClean="0">
                <a:solidFill>
                  <a:schemeClr val="bg1"/>
                </a:solidFill>
              </a:rPr>
              <a:t>Axe</a:t>
            </a:r>
            <a:r>
              <a:rPr lang="es-ES" b="1" dirty="0" smtClean="0">
                <a:solidFill>
                  <a:schemeClr val="bg1"/>
                </a:solidFill>
              </a:rPr>
              <a:t> 1 – </a:t>
            </a:r>
            <a:r>
              <a:rPr lang="es-ES" b="1" dirty="0" err="1" smtClean="0">
                <a:solidFill>
                  <a:schemeClr val="bg1"/>
                </a:solidFill>
              </a:rPr>
              <a:t>innovation</a:t>
            </a:r>
            <a:endParaRPr lang="es-ES" b="1" dirty="0" smtClean="0">
              <a:solidFill>
                <a:schemeClr val="bg1"/>
              </a:solidFill>
            </a:endParaRPr>
          </a:p>
          <a:p>
            <a:pPr algn="ctr"/>
            <a:endParaRPr lang="es-ES" b="1" dirty="0">
              <a:solidFill>
                <a:schemeClr val="bg1"/>
              </a:solidFill>
            </a:endParaRPr>
          </a:p>
          <a:p>
            <a:pPr algn="ctr"/>
            <a:endParaRPr lang="es-ES" b="1" dirty="0" smtClean="0">
              <a:solidFill>
                <a:schemeClr val="bg1"/>
              </a:solidFill>
            </a:endParaRPr>
          </a:p>
          <a:p>
            <a:pPr algn="ctr"/>
            <a:endParaRPr lang="es-ES" b="1" dirty="0">
              <a:solidFill>
                <a:schemeClr val="bg1"/>
              </a:solidFill>
            </a:endParaRPr>
          </a:p>
          <a:p>
            <a:pPr algn="ctr"/>
            <a:endParaRPr lang="es-ES" b="1" dirty="0" smtClean="0">
              <a:solidFill>
                <a:schemeClr val="bg1"/>
              </a:solidFill>
            </a:endParaRPr>
          </a:p>
          <a:p>
            <a:pPr algn="ctr"/>
            <a:endParaRPr lang="es-ES" b="1" dirty="0">
              <a:solidFill>
                <a:schemeClr val="bg1"/>
              </a:solidFill>
            </a:endParaRPr>
          </a:p>
          <a:p>
            <a:pPr algn="ctr"/>
            <a:r>
              <a:rPr lang="es-ES" b="1" dirty="0" smtClean="0">
                <a:solidFill>
                  <a:schemeClr val="bg1"/>
                </a:solidFill>
              </a:rPr>
              <a:t>16 </a:t>
            </a:r>
            <a:r>
              <a:rPr lang="es-ES" b="1" dirty="0" err="1" smtClean="0">
                <a:solidFill>
                  <a:schemeClr val="bg1"/>
                </a:solidFill>
              </a:rPr>
              <a:t>millions</a:t>
            </a:r>
            <a:endParaRPr lang="es-ES" b="1" dirty="0">
              <a:solidFill>
                <a:schemeClr val="bg1"/>
              </a:solidFill>
            </a:endParaRPr>
          </a:p>
        </p:txBody>
      </p:sp>
      <p:sp>
        <p:nvSpPr>
          <p:cNvPr id="4" name="Marcador de contenido 3"/>
          <p:cNvSpPr>
            <a:spLocks noGrp="1"/>
          </p:cNvSpPr>
          <p:nvPr>
            <p:ph sz="half" idx="2"/>
          </p:nvPr>
        </p:nvSpPr>
        <p:spPr>
          <a:xfrm>
            <a:off x="5033454" y="2503485"/>
            <a:ext cx="3653346" cy="3456268"/>
          </a:xfrm>
          <a:prstGeom prst="ellipse">
            <a:avLst/>
          </a:prstGeom>
          <a:solidFill>
            <a:srgbClr val="98C222"/>
          </a:solidFill>
        </p:spPr>
        <p:txBody>
          <a:bodyPr>
            <a:normAutofit fontScale="70000" lnSpcReduction="20000"/>
          </a:bodyPr>
          <a:lstStyle/>
          <a:p>
            <a:pPr algn="ctr"/>
            <a:r>
              <a:rPr lang="es-ES" b="1" dirty="0" err="1" smtClean="0">
                <a:solidFill>
                  <a:schemeClr val="bg1"/>
                </a:solidFill>
              </a:rPr>
              <a:t>Axe</a:t>
            </a:r>
            <a:r>
              <a:rPr lang="es-ES" b="1" dirty="0" smtClean="0">
                <a:solidFill>
                  <a:schemeClr val="bg1"/>
                </a:solidFill>
              </a:rPr>
              <a:t> 5 – </a:t>
            </a:r>
            <a:r>
              <a:rPr lang="es-ES" b="1" dirty="0" err="1" smtClean="0">
                <a:solidFill>
                  <a:schemeClr val="bg1"/>
                </a:solidFill>
              </a:rPr>
              <a:t>patrimoine</a:t>
            </a:r>
            <a:endParaRPr lang="es-ES" b="1" dirty="0" smtClean="0">
              <a:solidFill>
                <a:schemeClr val="bg1"/>
              </a:solidFill>
            </a:endParaRPr>
          </a:p>
          <a:p>
            <a:pPr algn="ctr"/>
            <a:endParaRPr lang="es-ES" b="1" dirty="0">
              <a:solidFill>
                <a:schemeClr val="bg1"/>
              </a:solidFill>
            </a:endParaRPr>
          </a:p>
          <a:p>
            <a:pPr algn="ctr"/>
            <a:endParaRPr lang="es-ES" b="1" dirty="0" smtClean="0">
              <a:solidFill>
                <a:schemeClr val="bg1"/>
              </a:solidFill>
            </a:endParaRPr>
          </a:p>
          <a:p>
            <a:pPr algn="ctr"/>
            <a:endParaRPr lang="es-ES" b="1" dirty="0">
              <a:solidFill>
                <a:schemeClr val="bg1"/>
              </a:solidFill>
            </a:endParaRPr>
          </a:p>
          <a:p>
            <a:pPr algn="ctr"/>
            <a:endParaRPr lang="es-ES" b="1" dirty="0" smtClean="0">
              <a:solidFill>
                <a:schemeClr val="bg1"/>
              </a:solidFill>
            </a:endParaRPr>
          </a:p>
          <a:p>
            <a:pPr algn="ctr"/>
            <a:endParaRPr lang="es-ES" b="1" dirty="0">
              <a:solidFill>
                <a:schemeClr val="bg1"/>
              </a:solidFill>
            </a:endParaRPr>
          </a:p>
          <a:p>
            <a:pPr algn="ctr"/>
            <a:r>
              <a:rPr lang="es-ES" b="1" dirty="0" smtClean="0">
                <a:solidFill>
                  <a:schemeClr val="bg1"/>
                </a:solidFill>
              </a:rPr>
              <a:t>9 </a:t>
            </a:r>
            <a:r>
              <a:rPr lang="es-ES" b="1" dirty="0" err="1" smtClean="0">
                <a:solidFill>
                  <a:schemeClr val="bg1"/>
                </a:solidFill>
              </a:rPr>
              <a:t>millions</a:t>
            </a:r>
            <a:endParaRPr lang="es-ES" b="1" dirty="0">
              <a:solidFill>
                <a:schemeClr val="bg1"/>
              </a:solidFill>
            </a:endParaRPr>
          </a:p>
        </p:txBody>
      </p:sp>
      <p:pic>
        <p:nvPicPr>
          <p:cNvPr id="5" name="Imagen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82812" y="3417885"/>
            <a:ext cx="1390371" cy="1390371"/>
          </a:xfrm>
          <a:prstGeom prst="rect">
            <a:avLst/>
          </a:prstGeom>
        </p:spPr>
      </p:pic>
      <p:pic>
        <p:nvPicPr>
          <p:cNvPr id="7" name="Imagen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230400" y="3429000"/>
            <a:ext cx="1389600" cy="1389600"/>
          </a:xfrm>
          <a:prstGeom prst="rect">
            <a:avLst/>
          </a:prstGeom>
        </p:spPr>
      </p:pic>
      <p:sp>
        <p:nvSpPr>
          <p:cNvPr id="8" name="CuadroTexto 7"/>
          <p:cNvSpPr txBox="1"/>
          <p:nvPr/>
        </p:nvSpPr>
        <p:spPr>
          <a:xfrm>
            <a:off x="4253444" y="3771561"/>
            <a:ext cx="457200" cy="1015663"/>
          </a:xfrm>
          <a:prstGeom prst="rect">
            <a:avLst/>
          </a:prstGeom>
          <a:noFill/>
        </p:spPr>
        <p:txBody>
          <a:bodyPr wrap="square" rtlCol="0">
            <a:spAutoFit/>
          </a:bodyPr>
          <a:lstStyle/>
          <a:p>
            <a:r>
              <a:rPr lang="es-ES" sz="6000" b="1" dirty="0">
                <a:solidFill>
                  <a:schemeClr val="tx2"/>
                </a:solidFill>
                <a:latin typeface="Open Sans Semibold"/>
                <a:ea typeface="+mj-ea"/>
                <a:cs typeface="+mj-cs"/>
              </a:rPr>
              <a:t>+</a:t>
            </a:r>
            <a:endParaRPr lang="fr-FR" sz="6000" b="1" dirty="0">
              <a:solidFill>
                <a:schemeClr val="tx2"/>
              </a:solidFill>
              <a:latin typeface="Open Sans Semibold"/>
              <a:ea typeface="+mj-ea"/>
              <a:cs typeface="+mj-cs"/>
            </a:endParaRPr>
          </a:p>
        </p:txBody>
      </p:sp>
      <p:sp>
        <p:nvSpPr>
          <p:cNvPr id="9" name="CuadroTexto 8"/>
          <p:cNvSpPr txBox="1"/>
          <p:nvPr/>
        </p:nvSpPr>
        <p:spPr>
          <a:xfrm>
            <a:off x="4226550" y="5451921"/>
            <a:ext cx="771353" cy="1015663"/>
          </a:xfrm>
          <a:prstGeom prst="rect">
            <a:avLst/>
          </a:prstGeom>
          <a:noFill/>
        </p:spPr>
        <p:txBody>
          <a:bodyPr wrap="square" rtlCol="0">
            <a:spAutoFit/>
          </a:bodyPr>
          <a:lstStyle/>
          <a:p>
            <a:r>
              <a:rPr lang="es-ES" sz="6000" b="1" dirty="0">
                <a:solidFill>
                  <a:schemeClr val="tx2"/>
                </a:solidFill>
                <a:effectLst>
                  <a:outerShdw blurRad="38100" dist="38100" dir="2700000" algn="tl">
                    <a:srgbClr val="000000">
                      <a:alpha val="43137"/>
                    </a:srgbClr>
                  </a:outerShdw>
                </a:effectLst>
                <a:latin typeface="Open Sans Semibold"/>
                <a:ea typeface="+mj-ea"/>
                <a:cs typeface="+mj-cs"/>
              </a:rPr>
              <a:t>=</a:t>
            </a:r>
            <a:endParaRPr lang="fr-FR" sz="6000" b="1" dirty="0">
              <a:solidFill>
                <a:schemeClr val="tx2"/>
              </a:solidFill>
              <a:effectLst>
                <a:outerShdw blurRad="38100" dist="38100" dir="2700000" algn="tl">
                  <a:srgbClr val="000000">
                    <a:alpha val="43137"/>
                  </a:srgbClr>
                </a:outerShdw>
              </a:effectLst>
              <a:latin typeface="Open Sans Semibold"/>
              <a:ea typeface="+mj-ea"/>
              <a:cs typeface="+mj-cs"/>
            </a:endParaRPr>
          </a:p>
        </p:txBody>
      </p:sp>
      <p:sp>
        <p:nvSpPr>
          <p:cNvPr id="10" name="Rectángulo 9"/>
          <p:cNvSpPr/>
          <p:nvPr/>
        </p:nvSpPr>
        <p:spPr>
          <a:xfrm>
            <a:off x="3596680" y="6092380"/>
            <a:ext cx="1920719" cy="492443"/>
          </a:xfrm>
          <a:prstGeom prst="rect">
            <a:avLst/>
          </a:prstGeom>
        </p:spPr>
        <p:txBody>
          <a:bodyPr wrap="none">
            <a:spAutoFit/>
          </a:bodyPr>
          <a:lstStyle/>
          <a:p>
            <a:r>
              <a:rPr lang="es-ES" sz="2600" b="1" dirty="0">
                <a:solidFill>
                  <a:schemeClr val="tx2"/>
                </a:solidFill>
                <a:latin typeface="Open Sans Semibold"/>
                <a:ea typeface="+mj-ea"/>
                <a:cs typeface="+mj-cs"/>
              </a:rPr>
              <a:t>25 </a:t>
            </a:r>
            <a:r>
              <a:rPr lang="es-ES" sz="2600" b="1" dirty="0" err="1">
                <a:solidFill>
                  <a:schemeClr val="tx2"/>
                </a:solidFill>
                <a:latin typeface="Open Sans Semibold"/>
                <a:ea typeface="+mj-ea"/>
                <a:cs typeface="+mj-cs"/>
              </a:rPr>
              <a:t>millions</a:t>
            </a:r>
            <a:endParaRPr lang="es-ES" sz="2600" b="1" dirty="0">
              <a:solidFill>
                <a:schemeClr val="tx2"/>
              </a:solidFill>
              <a:latin typeface="Open Sans Semibold"/>
              <a:ea typeface="+mj-ea"/>
              <a:cs typeface="+mj-cs"/>
            </a:endParaRPr>
          </a:p>
        </p:txBody>
      </p:sp>
    </p:spTree>
    <p:extLst>
      <p:ext uri="{BB962C8B-B14F-4D97-AF65-F5344CB8AC3E}">
        <p14:creationId xmlns:p14="http://schemas.microsoft.com/office/powerpoint/2010/main" val="189053879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heel(1)">
                                      <p:cBhvr>
                                        <p:cTn id="7" dur="2000"/>
                                        <p:tgtEl>
                                          <p:spTgt spid="3">
                                            <p:bg/>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heel(1)">
                                      <p:cBhvr>
                                        <p:cTn id="10" dur="2000"/>
                                        <p:tgtEl>
                                          <p:spTgt spid="3">
                                            <p:txEl>
                                              <p:pRg st="0" end="0"/>
                                            </p:txEl>
                                          </p:spTgt>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wheel(1)">
                                      <p:cBhvr>
                                        <p:cTn id="13" dur="2000"/>
                                        <p:tgtEl>
                                          <p:spTgt spid="3">
                                            <p:txEl>
                                              <p:pRg st="6" end="6"/>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1)">
                                      <p:cBhvr>
                                        <p:cTn id="16" dur="2000"/>
                                        <p:tgtEl>
                                          <p:spTgt spid="5"/>
                                        </p:tgtEl>
                                      </p:cBhvr>
                                    </p:animEffect>
                                  </p:childTnLst>
                                </p:cTn>
                              </p:par>
                            </p:childTnLst>
                          </p:cTn>
                        </p:par>
                        <p:par>
                          <p:cTn id="17" fill="hold">
                            <p:stCondLst>
                              <p:cond delay="2000"/>
                            </p:stCondLst>
                            <p:childTnLst>
                              <p:par>
                                <p:cTn id="18" presetID="21" presetClass="entr" presetSubtype="1" fill="hold" grpId="0" nodeType="afterEffect">
                                  <p:stCondLst>
                                    <p:cond delay="0"/>
                                  </p:stCondLst>
                                  <p:childTnLst>
                                    <p:set>
                                      <p:cBhvr>
                                        <p:cTn id="19" dur="1" fill="hold">
                                          <p:stCondLst>
                                            <p:cond delay="0"/>
                                          </p:stCondLst>
                                        </p:cTn>
                                        <p:tgtEl>
                                          <p:spTgt spid="4">
                                            <p:bg/>
                                          </p:spTgt>
                                        </p:tgtEl>
                                        <p:attrNameLst>
                                          <p:attrName>style.visibility</p:attrName>
                                        </p:attrNameLst>
                                      </p:cBhvr>
                                      <p:to>
                                        <p:strVal val="visible"/>
                                      </p:to>
                                    </p:set>
                                    <p:animEffect transition="in" filter="wheel(1)">
                                      <p:cBhvr>
                                        <p:cTn id="20" dur="2000"/>
                                        <p:tgtEl>
                                          <p:spTgt spid="4">
                                            <p:bg/>
                                          </p:spTgt>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Effect transition="in" filter="wheel(1)">
                                      <p:cBhvr>
                                        <p:cTn id="23" dur="2000"/>
                                        <p:tgtEl>
                                          <p:spTgt spid="4">
                                            <p:txEl>
                                              <p:pRg st="0" end="0"/>
                                            </p:txEl>
                                          </p:spTgt>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4">
                                            <p:txEl>
                                              <p:pRg st="6" end="6"/>
                                            </p:txEl>
                                          </p:spTgt>
                                        </p:tgtEl>
                                        <p:attrNameLst>
                                          <p:attrName>style.visibility</p:attrName>
                                        </p:attrNameLst>
                                      </p:cBhvr>
                                      <p:to>
                                        <p:strVal val="visible"/>
                                      </p:to>
                                    </p:set>
                                    <p:animEffect transition="in" filter="wheel(1)">
                                      <p:cBhvr>
                                        <p:cTn id="26" dur="2000"/>
                                        <p:tgtEl>
                                          <p:spTgt spid="4">
                                            <p:txEl>
                                              <p:pRg st="6" end="6"/>
                                            </p:txEl>
                                          </p:spTgt>
                                        </p:tgtEl>
                                      </p:cBhvr>
                                    </p:animEffect>
                                  </p:childTnLst>
                                </p:cTn>
                              </p:par>
                              <p:par>
                                <p:cTn id="27" presetID="21" presetClass="entr" presetSubtype="1"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heel(1)">
                                      <p:cBhvr>
                                        <p:cTn id="29" dur="2000"/>
                                        <p:tgtEl>
                                          <p:spTgt spid="7"/>
                                        </p:tgtEl>
                                      </p:cBhvr>
                                    </p:animEffect>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childTnLst>
                          </p:cTn>
                        </p:par>
                        <p:par>
                          <p:cTn id="36" fill="hold">
                            <p:stCondLst>
                              <p:cond delay="4500"/>
                            </p:stCondLst>
                            <p:childTnLst>
                              <p:par>
                                <p:cTn id="37" presetID="53" presetClass="entr" presetSubtype="16"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childTnLst>
                          </p:cTn>
                        </p:par>
                        <p:par>
                          <p:cTn id="42" fill="hold">
                            <p:stCondLst>
                              <p:cond delay="5000"/>
                            </p:stCondLst>
                            <p:childTnLst>
                              <p:par>
                                <p:cTn id="43" presetID="2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4280637" y="-1281648"/>
            <a:ext cx="547784" cy="8416311"/>
          </a:xfrm>
        </p:spPr>
        <p:txBody>
          <a:bodyPr>
            <a:noAutofit/>
          </a:bodyPr>
          <a:lstStyle/>
          <a:p>
            <a:r>
              <a:rPr lang="fr-FR" dirty="0" smtClean="0"/>
              <a:t>Première phase : du 13 au 31 mars 2017</a:t>
            </a:r>
          </a:p>
        </p:txBody>
      </p:sp>
      <p:sp>
        <p:nvSpPr>
          <p:cNvPr id="3" name="Título 2"/>
          <p:cNvSpPr>
            <a:spLocks noGrp="1"/>
          </p:cNvSpPr>
          <p:nvPr>
            <p:ph type="title"/>
          </p:nvPr>
        </p:nvSpPr>
        <p:spPr/>
        <p:txBody>
          <a:bodyPr/>
          <a:lstStyle/>
          <a:p>
            <a:r>
              <a:rPr lang="es-ES" dirty="0" smtClean="0"/>
              <a:t>Calendrier</a:t>
            </a:r>
            <a:r>
              <a:rPr dirty="0"/>
              <a:t> </a:t>
            </a:r>
            <a:endParaRPr lang="fr-FR" dirty="0"/>
          </a:p>
        </p:txBody>
      </p:sp>
      <p:pic>
        <p:nvPicPr>
          <p:cNvPr id="7" name="Imagen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800600" y="453912"/>
            <a:ext cx="3747658" cy="216057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9" name="Rectángulo 8"/>
          <p:cNvSpPr/>
          <p:nvPr/>
        </p:nvSpPr>
        <p:spPr>
          <a:xfrm>
            <a:off x="2145724" y="3148469"/>
            <a:ext cx="6998276" cy="1569660"/>
          </a:xfrm>
          <a:prstGeom prst="rect">
            <a:avLst/>
          </a:prstGeom>
        </p:spPr>
        <p:txBody>
          <a:bodyPr wrap="square">
            <a:spAutoFit/>
          </a:bodyPr>
          <a:lstStyle/>
          <a:p>
            <a:pPr algn="r"/>
            <a:r>
              <a:rPr lang="fr-FR" sz="2400" dirty="0">
                <a:latin typeface="Open Sans" panose="020B0606030504020204" pitchFamily="34" charset="0"/>
                <a:ea typeface="Open Sans" panose="020B0606030504020204" pitchFamily="34" charset="0"/>
                <a:cs typeface="Open Sans" panose="020B0606030504020204" pitchFamily="34" charset="0"/>
              </a:rPr>
              <a:t>… ouverture d’eSudoe pour saisir le dossier</a:t>
            </a:r>
          </a:p>
          <a:p>
            <a:pPr algn="ctr"/>
            <a:r>
              <a:rPr lang="es-ES" sz="2400" dirty="0">
                <a:latin typeface="Open Sans" panose="020B0606030504020204" pitchFamily="34" charset="0"/>
                <a:ea typeface="Open Sans" panose="020B0606030504020204" pitchFamily="34" charset="0"/>
                <a:cs typeface="Open Sans" panose="020B0606030504020204" pitchFamily="34" charset="0"/>
              </a:rPr>
              <a:t>UTC/GMT +1 </a:t>
            </a:r>
            <a:r>
              <a:rPr lang="es-ES" sz="2400" dirty="0" err="1" smtClean="0">
                <a:latin typeface="Open Sans" panose="020B0606030504020204" pitchFamily="34" charset="0"/>
                <a:ea typeface="Open Sans" panose="020B0606030504020204" pitchFamily="34" charset="0"/>
                <a:cs typeface="Open Sans" panose="020B0606030504020204" pitchFamily="34" charset="0"/>
              </a:rPr>
              <a:t>heure</a:t>
            </a:r>
            <a:endParaRPr lang="es-ES" sz="2400" dirty="0" smtClean="0">
              <a:latin typeface="Open Sans" panose="020B0606030504020204" pitchFamily="34" charset="0"/>
              <a:ea typeface="Open Sans" panose="020B0606030504020204" pitchFamily="34" charset="0"/>
              <a:cs typeface="Open Sans" panose="020B0606030504020204" pitchFamily="34" charset="0"/>
            </a:endParaRPr>
          </a:p>
          <a:p>
            <a:pPr algn="ctr"/>
            <a:r>
              <a:rPr lang="es-ES" sz="2400" dirty="0" smtClean="0">
                <a:latin typeface="Open Sans" panose="020B0606030504020204" pitchFamily="34" charset="0"/>
                <a:ea typeface="Open Sans" panose="020B0606030504020204" pitchFamily="34" charset="0"/>
                <a:cs typeface="Open Sans" panose="020B0606030504020204" pitchFamily="34" charset="0"/>
              </a:rPr>
              <a:t>13 </a:t>
            </a:r>
            <a:r>
              <a:rPr lang="es-ES" sz="2400" dirty="0" err="1" smtClean="0">
                <a:latin typeface="Open Sans" panose="020B0606030504020204" pitchFamily="34" charset="0"/>
                <a:ea typeface="Open Sans" panose="020B0606030504020204" pitchFamily="34" charset="0"/>
                <a:cs typeface="Open Sans" panose="020B0606030504020204" pitchFamily="34" charset="0"/>
              </a:rPr>
              <a:t>mars</a:t>
            </a:r>
            <a:r>
              <a:rPr lang="es-ES" sz="2400" dirty="0" smtClean="0">
                <a:latin typeface="Open Sans" panose="020B0606030504020204" pitchFamily="34" charset="0"/>
                <a:ea typeface="Open Sans" panose="020B0606030504020204" pitchFamily="34" charset="0"/>
                <a:cs typeface="Open Sans" panose="020B0606030504020204" pitchFamily="34" charset="0"/>
              </a:rPr>
              <a:t> 2017 à </a:t>
            </a:r>
            <a:r>
              <a:rPr lang="fr-FR" sz="2400" dirty="0" smtClean="0">
                <a:latin typeface="Open Sans" panose="020B0606030504020204" pitchFamily="34" charset="0"/>
                <a:ea typeface="Open Sans" panose="020B0606030504020204" pitchFamily="34" charset="0"/>
                <a:cs typeface="Open Sans" panose="020B0606030504020204" pitchFamily="34" charset="0"/>
              </a:rPr>
              <a:t>00:00:00</a:t>
            </a:r>
            <a:r>
              <a:rPr lang="fr-FR" sz="2400" dirty="0">
                <a:latin typeface="Open Sans" panose="020B0606030504020204" pitchFamily="34" charset="0"/>
                <a:ea typeface="Open Sans" panose="020B0606030504020204" pitchFamily="34" charset="0"/>
                <a:cs typeface="Open Sans" panose="020B0606030504020204" pitchFamily="34" charset="0"/>
              </a:rPr>
              <a:t> </a:t>
            </a:r>
            <a:endParaRPr lang="es-ES" sz="2400" dirty="0" smtClean="0">
              <a:latin typeface="Open Sans" panose="020B0606030504020204" pitchFamily="34" charset="0"/>
              <a:ea typeface="Open Sans" panose="020B0606030504020204" pitchFamily="34" charset="0"/>
              <a:cs typeface="Open Sans" panose="020B0606030504020204" pitchFamily="34" charset="0"/>
            </a:endParaRPr>
          </a:p>
          <a:p>
            <a:pPr algn="ctr"/>
            <a:r>
              <a:rPr lang="es-ES" sz="2400" dirty="0" smtClean="0">
                <a:latin typeface="Open Sans" panose="020B0606030504020204" pitchFamily="34" charset="0"/>
                <a:ea typeface="Open Sans" panose="020B0606030504020204" pitchFamily="34" charset="0"/>
                <a:cs typeface="Open Sans" panose="020B0606030504020204" pitchFamily="34" charset="0"/>
              </a:rPr>
              <a:t>31 </a:t>
            </a:r>
            <a:r>
              <a:rPr lang="es-ES" sz="2400" dirty="0" err="1" smtClean="0">
                <a:latin typeface="Open Sans" panose="020B0606030504020204" pitchFamily="34" charset="0"/>
                <a:ea typeface="Open Sans" panose="020B0606030504020204" pitchFamily="34" charset="0"/>
                <a:cs typeface="Open Sans" panose="020B0606030504020204" pitchFamily="34" charset="0"/>
              </a:rPr>
              <a:t>mars</a:t>
            </a:r>
            <a:r>
              <a:rPr lang="es-ES" sz="2400" dirty="0" smtClean="0">
                <a:latin typeface="Open Sans" panose="020B0606030504020204" pitchFamily="34" charset="0"/>
                <a:ea typeface="Open Sans" panose="020B0606030504020204" pitchFamily="34" charset="0"/>
                <a:cs typeface="Open Sans" panose="020B0606030504020204" pitchFamily="34" charset="0"/>
              </a:rPr>
              <a:t> 2017 12:00:00 </a:t>
            </a:r>
            <a:endParaRPr lang="fr-FR" sz="2400"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Rectángulo 9"/>
          <p:cNvSpPr/>
          <p:nvPr/>
        </p:nvSpPr>
        <p:spPr>
          <a:xfrm>
            <a:off x="3733800" y="5213983"/>
            <a:ext cx="5256661" cy="1200329"/>
          </a:xfrm>
          <a:prstGeom prst="rect">
            <a:avLst/>
          </a:prstGeom>
        </p:spPr>
        <p:txBody>
          <a:bodyPr wrap="square">
            <a:spAutoFit/>
          </a:bodyPr>
          <a:lstStyle/>
          <a:p>
            <a:pPr algn="r"/>
            <a:r>
              <a:rPr lang="fr-FR" sz="2400" dirty="0">
                <a:latin typeface="Open Sans" panose="020B0606030504020204" pitchFamily="34" charset="0"/>
                <a:ea typeface="Open Sans" panose="020B0606030504020204" pitchFamily="34" charset="0"/>
                <a:cs typeface="Open Sans" panose="020B0606030504020204" pitchFamily="34" charset="0"/>
              </a:rPr>
              <a:t>… montage des candidatures possible depuis la publication du lancement le 15 décembre 2016</a:t>
            </a:r>
          </a:p>
        </p:txBody>
      </p:sp>
      <p:pic>
        <p:nvPicPr>
          <p:cNvPr id="11" name="Marcador de contenido 8"/>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698251" y="944017"/>
            <a:ext cx="741407" cy="689277"/>
          </a:xfrm>
          <a:prstGeom prst="rect">
            <a:avLst/>
          </a:prstGeom>
        </p:spPr>
      </p:pic>
      <p:sp>
        <p:nvSpPr>
          <p:cNvPr id="12" name="CuadroTexto 11"/>
          <p:cNvSpPr txBox="1"/>
          <p:nvPr/>
        </p:nvSpPr>
        <p:spPr>
          <a:xfrm>
            <a:off x="1799195" y="1023421"/>
            <a:ext cx="1706828" cy="400110"/>
          </a:xfrm>
          <a:prstGeom prst="rect">
            <a:avLst/>
          </a:prstGeom>
          <a:noFill/>
        </p:spPr>
        <p:txBody>
          <a:bodyPr wrap="square" rtlCol="0">
            <a:spAutoFit/>
          </a:bodyPr>
          <a:lstStyle/>
          <a:p>
            <a:pPr algn="ctr"/>
            <a:r>
              <a:rPr lang="es-ES" sz="2000" b="1"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Fiche 5</a:t>
            </a:r>
            <a:endParaRPr lang="fr-FR" sz="2000" b="1"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 name="Imagen 3"/>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66076" y="3566684"/>
            <a:ext cx="3567724" cy="26261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598792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mph" presetSubtype="0" repeatCount="indefinite" fill="remove" nodeType="afterEffect">
                                  <p:stCondLst>
                                    <p:cond delay="0"/>
                                  </p:stCondLst>
                                  <p:endCondLst>
                                    <p:cond evt="onNext" delay="0">
                                      <p:tgtEl>
                                        <p:sldTgt/>
                                      </p:tgtEl>
                                    </p:cond>
                                  </p:endCondLst>
                                  <p:childTnLst>
                                    <p:anim calcmode="discrete" valueType="str">
                                      <p:cBhvr override="childStyle">
                                        <p:cTn id="6" dur="500" fill="hold"/>
                                        <p:tgtEl>
                                          <p:spTgt spid="9">
                                            <p:txEl>
                                              <p:pRg st="1" end="1"/>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par>
                                <p:cTn id="7" presetID="10" presetClass="emph" presetSubtype="0" repeatCount="indefinite" fill="remove" nodeType="withEffect">
                                  <p:stCondLst>
                                    <p:cond delay="0"/>
                                  </p:stCondLst>
                                  <p:endCondLst>
                                    <p:cond evt="onNext" delay="0">
                                      <p:tgtEl>
                                        <p:sldTgt/>
                                      </p:tgtEl>
                                    </p:cond>
                                  </p:endCondLst>
                                  <p:childTnLst>
                                    <p:anim calcmode="discrete" valueType="str">
                                      <p:cBhvr override="childStyle">
                                        <p:cTn id="8" dur="500" fill="hold"/>
                                        <p:tgtEl>
                                          <p:spTgt spid="9">
                                            <p:txEl>
                                              <p:pRg st="2" end="2"/>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par>
                                <p:cTn id="9" presetID="10" presetClass="emph" presetSubtype="0" repeatCount="indefinite" fill="remove" nodeType="withEffect">
                                  <p:stCondLst>
                                    <p:cond delay="0"/>
                                  </p:stCondLst>
                                  <p:endCondLst>
                                    <p:cond evt="onNext" delay="0">
                                      <p:tgtEl>
                                        <p:sldTgt/>
                                      </p:tgtEl>
                                    </p:cond>
                                  </p:endCondLst>
                                  <p:childTnLst>
                                    <p:anim calcmode="discrete" valueType="str">
                                      <p:cBhvr override="childStyle">
                                        <p:cTn id="10" dur="500" fill="hold"/>
                                        <p:tgtEl>
                                          <p:spTgt spid="9">
                                            <p:txEl>
                                              <p:pRg st="3" end="3"/>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La </a:t>
            </a:r>
            <a:r>
              <a:rPr lang="es-ES" dirty="0" err="1" smtClean="0"/>
              <a:t>sélection</a:t>
            </a:r>
            <a:r>
              <a:rPr lang="es-ES" dirty="0" smtClean="0"/>
              <a:t> des </a:t>
            </a:r>
            <a:r>
              <a:rPr lang="es-ES" dirty="0" err="1" smtClean="0"/>
              <a:t>projets</a:t>
            </a:r>
            <a:endParaRPr lang="fr-FR" dirty="0"/>
          </a:p>
        </p:txBody>
      </p:sp>
    </p:spTree>
    <p:extLst>
      <p:ext uri="{BB962C8B-B14F-4D97-AF65-F5344CB8AC3E}">
        <p14:creationId xmlns:p14="http://schemas.microsoft.com/office/powerpoint/2010/main" val="2645957432"/>
      </p:ext>
    </p:extLst>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705100" y="1333502"/>
            <a:ext cx="1447801" cy="3352800"/>
          </a:xfrm>
        </p:spPr>
        <p:txBody>
          <a:bodyPr>
            <a:noAutofit/>
          </a:bodyPr>
          <a:lstStyle/>
          <a:p>
            <a:r>
              <a:rPr lang="es-ES" sz="2600" b="1" dirty="0" err="1" smtClean="0">
                <a:solidFill>
                  <a:schemeClr val="tx2"/>
                </a:solidFill>
                <a:latin typeface="Open Sans Semibold"/>
                <a:ea typeface="+mj-ea"/>
                <a:cs typeface="+mj-cs"/>
              </a:rPr>
              <a:t>Ma</a:t>
            </a:r>
            <a:r>
              <a:rPr lang="es-ES" sz="2600" b="1" dirty="0" smtClean="0">
                <a:solidFill>
                  <a:schemeClr val="tx2"/>
                </a:solidFill>
                <a:latin typeface="Open Sans Semibold"/>
                <a:ea typeface="+mj-ea"/>
                <a:cs typeface="+mj-cs"/>
              </a:rPr>
              <a:t> </a:t>
            </a:r>
            <a:r>
              <a:rPr lang="es-ES" sz="2600" b="1" dirty="0" err="1" smtClean="0">
                <a:solidFill>
                  <a:schemeClr val="tx2"/>
                </a:solidFill>
                <a:latin typeface="Open Sans Semibold"/>
                <a:ea typeface="+mj-ea"/>
                <a:cs typeface="+mj-cs"/>
              </a:rPr>
              <a:t>proposition</a:t>
            </a:r>
            <a:r>
              <a:rPr lang="es-ES" sz="2600" b="1" dirty="0" smtClean="0">
                <a:solidFill>
                  <a:schemeClr val="tx2"/>
                </a:solidFill>
                <a:latin typeface="Open Sans Semibold"/>
                <a:ea typeface="+mj-ea"/>
                <a:cs typeface="+mj-cs"/>
              </a:rPr>
              <a:t> de </a:t>
            </a:r>
            <a:r>
              <a:rPr lang="es-ES" sz="2600" b="1" dirty="0" err="1" smtClean="0">
                <a:solidFill>
                  <a:schemeClr val="tx2"/>
                </a:solidFill>
                <a:latin typeface="Open Sans Semibold"/>
                <a:ea typeface="+mj-ea"/>
                <a:cs typeface="+mj-cs"/>
              </a:rPr>
              <a:t>projet</a:t>
            </a:r>
            <a:r>
              <a:rPr lang="es-ES" sz="2600" b="1" dirty="0" smtClean="0">
                <a:solidFill>
                  <a:schemeClr val="tx2"/>
                </a:solidFill>
                <a:latin typeface="Open Sans Semibold"/>
                <a:ea typeface="+mj-ea"/>
                <a:cs typeface="+mj-cs"/>
              </a:rPr>
              <a:t> </a:t>
            </a:r>
            <a:r>
              <a:rPr lang="es-ES" sz="2600" b="1" dirty="0" err="1" smtClean="0">
                <a:solidFill>
                  <a:schemeClr val="tx2"/>
                </a:solidFill>
                <a:latin typeface="Open Sans Semibold"/>
                <a:ea typeface="+mj-ea"/>
                <a:cs typeface="+mj-cs"/>
              </a:rPr>
              <a:t>répond</a:t>
            </a:r>
            <a:r>
              <a:rPr lang="es-ES" sz="2600" b="1" dirty="0">
                <a:solidFill>
                  <a:schemeClr val="tx2"/>
                </a:solidFill>
                <a:latin typeface="Open Sans Semibold"/>
                <a:ea typeface="+mj-ea"/>
                <a:cs typeface="+mj-cs"/>
              </a:rPr>
              <a:t> </a:t>
            </a:r>
            <a:r>
              <a:rPr lang="es-ES" sz="2600" b="1" dirty="0" smtClean="0">
                <a:solidFill>
                  <a:schemeClr val="tx2"/>
                </a:solidFill>
                <a:latin typeface="Open Sans Semibold"/>
                <a:ea typeface="+mj-ea"/>
                <a:cs typeface="+mj-cs"/>
              </a:rPr>
              <a:t>t-elle </a:t>
            </a:r>
            <a:r>
              <a:rPr lang="es-ES" sz="2600" b="1" dirty="0" err="1" smtClean="0">
                <a:solidFill>
                  <a:schemeClr val="tx2"/>
                </a:solidFill>
                <a:latin typeface="Open Sans Semibold"/>
                <a:ea typeface="+mj-ea"/>
                <a:cs typeface="+mj-cs"/>
              </a:rPr>
              <a:t>aux</a:t>
            </a:r>
            <a:r>
              <a:rPr lang="es-ES" sz="2600" b="1" dirty="0" smtClean="0">
                <a:solidFill>
                  <a:schemeClr val="tx2"/>
                </a:solidFill>
                <a:latin typeface="Open Sans Semibold"/>
                <a:ea typeface="+mj-ea"/>
                <a:cs typeface="+mj-cs"/>
              </a:rPr>
              <a:t> </a:t>
            </a:r>
            <a:r>
              <a:rPr lang="es-ES" sz="2600" b="1" dirty="0" err="1" smtClean="0">
                <a:solidFill>
                  <a:schemeClr val="tx2"/>
                </a:solidFill>
                <a:latin typeface="Open Sans Semibold"/>
                <a:ea typeface="+mj-ea"/>
                <a:cs typeface="+mj-cs"/>
              </a:rPr>
              <a:t>critères</a:t>
            </a:r>
            <a:r>
              <a:rPr lang="es-ES" sz="2600" b="1" dirty="0" smtClean="0">
                <a:solidFill>
                  <a:schemeClr val="tx2"/>
                </a:solidFill>
                <a:latin typeface="Open Sans Semibold"/>
                <a:ea typeface="+mj-ea"/>
                <a:cs typeface="+mj-cs"/>
              </a:rPr>
              <a:t> </a:t>
            </a:r>
            <a:r>
              <a:rPr lang="es-ES" sz="2600" b="1" dirty="0" err="1" smtClean="0">
                <a:solidFill>
                  <a:schemeClr val="tx2"/>
                </a:solidFill>
                <a:latin typeface="Open Sans Semibold"/>
                <a:ea typeface="+mj-ea"/>
                <a:cs typeface="+mj-cs"/>
              </a:rPr>
              <a:t>d’admissibilité</a:t>
            </a:r>
            <a:r>
              <a:rPr lang="es-ES" sz="2600" b="1" dirty="0" smtClean="0">
                <a:solidFill>
                  <a:schemeClr val="tx2"/>
                </a:solidFill>
                <a:latin typeface="Open Sans Semibold"/>
                <a:ea typeface="+mj-ea"/>
                <a:cs typeface="+mj-cs"/>
              </a:rPr>
              <a:t> et de </a:t>
            </a:r>
            <a:r>
              <a:rPr lang="es-ES" sz="2600" b="1" dirty="0" err="1" smtClean="0">
                <a:solidFill>
                  <a:schemeClr val="tx2"/>
                </a:solidFill>
                <a:latin typeface="Open Sans Semibold"/>
                <a:ea typeface="+mj-ea"/>
                <a:cs typeface="+mj-cs"/>
              </a:rPr>
              <a:t>sélection</a:t>
            </a:r>
            <a:r>
              <a:rPr lang="es-ES" sz="2600" b="1" dirty="0" smtClean="0">
                <a:solidFill>
                  <a:schemeClr val="tx2"/>
                </a:solidFill>
                <a:latin typeface="Open Sans Semibold"/>
                <a:ea typeface="+mj-ea"/>
                <a:cs typeface="+mj-cs"/>
              </a:rPr>
              <a:t> du </a:t>
            </a:r>
            <a:r>
              <a:rPr lang="es-ES" sz="2600" b="1" dirty="0" err="1" smtClean="0">
                <a:solidFill>
                  <a:schemeClr val="tx2"/>
                </a:solidFill>
                <a:latin typeface="Open Sans Semibold"/>
                <a:ea typeface="+mj-ea"/>
                <a:cs typeface="+mj-cs"/>
              </a:rPr>
              <a:t>programme</a:t>
            </a:r>
            <a:r>
              <a:rPr lang="es-ES" sz="2600" b="1" dirty="0" smtClean="0">
                <a:solidFill>
                  <a:schemeClr val="tx2"/>
                </a:solidFill>
                <a:latin typeface="Open Sans Semibold"/>
                <a:ea typeface="+mj-ea"/>
                <a:cs typeface="+mj-cs"/>
              </a:rPr>
              <a:t> Sudoe?</a:t>
            </a:r>
            <a:endParaRPr lang="fr-FR" sz="2600" b="1" dirty="0">
              <a:solidFill>
                <a:schemeClr val="tx2"/>
              </a:solidFill>
              <a:latin typeface="Open Sans Semibold"/>
              <a:ea typeface="+mj-ea"/>
              <a:cs typeface="+mj-cs"/>
            </a:endParaRPr>
          </a:p>
        </p:txBody>
      </p:sp>
      <p:pic>
        <p:nvPicPr>
          <p:cNvPr id="4" name="Imagen 3"/>
          <p:cNvPicPr>
            <a:picLocks noChangeAspect="1"/>
          </p:cNvPicPr>
          <p:nvPr/>
        </p:nvPicPr>
        <p:blipFill rotWithShape="1">
          <a:blip r:embed="rId3" cstate="email">
            <a:duotone>
              <a:schemeClr val="accent5">
                <a:shade val="45000"/>
                <a:satMod val="135000"/>
              </a:schemeClr>
              <a:prstClr val="white"/>
            </a:duotone>
            <a:extLst>
              <a:ext uri="{28A0092B-C50C-407E-A947-70E740481C1C}">
                <a14:useLocalDpi xmlns:a14="http://schemas.microsoft.com/office/drawing/2010/main" val="0"/>
              </a:ext>
            </a:extLst>
          </a:blip>
          <a:srcRect/>
          <a:stretch/>
        </p:blipFill>
        <p:spPr>
          <a:xfrm rot="5400000">
            <a:off x="5473533" y="2451267"/>
            <a:ext cx="3473391" cy="1466457"/>
          </a:xfrm>
          <a:prstGeom prst="rect">
            <a:avLst/>
          </a:prstGeom>
        </p:spPr>
      </p:pic>
    </p:spTree>
    <p:extLst>
      <p:ext uri="{BB962C8B-B14F-4D97-AF65-F5344CB8AC3E}">
        <p14:creationId xmlns:p14="http://schemas.microsoft.com/office/powerpoint/2010/main" val="3673068998"/>
      </p:ext>
    </p:extLst>
  </p:cSld>
  <p:clrMapOvr>
    <a:masterClrMapping/>
  </p:clrMapOvr>
  <mc:AlternateContent xmlns:mc="http://schemas.openxmlformats.org/markup-compatibility/2006" xmlns:p14="http://schemas.microsoft.com/office/powerpoint/2010/main">
    <mc:Choice Requires="p14">
      <p:transition spd="slow" p14:dur="1500">
        <p14:ripple dir="ld"/>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Les critères d'admissibilité</a:t>
            </a:r>
            <a:endParaRPr lang="fr-FR" dirty="0"/>
          </a:p>
        </p:txBody>
      </p:sp>
      <p:sp>
        <p:nvSpPr>
          <p:cNvPr id="3" name="Marcador de texto 2"/>
          <p:cNvSpPr>
            <a:spLocks noGrp="1"/>
          </p:cNvSpPr>
          <p:nvPr>
            <p:ph type="body" idx="1"/>
          </p:nvPr>
        </p:nvSpPr>
        <p:spPr/>
        <p:txBody>
          <a:bodyPr>
            <a:noAutofit/>
          </a:bodyPr>
          <a:lstStyle/>
          <a:p>
            <a:pPr algn="ctr"/>
            <a:r>
              <a:rPr lang="es-ES" sz="2400" dirty="0"/>
              <a:t>6</a:t>
            </a:r>
            <a:r>
              <a:rPr lang="es-ES" sz="2400" dirty="0" smtClean="0"/>
              <a:t> </a:t>
            </a:r>
            <a:r>
              <a:rPr lang="es-ES" sz="2400" dirty="0" err="1" smtClean="0"/>
              <a:t>critères</a:t>
            </a:r>
            <a:r>
              <a:rPr lang="es-ES" sz="2400" dirty="0" smtClean="0"/>
              <a:t> </a:t>
            </a:r>
            <a:r>
              <a:rPr lang="es-ES" sz="2400" dirty="0" err="1" smtClean="0"/>
              <a:t>corrigibles</a:t>
            </a:r>
            <a:endParaRPr lang="fr-FR" sz="2400" dirty="0"/>
          </a:p>
        </p:txBody>
      </p:sp>
      <p:sp>
        <p:nvSpPr>
          <p:cNvPr id="4" name="Marcador de contenido 3"/>
          <p:cNvSpPr>
            <a:spLocks noGrp="1"/>
          </p:cNvSpPr>
          <p:nvPr>
            <p:ph sz="half" idx="13"/>
          </p:nvPr>
        </p:nvSpPr>
        <p:spPr/>
        <p:txBody>
          <a:bodyPr>
            <a:normAutofit/>
          </a:bodyPr>
          <a:lstStyle/>
          <a:p>
            <a:pPr algn="ctr">
              <a:lnSpc>
                <a:spcPct val="150000"/>
              </a:lnSpc>
            </a:pPr>
            <a:r>
              <a:rPr lang="es-ES" sz="2000" dirty="0" err="1" smtClean="0"/>
              <a:t>il</a:t>
            </a:r>
            <a:r>
              <a:rPr lang="es-ES" sz="2000" dirty="0" smtClean="0"/>
              <a:t> </a:t>
            </a:r>
            <a:r>
              <a:rPr lang="es-ES" sz="2000" dirty="0" err="1" smtClean="0"/>
              <a:t>est</a:t>
            </a:r>
            <a:r>
              <a:rPr lang="es-ES" sz="2000" dirty="0" smtClean="0"/>
              <a:t> demandé </a:t>
            </a:r>
            <a:r>
              <a:rPr lang="es-ES" sz="2000" dirty="0" err="1" smtClean="0"/>
              <a:t>d’apporter</a:t>
            </a:r>
            <a:r>
              <a:rPr lang="es-ES" sz="2000" dirty="0" smtClean="0"/>
              <a:t> </a:t>
            </a:r>
            <a:r>
              <a:rPr lang="es-ES" sz="2000" dirty="0"/>
              <a:t>la documentation dans un délai de </a:t>
            </a:r>
            <a:r>
              <a:rPr lang="es-ES" sz="2000" dirty="0">
                <a:solidFill>
                  <a:srgbClr val="C16023"/>
                </a:solidFill>
              </a:rPr>
              <a:t>20 </a:t>
            </a:r>
            <a:r>
              <a:rPr lang="es-ES" sz="2000" dirty="0" err="1">
                <a:solidFill>
                  <a:srgbClr val="C16023"/>
                </a:solidFill>
              </a:rPr>
              <a:t>jours</a:t>
            </a:r>
            <a:r>
              <a:rPr lang="es-ES" sz="2000" dirty="0">
                <a:solidFill>
                  <a:srgbClr val="C16023"/>
                </a:solidFill>
              </a:rPr>
              <a:t> </a:t>
            </a:r>
            <a:r>
              <a:rPr lang="es-ES" sz="2000" dirty="0" err="1" smtClean="0">
                <a:solidFill>
                  <a:srgbClr val="C16023"/>
                </a:solidFill>
              </a:rPr>
              <a:t>calendaires</a:t>
            </a:r>
            <a:endParaRPr lang="es-ES" sz="2000" dirty="0">
              <a:solidFill>
                <a:srgbClr val="C16023"/>
              </a:solidFill>
            </a:endParaRPr>
          </a:p>
          <a:p>
            <a:pPr algn="ctr">
              <a:lnSpc>
                <a:spcPct val="150000"/>
              </a:lnSpc>
            </a:pPr>
            <a:r>
              <a:rPr lang="es-ES" sz="2000" u="sng" dirty="0" smtClean="0"/>
              <a:t>respect </a:t>
            </a:r>
            <a:r>
              <a:rPr lang="es-ES" sz="2000" u="sng" dirty="0"/>
              <a:t>scrupuleux du </a:t>
            </a:r>
            <a:r>
              <a:rPr lang="es-ES" sz="2000" u="sng" dirty="0" smtClean="0"/>
              <a:t>délai</a:t>
            </a:r>
            <a:endParaRPr lang="fr-FR" sz="2000" u="sng" dirty="0"/>
          </a:p>
        </p:txBody>
      </p:sp>
      <p:sp>
        <p:nvSpPr>
          <p:cNvPr id="5" name="Marcador de contenido 4"/>
          <p:cNvSpPr>
            <a:spLocks noGrp="1"/>
          </p:cNvSpPr>
          <p:nvPr>
            <p:ph sz="half" idx="2"/>
          </p:nvPr>
        </p:nvSpPr>
        <p:spPr/>
        <p:txBody>
          <a:bodyPr>
            <a:normAutofit/>
          </a:bodyPr>
          <a:lstStyle/>
          <a:p>
            <a:pPr algn="ctr">
              <a:lnSpc>
                <a:spcPct val="150000"/>
              </a:lnSpc>
            </a:pPr>
            <a:r>
              <a:rPr lang="es-ES" sz="2000" dirty="0" smtClean="0"/>
              <a:t>la </a:t>
            </a:r>
            <a:r>
              <a:rPr lang="es-ES" sz="2000" dirty="0" err="1" smtClean="0"/>
              <a:t>candidature</a:t>
            </a:r>
            <a:r>
              <a:rPr lang="es-ES" sz="2000" dirty="0" smtClean="0"/>
              <a:t> </a:t>
            </a:r>
            <a:r>
              <a:rPr lang="es-ES" sz="2000" dirty="0" err="1" smtClean="0"/>
              <a:t>n’est</a:t>
            </a:r>
            <a:r>
              <a:rPr lang="es-ES" sz="2000" dirty="0" smtClean="0"/>
              <a:t> </a:t>
            </a:r>
            <a:r>
              <a:rPr lang="es-ES" sz="2000" dirty="0" err="1" smtClean="0"/>
              <a:t>pas</a:t>
            </a:r>
            <a:r>
              <a:rPr lang="es-ES" sz="2000" dirty="0" smtClean="0"/>
              <a:t> </a:t>
            </a:r>
            <a:r>
              <a:rPr lang="es-ES" sz="2000" dirty="0" err="1" smtClean="0"/>
              <a:t>instruite</a:t>
            </a:r>
            <a:r>
              <a:rPr lang="es-ES" sz="2000" dirty="0" smtClean="0"/>
              <a:t> et </a:t>
            </a:r>
            <a:r>
              <a:rPr lang="es-ES" sz="2000" dirty="0" err="1" smtClean="0"/>
              <a:t>est</a:t>
            </a:r>
            <a:r>
              <a:rPr lang="es-ES" sz="2000" dirty="0" smtClean="0"/>
              <a:t> </a:t>
            </a:r>
            <a:r>
              <a:rPr lang="es-ES" sz="2000" dirty="0" err="1" smtClean="0"/>
              <a:t>proposée</a:t>
            </a:r>
            <a:r>
              <a:rPr lang="es-ES" sz="2000" dirty="0" smtClean="0"/>
              <a:t> </a:t>
            </a:r>
            <a:r>
              <a:rPr lang="es-ES" sz="2000" dirty="0" err="1" smtClean="0"/>
              <a:t>comme</a:t>
            </a:r>
            <a:r>
              <a:rPr lang="es-ES" sz="2000" dirty="0" smtClean="0"/>
              <a:t> </a:t>
            </a:r>
            <a:r>
              <a:rPr lang="es-ES" sz="2000" dirty="0"/>
              <a:t>inéligible</a:t>
            </a:r>
          </a:p>
        </p:txBody>
      </p:sp>
      <p:sp>
        <p:nvSpPr>
          <p:cNvPr id="6" name="Marcador de texto 5"/>
          <p:cNvSpPr>
            <a:spLocks noGrp="1"/>
          </p:cNvSpPr>
          <p:nvPr>
            <p:ph type="body" idx="14"/>
          </p:nvPr>
        </p:nvSpPr>
        <p:spPr/>
        <p:txBody>
          <a:bodyPr>
            <a:normAutofit/>
          </a:bodyPr>
          <a:lstStyle/>
          <a:p>
            <a:pPr algn="ctr"/>
            <a:r>
              <a:rPr lang="es-ES" sz="2400" dirty="0" smtClean="0"/>
              <a:t>6 </a:t>
            </a:r>
            <a:r>
              <a:rPr lang="es-ES" sz="2400" dirty="0" err="1" smtClean="0"/>
              <a:t>critères</a:t>
            </a:r>
            <a:r>
              <a:rPr lang="es-ES" sz="2400" dirty="0" smtClean="0"/>
              <a:t> </a:t>
            </a:r>
            <a:r>
              <a:rPr lang="es-ES" sz="2400" dirty="0" err="1" smtClean="0"/>
              <a:t>excluants</a:t>
            </a:r>
            <a:endParaRPr lang="fr-FR" sz="2400" dirty="0"/>
          </a:p>
        </p:txBody>
      </p:sp>
      <p:sp>
        <p:nvSpPr>
          <p:cNvPr id="7" name="Rectángulo 6"/>
          <p:cNvSpPr/>
          <p:nvPr/>
        </p:nvSpPr>
        <p:spPr>
          <a:xfrm>
            <a:off x="442729" y="5029200"/>
            <a:ext cx="1393227" cy="646331"/>
          </a:xfrm>
          <a:prstGeom prst="rect">
            <a:avLst/>
          </a:prstGeom>
        </p:spPr>
        <p:txBody>
          <a:bodyPr wrap="square">
            <a:spAutoFit/>
          </a:bodyPr>
          <a:lstStyle/>
          <a:p>
            <a:pPr algn="ctr"/>
            <a:r>
              <a:rPr lang="es-ES" dirty="0" smtClean="0">
                <a:latin typeface="Open Sans" panose="020B0606030504020204" pitchFamily="34" charset="0"/>
                <a:ea typeface="Open Sans" panose="020B0606030504020204" pitchFamily="34" charset="0"/>
                <a:cs typeface="Open Sans" panose="020B0606030504020204" pitchFamily="34" charset="0"/>
              </a:rPr>
              <a:t>dossier </a:t>
            </a:r>
            <a:r>
              <a:rPr lang="es-ES" dirty="0">
                <a:latin typeface="Open Sans" panose="020B0606030504020204" pitchFamily="34" charset="0"/>
                <a:ea typeface="Open Sans" panose="020B0606030504020204" pitchFamily="34" charset="0"/>
                <a:cs typeface="Open Sans" panose="020B0606030504020204" pitchFamily="34" charset="0"/>
              </a:rPr>
              <a:t>corrigé</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Rectángulo 7"/>
          <p:cNvSpPr/>
          <p:nvPr/>
        </p:nvSpPr>
        <p:spPr>
          <a:xfrm>
            <a:off x="2778597" y="5017168"/>
            <a:ext cx="1447800" cy="646331"/>
          </a:xfrm>
          <a:prstGeom prst="rect">
            <a:avLst/>
          </a:prstGeom>
        </p:spPr>
        <p:txBody>
          <a:bodyPr wrap="square">
            <a:spAutoFit/>
          </a:bodyPr>
          <a:lstStyle/>
          <a:p>
            <a:pPr algn="ctr"/>
            <a:r>
              <a:rPr lang="es-ES" dirty="0" smtClean="0">
                <a:latin typeface="Open Sans" panose="020B0606030504020204" pitchFamily="34" charset="0"/>
                <a:ea typeface="Open Sans" panose="020B0606030504020204" pitchFamily="34" charset="0"/>
                <a:cs typeface="Open Sans" panose="020B0606030504020204" pitchFamily="34" charset="0"/>
              </a:rPr>
              <a:t>dossier non corrigé</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CuadroTexto 8"/>
          <p:cNvSpPr txBox="1"/>
          <p:nvPr/>
        </p:nvSpPr>
        <p:spPr>
          <a:xfrm>
            <a:off x="465068" y="5995885"/>
            <a:ext cx="1370888" cy="369332"/>
          </a:xfrm>
          <a:prstGeom prst="rect">
            <a:avLst/>
          </a:prstGeom>
          <a:noFill/>
        </p:spPr>
        <p:txBody>
          <a:bodyPr wrap="none" rtlCol="0">
            <a:spAutoFit/>
          </a:bodyPr>
          <a:lstStyle/>
          <a:p>
            <a:r>
              <a:rPr lang="es-ES" dirty="0" smtClean="0">
                <a:latin typeface="Open Sans" panose="020B0606030504020204" pitchFamily="34" charset="0"/>
                <a:ea typeface="Open Sans" panose="020B0606030504020204" pitchFamily="34" charset="0"/>
                <a:cs typeface="Open Sans" panose="020B0606030504020204" pitchFamily="34" charset="0"/>
              </a:rPr>
              <a:t>instruction</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CuadroTexto 9"/>
          <p:cNvSpPr txBox="1"/>
          <p:nvPr/>
        </p:nvSpPr>
        <p:spPr>
          <a:xfrm>
            <a:off x="2895600" y="6012647"/>
            <a:ext cx="1213794" cy="369332"/>
          </a:xfrm>
          <a:prstGeom prst="rect">
            <a:avLst/>
          </a:prstGeom>
          <a:noFill/>
        </p:spPr>
        <p:txBody>
          <a:bodyPr wrap="none" rtlCol="0">
            <a:spAutoFit/>
          </a:bodyPr>
          <a:lstStyle/>
          <a:p>
            <a:r>
              <a:rPr lang="es-ES" dirty="0" smtClean="0">
                <a:latin typeface="Open Sans" panose="020B0606030504020204" pitchFamily="34" charset="0"/>
                <a:ea typeface="Open Sans" panose="020B0606030504020204" pitchFamily="34" charset="0"/>
                <a:cs typeface="Open Sans" panose="020B0606030504020204" pitchFamily="34" charset="0"/>
              </a:rPr>
              <a:t>inéligible</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11" name="Flecha derecha 10"/>
          <p:cNvSpPr/>
          <p:nvPr/>
        </p:nvSpPr>
        <p:spPr>
          <a:xfrm rot="5400000">
            <a:off x="958183" y="5661322"/>
            <a:ext cx="384658" cy="327336"/>
          </a:xfrm>
          <a:prstGeom prst="rightArrow">
            <a:avLst/>
          </a:prstGeom>
          <a:solidFill>
            <a:srgbClr val="C160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lecha derecha 11"/>
          <p:cNvSpPr/>
          <p:nvPr/>
        </p:nvSpPr>
        <p:spPr>
          <a:xfrm rot="5400000">
            <a:off x="3388715" y="5612281"/>
            <a:ext cx="384658" cy="327336"/>
          </a:xfrm>
          <a:prstGeom prst="rightArrow">
            <a:avLst/>
          </a:prstGeom>
          <a:solidFill>
            <a:srgbClr val="C160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3" name="Marcador de contenido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336228" y="14434"/>
            <a:ext cx="741407" cy="689277"/>
          </a:xfrm>
          <a:prstGeom prst="rect">
            <a:avLst/>
          </a:prstGeom>
        </p:spPr>
      </p:pic>
      <p:sp>
        <p:nvSpPr>
          <p:cNvPr id="14" name="CuadroTexto 13"/>
          <p:cNvSpPr txBox="1"/>
          <p:nvPr/>
        </p:nvSpPr>
        <p:spPr>
          <a:xfrm>
            <a:off x="7437172" y="93838"/>
            <a:ext cx="1706828" cy="400110"/>
          </a:xfrm>
          <a:prstGeom prst="rect">
            <a:avLst/>
          </a:prstGeom>
          <a:noFill/>
        </p:spPr>
        <p:txBody>
          <a:bodyPr wrap="square" rtlCol="0">
            <a:spAutoFit/>
          </a:bodyPr>
          <a:lstStyle/>
          <a:p>
            <a:pPr algn="ctr"/>
            <a:r>
              <a:rPr lang="es-ES" sz="2000" b="1"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Fiche 6</a:t>
            </a:r>
            <a:endParaRPr lang="fr-FR" sz="2000" b="1"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025129233"/>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206112" y="5168108"/>
            <a:ext cx="720000" cy="1283184"/>
          </a:xfrm>
          <a:prstGeom prst="rect">
            <a:avLst/>
          </a:prstGeom>
          <a:solidFill>
            <a:srgbClr val="9FAEE5"/>
          </a:soli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latin typeface="Open Sans" panose="020B0606030504020204" pitchFamily="34" charset="0"/>
                <a:ea typeface="Open Sans" panose="020B0606030504020204" pitchFamily="34" charset="0"/>
                <a:cs typeface="Open Sans" panose="020B0606030504020204" pitchFamily="34" charset="0"/>
              </a:rPr>
              <a:t>30%</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Rectángulo 4"/>
          <p:cNvSpPr/>
          <p:nvPr/>
        </p:nvSpPr>
        <p:spPr>
          <a:xfrm>
            <a:off x="4221800" y="4240129"/>
            <a:ext cx="720000" cy="838200"/>
          </a:xfrm>
          <a:prstGeom prst="rect">
            <a:avLst/>
          </a:prstGeom>
          <a:solidFill>
            <a:srgbClr val="9FAEE5"/>
          </a:soli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latin typeface="Open Sans" panose="020B0606030504020204" pitchFamily="34" charset="0"/>
                <a:ea typeface="Open Sans" panose="020B0606030504020204" pitchFamily="34" charset="0"/>
                <a:cs typeface="Open Sans" panose="020B0606030504020204" pitchFamily="34" charset="0"/>
              </a:rPr>
              <a:t>17%</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Rectángulo 5"/>
          <p:cNvSpPr/>
          <p:nvPr/>
        </p:nvSpPr>
        <p:spPr>
          <a:xfrm>
            <a:off x="4221800" y="3020929"/>
            <a:ext cx="720000" cy="1114644"/>
          </a:xfrm>
          <a:prstGeom prst="rect">
            <a:avLst/>
          </a:prstGeom>
          <a:solidFill>
            <a:srgbClr val="9FAEE5"/>
          </a:soli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latin typeface="Open Sans" panose="020B0606030504020204" pitchFamily="34" charset="0"/>
                <a:ea typeface="Open Sans" panose="020B0606030504020204" pitchFamily="34" charset="0"/>
                <a:cs typeface="Open Sans" panose="020B0606030504020204" pitchFamily="34" charset="0"/>
              </a:rPr>
              <a:t>26%</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Rectángulo 9"/>
          <p:cNvSpPr/>
          <p:nvPr/>
        </p:nvSpPr>
        <p:spPr>
          <a:xfrm flipH="1">
            <a:off x="4221800" y="2182729"/>
            <a:ext cx="720000" cy="784919"/>
          </a:xfrm>
          <a:prstGeom prst="rect">
            <a:avLst/>
          </a:prstGeom>
          <a:solidFill>
            <a:srgbClr val="9FAEE5"/>
          </a:soli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latin typeface="Open Sans" panose="020B0606030504020204" pitchFamily="34" charset="0"/>
                <a:ea typeface="Open Sans" panose="020B0606030504020204" pitchFamily="34" charset="0"/>
                <a:cs typeface="Open Sans" panose="020B0606030504020204" pitchFamily="34" charset="0"/>
              </a:rPr>
              <a:t>19%</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11" name="Rectángulo 10"/>
          <p:cNvSpPr/>
          <p:nvPr/>
        </p:nvSpPr>
        <p:spPr>
          <a:xfrm>
            <a:off x="4221800" y="1674256"/>
            <a:ext cx="720000" cy="432273"/>
          </a:xfrm>
          <a:prstGeom prst="rect">
            <a:avLst/>
          </a:prstGeom>
          <a:solidFill>
            <a:srgbClr val="9FAEE5"/>
          </a:solidFill>
          <a:ln>
            <a:solidFill>
              <a:srgbClr val="00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latin typeface="Open Sans" panose="020B0606030504020204" pitchFamily="34" charset="0"/>
                <a:ea typeface="Open Sans" panose="020B0606030504020204" pitchFamily="34" charset="0"/>
                <a:cs typeface="Open Sans" panose="020B0606030504020204" pitchFamily="34" charset="0"/>
              </a:rPr>
              <a:t>8</a:t>
            </a:r>
            <a:r>
              <a:rPr lang="es-ES" sz="1600" dirty="0" smtClean="0">
                <a:latin typeface="Open Sans" panose="020B0606030504020204" pitchFamily="34" charset="0"/>
                <a:ea typeface="Open Sans" panose="020B0606030504020204" pitchFamily="34" charset="0"/>
                <a:cs typeface="Open Sans" panose="020B0606030504020204" pitchFamily="34" charset="0"/>
              </a:rPr>
              <a:t>%</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Rectángulo 12"/>
          <p:cNvSpPr/>
          <p:nvPr/>
        </p:nvSpPr>
        <p:spPr>
          <a:xfrm>
            <a:off x="7689482" y="5560456"/>
            <a:ext cx="720000" cy="879267"/>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18%</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ángulo 14"/>
          <p:cNvSpPr/>
          <p:nvPr/>
        </p:nvSpPr>
        <p:spPr>
          <a:xfrm>
            <a:off x="7685000" y="4469661"/>
            <a:ext cx="720000" cy="594883"/>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14%</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ángulo 16"/>
          <p:cNvSpPr/>
          <p:nvPr/>
        </p:nvSpPr>
        <p:spPr>
          <a:xfrm>
            <a:off x="7685000" y="3366020"/>
            <a:ext cx="720000" cy="700517"/>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22%</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ángulo 18"/>
          <p:cNvSpPr/>
          <p:nvPr/>
        </p:nvSpPr>
        <p:spPr>
          <a:xfrm>
            <a:off x="7685000" y="2286723"/>
            <a:ext cx="720000" cy="685800"/>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14%</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ectángulo 20"/>
          <p:cNvSpPr/>
          <p:nvPr/>
        </p:nvSpPr>
        <p:spPr>
          <a:xfrm>
            <a:off x="7685000" y="1628418"/>
            <a:ext cx="720000" cy="428844"/>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10%</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ectángulo 21"/>
          <p:cNvSpPr/>
          <p:nvPr/>
        </p:nvSpPr>
        <p:spPr>
          <a:xfrm>
            <a:off x="7685000" y="618020"/>
            <a:ext cx="720000" cy="203674"/>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4%</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ángulo 22"/>
          <p:cNvSpPr/>
          <p:nvPr/>
        </p:nvSpPr>
        <p:spPr>
          <a:xfrm>
            <a:off x="7685000" y="936424"/>
            <a:ext cx="720000" cy="566528"/>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a:solidFill>
                  <a:srgbClr val="C16023"/>
                </a:solidFill>
                <a:latin typeface="Open Sans" panose="020B0606030504020204" pitchFamily="34" charset="0"/>
                <a:ea typeface="Open Sans" panose="020B0606030504020204" pitchFamily="34" charset="0"/>
                <a:cs typeface="Open Sans" panose="020B0606030504020204" pitchFamily="34" charset="0"/>
              </a:rPr>
              <a:t>8</a:t>
            </a: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ángulo 25"/>
          <p:cNvSpPr/>
          <p:nvPr/>
        </p:nvSpPr>
        <p:spPr>
          <a:xfrm>
            <a:off x="7685000" y="76200"/>
            <a:ext cx="720000" cy="432273"/>
          </a:xfrm>
          <a:prstGeom prst="rect">
            <a:avLst/>
          </a:prstGeom>
          <a:solidFill>
            <a:srgbClr val="C16023">
              <a:alpha val="25098"/>
            </a:srgbClr>
          </a:solidFill>
          <a:ln>
            <a:solidFill>
              <a:srgbClr val="C1602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10%</a:t>
            </a:r>
            <a:endParaRPr lang="fr-FR" sz="1600"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ángulo 27"/>
          <p:cNvSpPr/>
          <p:nvPr/>
        </p:nvSpPr>
        <p:spPr>
          <a:xfrm>
            <a:off x="5338079" y="5513041"/>
            <a:ext cx="1934953" cy="461665"/>
          </a:xfrm>
          <a:prstGeom prst="rect">
            <a:avLst/>
          </a:prstGeom>
        </p:spPr>
        <p:txBody>
          <a:bodyPr wrap="none">
            <a:spAutoFit/>
          </a:bodyPr>
          <a:lstStyle/>
          <a:p>
            <a:pPr algn="ctr">
              <a:lnSpc>
                <a:spcPct val="150000"/>
              </a:lnSpc>
            </a:pPr>
            <a:r>
              <a:rPr lang="es-ES" sz="1600" dirty="0" err="1">
                <a:latin typeface="Open Sans" panose="020B0606030504020204" pitchFamily="34" charset="0"/>
                <a:ea typeface="Open Sans" panose="020B0606030504020204" pitchFamily="34" charset="0"/>
                <a:cs typeface="Open Sans" panose="020B0606030504020204" pitchFamily="34" charset="0"/>
              </a:rPr>
              <a:t>contexte</a:t>
            </a:r>
            <a:r>
              <a:rPr lang="es-ES" sz="1600" dirty="0">
                <a:latin typeface="Open Sans" panose="020B0606030504020204" pitchFamily="34" charset="0"/>
                <a:ea typeface="Open Sans" panose="020B0606030504020204" pitchFamily="34" charset="0"/>
                <a:cs typeface="Open Sans" panose="020B0606030504020204" pitchFamily="34" charset="0"/>
              </a:rPr>
              <a:t> du </a:t>
            </a:r>
            <a:r>
              <a:rPr lang="es-ES" sz="1600" dirty="0" err="1">
                <a:latin typeface="Open Sans" panose="020B0606030504020204" pitchFamily="34" charset="0"/>
                <a:ea typeface="Open Sans" panose="020B0606030504020204" pitchFamily="34" charset="0"/>
                <a:cs typeface="Open Sans" panose="020B0606030504020204" pitchFamily="34" charset="0"/>
              </a:rPr>
              <a:t>projet</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0" name="Rectángulo 29"/>
          <p:cNvSpPr/>
          <p:nvPr/>
        </p:nvSpPr>
        <p:spPr>
          <a:xfrm>
            <a:off x="5391327" y="4398869"/>
            <a:ext cx="1632690" cy="461665"/>
          </a:xfrm>
          <a:prstGeom prst="rect">
            <a:avLst/>
          </a:prstGeom>
        </p:spPr>
        <p:txBody>
          <a:bodyPr wrap="none">
            <a:spAutoFit/>
          </a:bodyPr>
          <a:lstStyle/>
          <a:p>
            <a:pPr algn="ctr">
              <a:lnSpc>
                <a:spcPct val="150000"/>
              </a:lnSpc>
            </a:pPr>
            <a:r>
              <a:rPr lang="es-ES" sz="1600" dirty="0">
                <a:latin typeface="Open Sans" panose="020B0606030504020204" pitchFamily="34" charset="0"/>
                <a:ea typeface="Open Sans" panose="020B0606030504020204" pitchFamily="34" charset="0"/>
                <a:cs typeface="Open Sans" panose="020B0606030504020204" pitchFamily="34" charset="0"/>
              </a:rPr>
              <a:t>VA </a:t>
            </a:r>
            <a:r>
              <a:rPr lang="es-ES" sz="1600" dirty="0" err="1">
                <a:latin typeface="Open Sans" panose="020B0606030504020204" pitchFamily="34" charset="0"/>
                <a:ea typeface="Open Sans" panose="020B0606030504020204" pitchFamily="34" charset="0"/>
                <a:cs typeface="Open Sans" panose="020B0606030504020204" pitchFamily="34" charset="0"/>
              </a:rPr>
              <a:t>coopération</a:t>
            </a:r>
            <a:endParaRPr lang="es-ES"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Rectángulo 31"/>
          <p:cNvSpPr/>
          <p:nvPr/>
        </p:nvSpPr>
        <p:spPr>
          <a:xfrm>
            <a:off x="5217444" y="3298917"/>
            <a:ext cx="2327688" cy="461665"/>
          </a:xfrm>
          <a:prstGeom prst="rect">
            <a:avLst/>
          </a:prstGeom>
        </p:spPr>
        <p:txBody>
          <a:bodyPr wrap="none">
            <a:spAutoFit/>
          </a:bodyPr>
          <a:lstStyle/>
          <a:p>
            <a:pPr algn="ctr">
              <a:lnSpc>
                <a:spcPct val="150000"/>
              </a:lnSpc>
            </a:pPr>
            <a:r>
              <a:rPr lang="es-ES" sz="1600" dirty="0" err="1">
                <a:latin typeface="Open Sans" panose="020B0606030504020204" pitchFamily="34" charset="0"/>
                <a:ea typeface="Open Sans" panose="020B0606030504020204" pitchFamily="34" charset="0"/>
                <a:cs typeface="Open Sans" panose="020B0606030504020204" pitchFamily="34" charset="0"/>
              </a:rPr>
              <a:t>réalisations</a:t>
            </a:r>
            <a:r>
              <a:rPr lang="es-ES" sz="1600" dirty="0">
                <a:latin typeface="Open Sans" panose="020B0606030504020204" pitchFamily="34" charset="0"/>
                <a:ea typeface="Open Sans" panose="020B0606030504020204" pitchFamily="34" charset="0"/>
                <a:cs typeface="Open Sans" panose="020B0606030504020204" pitchFamily="34" charset="0"/>
              </a:rPr>
              <a:t> + </a:t>
            </a:r>
            <a:r>
              <a:rPr lang="es-ES" sz="1600" dirty="0" err="1">
                <a:latin typeface="Open Sans" panose="020B0606030504020204" pitchFamily="34" charset="0"/>
                <a:ea typeface="Open Sans" panose="020B0606030504020204" pitchFamily="34" charset="0"/>
                <a:cs typeface="Open Sans" panose="020B0606030504020204" pitchFamily="34" charset="0"/>
              </a:rPr>
              <a:t>résultats</a:t>
            </a:r>
            <a:endParaRPr lang="es-ES"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4" name="Rectángulo 33"/>
          <p:cNvSpPr/>
          <p:nvPr/>
        </p:nvSpPr>
        <p:spPr>
          <a:xfrm>
            <a:off x="5579936" y="2491667"/>
            <a:ext cx="1255472" cy="338554"/>
          </a:xfrm>
          <a:prstGeom prst="rect">
            <a:avLst/>
          </a:prstGeom>
        </p:spPr>
        <p:txBody>
          <a:bodyPr wrap="none">
            <a:spAutoFit/>
          </a:bodyPr>
          <a:lstStyle/>
          <a:p>
            <a:r>
              <a:rPr lang="es-ES" sz="1600" dirty="0" err="1">
                <a:latin typeface="Open Sans" panose="020B0606030504020204" pitchFamily="34" charset="0"/>
                <a:ea typeface="Open Sans" panose="020B0606030504020204" pitchFamily="34" charset="0"/>
                <a:cs typeface="Open Sans" panose="020B0606030504020204" pitchFamily="34" charset="0"/>
              </a:rPr>
              <a:t>partenariat</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6" name="Rectángulo 35"/>
          <p:cNvSpPr/>
          <p:nvPr/>
        </p:nvSpPr>
        <p:spPr>
          <a:xfrm>
            <a:off x="5441725" y="1605280"/>
            <a:ext cx="1531894" cy="461665"/>
          </a:xfrm>
          <a:prstGeom prst="rect">
            <a:avLst/>
          </a:prstGeom>
        </p:spPr>
        <p:txBody>
          <a:bodyPr wrap="none">
            <a:spAutoFit/>
          </a:bodyPr>
          <a:lstStyle/>
          <a:p>
            <a:pPr algn="ctr">
              <a:lnSpc>
                <a:spcPct val="150000"/>
              </a:lnSpc>
            </a:pPr>
            <a:r>
              <a:rPr lang="es-ES" sz="1600" dirty="0">
                <a:latin typeface="Open Sans" panose="020B0606030504020204" pitchFamily="34" charset="0"/>
                <a:ea typeface="Open Sans" panose="020B0606030504020204" pitchFamily="34" charset="0"/>
                <a:cs typeface="Open Sans" panose="020B0606030504020204" pitchFamily="34" charset="0"/>
              </a:rPr>
              <a:t>plan de </a:t>
            </a:r>
            <a:r>
              <a:rPr lang="es-ES" sz="1600" dirty="0" err="1">
                <a:latin typeface="Open Sans" panose="020B0606030504020204" pitchFamily="34" charset="0"/>
                <a:ea typeface="Open Sans" panose="020B0606030504020204" pitchFamily="34" charset="0"/>
                <a:cs typeface="Open Sans" panose="020B0606030504020204" pitchFamily="34" charset="0"/>
              </a:rPr>
              <a:t>travail</a:t>
            </a:r>
            <a:endParaRPr lang="es-ES"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8" name="Rectángulo 37"/>
          <p:cNvSpPr/>
          <p:nvPr/>
        </p:nvSpPr>
        <p:spPr>
          <a:xfrm>
            <a:off x="5879456" y="1122246"/>
            <a:ext cx="883575" cy="338554"/>
          </a:xfrm>
          <a:prstGeom prst="rect">
            <a:avLst/>
          </a:prstGeom>
        </p:spPr>
        <p:txBody>
          <a:bodyPr wrap="none">
            <a:spAutoFit/>
          </a:bodyPr>
          <a:lstStyle/>
          <a:p>
            <a:r>
              <a:rPr lang="es-ES" sz="1600" dirty="0" err="1" smtClean="0">
                <a:latin typeface="Open Sans" panose="020B0606030504020204" pitchFamily="34" charset="0"/>
                <a:ea typeface="Open Sans" panose="020B0606030504020204" pitchFamily="34" charset="0"/>
                <a:cs typeface="Open Sans" panose="020B0606030504020204" pitchFamily="34" charset="0"/>
              </a:rPr>
              <a:t>gestion</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39" name="Rectángulo 38"/>
          <p:cNvSpPr/>
          <p:nvPr/>
        </p:nvSpPr>
        <p:spPr>
          <a:xfrm>
            <a:off x="5542757" y="497502"/>
            <a:ext cx="1677062" cy="338554"/>
          </a:xfrm>
          <a:prstGeom prst="rect">
            <a:avLst/>
          </a:prstGeom>
        </p:spPr>
        <p:txBody>
          <a:bodyPr wrap="none">
            <a:spAutoFit/>
          </a:bodyPr>
          <a:lstStyle/>
          <a:p>
            <a:r>
              <a:rPr lang="es-ES" sz="1600" dirty="0" err="1">
                <a:latin typeface="Open Sans" panose="020B0606030504020204" pitchFamily="34" charset="0"/>
                <a:ea typeface="Open Sans" panose="020B0606030504020204" pitchFamily="34" charset="0"/>
                <a:cs typeface="Open Sans" panose="020B0606030504020204" pitchFamily="34" charset="0"/>
              </a:rPr>
              <a:t>communication</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40" name="Rectángulo 39"/>
          <p:cNvSpPr/>
          <p:nvPr/>
        </p:nvSpPr>
        <p:spPr>
          <a:xfrm>
            <a:off x="5950722" y="116502"/>
            <a:ext cx="861133" cy="338554"/>
          </a:xfrm>
          <a:prstGeom prst="rect">
            <a:avLst/>
          </a:prstGeom>
        </p:spPr>
        <p:txBody>
          <a:bodyPr wrap="none">
            <a:spAutoFit/>
          </a:bodyPr>
          <a:lstStyle/>
          <a:p>
            <a:r>
              <a:rPr lang="es-ES" sz="1600" dirty="0" err="1">
                <a:latin typeface="Open Sans" panose="020B0606030504020204" pitchFamily="34" charset="0"/>
                <a:ea typeface="Open Sans" panose="020B0606030504020204" pitchFamily="34" charset="0"/>
                <a:cs typeface="Open Sans" panose="020B0606030504020204" pitchFamily="34" charset="0"/>
              </a:rPr>
              <a:t>budget</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12" name="Conector recto 11"/>
          <p:cNvCxnSpPr/>
          <p:nvPr/>
        </p:nvCxnSpPr>
        <p:spPr>
          <a:xfrm>
            <a:off x="4941800" y="4240129"/>
            <a:ext cx="2743200" cy="225718"/>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sp>
        <p:nvSpPr>
          <p:cNvPr id="43" name="CuadroTexto 42"/>
          <p:cNvSpPr txBox="1"/>
          <p:nvPr/>
        </p:nvSpPr>
        <p:spPr>
          <a:xfrm>
            <a:off x="4011547" y="6477000"/>
            <a:ext cx="1140505" cy="338554"/>
          </a:xfrm>
          <a:prstGeom prst="rect">
            <a:avLst/>
          </a:prstGeom>
          <a:noFill/>
        </p:spPr>
        <p:txBody>
          <a:bodyPr wrap="none" rtlCol="0">
            <a:spAutoFit/>
          </a:bodyPr>
          <a:lstStyle/>
          <a:p>
            <a:r>
              <a:rPr lang="es-ES" sz="1600" dirty="0" smtClean="0">
                <a:latin typeface="Open Sans" panose="020B0606030504020204" pitchFamily="34" charset="0"/>
                <a:ea typeface="Open Sans" panose="020B0606030504020204" pitchFamily="34" charset="0"/>
                <a:cs typeface="Open Sans" panose="020B0606030504020204" pitchFamily="34" charset="0"/>
              </a:rPr>
              <a:t>1</a:t>
            </a:r>
            <a:r>
              <a:rPr lang="es-ES" sz="1600" baseline="30000" dirty="0" smtClean="0">
                <a:latin typeface="Open Sans" panose="020B0606030504020204" pitchFamily="34" charset="0"/>
                <a:ea typeface="Open Sans" panose="020B0606030504020204" pitchFamily="34" charset="0"/>
                <a:cs typeface="Open Sans" panose="020B0606030504020204" pitchFamily="34" charset="0"/>
              </a:rPr>
              <a:t>ère</a:t>
            </a:r>
            <a:r>
              <a:rPr lang="es-ES" sz="1600" dirty="0" smtClean="0">
                <a:latin typeface="Open Sans" panose="020B0606030504020204" pitchFamily="34" charset="0"/>
                <a:ea typeface="Open Sans" panose="020B0606030504020204" pitchFamily="34" charset="0"/>
                <a:cs typeface="Open Sans" panose="020B0606030504020204" pitchFamily="34" charset="0"/>
              </a:rPr>
              <a:t> </a:t>
            </a:r>
            <a:r>
              <a:rPr lang="es-ES" sz="1600" dirty="0" err="1" smtClean="0">
                <a:latin typeface="Open Sans" panose="020B0606030504020204" pitchFamily="34" charset="0"/>
                <a:ea typeface="Open Sans" panose="020B0606030504020204" pitchFamily="34" charset="0"/>
                <a:cs typeface="Open Sans" panose="020B0606030504020204" pitchFamily="34" charset="0"/>
              </a:rPr>
              <a:t>phase</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44" name="CuadroTexto 43"/>
          <p:cNvSpPr txBox="1"/>
          <p:nvPr/>
        </p:nvSpPr>
        <p:spPr>
          <a:xfrm>
            <a:off x="7509875" y="6477000"/>
            <a:ext cx="1176925" cy="338554"/>
          </a:xfrm>
          <a:prstGeom prst="rect">
            <a:avLst/>
          </a:prstGeom>
          <a:noFill/>
        </p:spPr>
        <p:txBody>
          <a:bodyPr wrap="none" rtlCol="0">
            <a:spAutoFit/>
          </a:bodyPr>
          <a:lstStyle/>
          <a:p>
            <a:r>
              <a:rPr lang="es-ES" sz="1600" dirty="0" smtClean="0">
                <a:latin typeface="Open Sans" panose="020B0606030504020204" pitchFamily="34" charset="0"/>
                <a:ea typeface="Open Sans" panose="020B0606030504020204" pitchFamily="34" charset="0"/>
                <a:cs typeface="Open Sans" panose="020B0606030504020204" pitchFamily="34" charset="0"/>
              </a:rPr>
              <a:t>2</a:t>
            </a:r>
            <a:r>
              <a:rPr lang="es-ES" sz="1600" baseline="30000" dirty="0" smtClean="0">
                <a:latin typeface="Open Sans" panose="020B0606030504020204" pitchFamily="34" charset="0"/>
                <a:ea typeface="Open Sans" panose="020B0606030504020204" pitchFamily="34" charset="0"/>
                <a:cs typeface="Open Sans" panose="020B0606030504020204" pitchFamily="34" charset="0"/>
              </a:rPr>
              <a:t>nde</a:t>
            </a:r>
            <a:r>
              <a:rPr lang="es-ES" sz="1600" dirty="0" smtClean="0">
                <a:latin typeface="Open Sans" panose="020B0606030504020204" pitchFamily="34" charset="0"/>
                <a:ea typeface="Open Sans" panose="020B0606030504020204" pitchFamily="34" charset="0"/>
                <a:cs typeface="Open Sans" panose="020B0606030504020204" pitchFamily="34" charset="0"/>
              </a:rPr>
              <a:t> </a:t>
            </a:r>
            <a:r>
              <a:rPr lang="es-ES" sz="1600" dirty="0" err="1" smtClean="0">
                <a:latin typeface="Open Sans" panose="020B0606030504020204" pitchFamily="34" charset="0"/>
                <a:ea typeface="Open Sans" panose="020B0606030504020204" pitchFamily="34" charset="0"/>
                <a:cs typeface="Open Sans" panose="020B0606030504020204" pitchFamily="34" charset="0"/>
              </a:rPr>
              <a:t>phase</a:t>
            </a:r>
            <a:endParaRPr lang="fr-FR" sz="160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48" name="Conector recto 47"/>
          <p:cNvCxnSpPr/>
          <p:nvPr/>
        </p:nvCxnSpPr>
        <p:spPr>
          <a:xfrm>
            <a:off x="4957488" y="5068358"/>
            <a:ext cx="2727512" cy="9971"/>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51" name="Conector recto 50"/>
          <p:cNvCxnSpPr/>
          <p:nvPr/>
        </p:nvCxnSpPr>
        <p:spPr>
          <a:xfrm>
            <a:off x="4927008" y="6429752"/>
            <a:ext cx="2727512" cy="9971"/>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52" name="Conector recto 51"/>
          <p:cNvCxnSpPr/>
          <p:nvPr/>
        </p:nvCxnSpPr>
        <p:spPr>
          <a:xfrm>
            <a:off x="4921974" y="5168341"/>
            <a:ext cx="2763026" cy="354059"/>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54" name="Conector recto 53"/>
          <p:cNvCxnSpPr/>
          <p:nvPr/>
        </p:nvCxnSpPr>
        <p:spPr>
          <a:xfrm flipV="1">
            <a:off x="4957488" y="4081542"/>
            <a:ext cx="2697032" cy="41914"/>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56" name="Conector recto 55"/>
          <p:cNvCxnSpPr/>
          <p:nvPr/>
        </p:nvCxnSpPr>
        <p:spPr>
          <a:xfrm>
            <a:off x="4911320" y="3017115"/>
            <a:ext cx="2773680" cy="348905"/>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58" name="Conector recto 57"/>
          <p:cNvCxnSpPr/>
          <p:nvPr/>
        </p:nvCxnSpPr>
        <p:spPr>
          <a:xfrm>
            <a:off x="4957488" y="2960363"/>
            <a:ext cx="2727512" cy="12160"/>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60" name="Conector recto 59"/>
          <p:cNvCxnSpPr/>
          <p:nvPr/>
        </p:nvCxnSpPr>
        <p:spPr>
          <a:xfrm>
            <a:off x="4926560" y="2194748"/>
            <a:ext cx="2758440" cy="101834"/>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62" name="Conector recto 61"/>
          <p:cNvCxnSpPr/>
          <p:nvPr/>
        </p:nvCxnSpPr>
        <p:spPr>
          <a:xfrm flipV="1">
            <a:off x="4957488" y="2061076"/>
            <a:ext cx="2727512" cy="24904"/>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cxnSp>
        <p:nvCxnSpPr>
          <p:cNvPr id="64" name="Conector recto 63"/>
          <p:cNvCxnSpPr/>
          <p:nvPr/>
        </p:nvCxnSpPr>
        <p:spPr>
          <a:xfrm flipV="1">
            <a:off x="4942024" y="1638854"/>
            <a:ext cx="2742976" cy="45382"/>
          </a:xfrm>
          <a:prstGeom prst="line">
            <a:avLst/>
          </a:prstGeom>
          <a:ln w="25400">
            <a:gradFill flip="none" rotWithShape="1">
              <a:gsLst>
                <a:gs pos="20000">
                  <a:srgbClr val="003399"/>
                </a:gs>
                <a:gs pos="50000">
                  <a:schemeClr val="accent6">
                    <a:lumMod val="45000"/>
                    <a:lumOff val="55000"/>
                  </a:schemeClr>
                </a:gs>
                <a:gs pos="83000">
                  <a:schemeClr val="accent6">
                    <a:lumMod val="45000"/>
                    <a:lumOff val="55000"/>
                  </a:schemeClr>
                </a:gs>
                <a:gs pos="100000">
                  <a:srgbClr val="C16023"/>
                </a:gs>
              </a:gsLst>
              <a:lin ang="5400000" scaled="1"/>
              <a:tileRect/>
            </a:gradFill>
            <a:prstDash val="sysDash"/>
          </a:ln>
        </p:spPr>
        <p:style>
          <a:lnRef idx="1">
            <a:schemeClr val="accent1"/>
          </a:lnRef>
          <a:fillRef idx="0">
            <a:schemeClr val="accent1"/>
          </a:fillRef>
          <a:effectRef idx="0">
            <a:schemeClr val="accent1"/>
          </a:effectRef>
          <a:fontRef idx="minor">
            <a:schemeClr val="tx1"/>
          </a:fontRef>
        </p:style>
      </p:cxnSp>
      <p:sp>
        <p:nvSpPr>
          <p:cNvPr id="67" name="Título 1"/>
          <p:cNvSpPr txBox="1">
            <a:spLocks/>
          </p:cNvSpPr>
          <p:nvPr/>
        </p:nvSpPr>
        <p:spPr>
          <a:xfrm>
            <a:off x="351396" y="1828800"/>
            <a:ext cx="3534804" cy="914400"/>
          </a:xfrm>
          <a:prstGeom prst="rect">
            <a:avLst/>
          </a:prstGeom>
        </p:spPr>
        <p:txBody>
          <a:bodyPr/>
          <a:lstStyle>
            <a:lvl1pPr algn="l" defTabSz="914400" rtl="0" eaLnBrk="1" latinLnBrk="0" hangingPunct="1">
              <a:spcBef>
                <a:spcPct val="0"/>
              </a:spcBef>
              <a:buNone/>
              <a:defRPr kumimoji="0" lang="es-ES" sz="2600" b="1" i="0" kern="1200">
                <a:solidFill>
                  <a:schemeClr val="tx2"/>
                </a:solidFill>
                <a:latin typeface="Open Sans Semibold"/>
                <a:ea typeface="+mj-ea"/>
                <a:cs typeface="+mj-cs"/>
              </a:defRPr>
            </a:lvl1pPr>
          </a:lstStyle>
          <a:p>
            <a:r>
              <a:rPr lang="fr-FR" dirty="0" smtClean="0"/>
              <a:t>Les critères de sélection et leur pondération dans les deux phases</a:t>
            </a:r>
            <a:endParaRPr lang="fr-FR" dirty="0"/>
          </a:p>
        </p:txBody>
      </p:sp>
      <p:pic>
        <p:nvPicPr>
          <p:cNvPr id="37" name="Marcador de contenido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661056" y="4490134"/>
            <a:ext cx="741407" cy="689277"/>
          </a:xfrm>
          <a:prstGeom prst="rect">
            <a:avLst/>
          </a:prstGeom>
        </p:spPr>
      </p:pic>
      <p:sp>
        <p:nvSpPr>
          <p:cNvPr id="41" name="CuadroTexto 40"/>
          <p:cNvSpPr txBox="1"/>
          <p:nvPr/>
        </p:nvSpPr>
        <p:spPr>
          <a:xfrm>
            <a:off x="762000" y="4569538"/>
            <a:ext cx="1706828" cy="400110"/>
          </a:xfrm>
          <a:prstGeom prst="rect">
            <a:avLst/>
          </a:prstGeom>
          <a:noFill/>
        </p:spPr>
        <p:txBody>
          <a:bodyPr wrap="square" rtlCol="0">
            <a:spAutoFit/>
          </a:bodyPr>
          <a:lstStyle/>
          <a:p>
            <a:pPr algn="ctr"/>
            <a:r>
              <a:rPr lang="es-ES" sz="2000" b="1"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Fiche 6</a:t>
            </a:r>
            <a:endParaRPr lang="fr-FR" sz="2000" b="1"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993514240"/>
      </p:ext>
    </p:extLst>
  </p:cSld>
  <p:clrMapOvr>
    <a:masterClrMapping/>
  </p:clrMapOvr>
  <p:transition spd="slow">
    <p:comb/>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p:cNvGraphicFramePr/>
          <p:nvPr>
            <p:extLst>
              <p:ext uri="{D42A27DB-BD31-4B8C-83A1-F6EECF244321}">
                <p14:modId xmlns:p14="http://schemas.microsoft.com/office/powerpoint/2010/main" val="3835550397"/>
              </p:ext>
            </p:extLst>
          </p:nvPr>
        </p:nvGraphicFramePr>
        <p:xfrm>
          <a:off x="381000" y="1295400"/>
          <a:ext cx="83820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ítulo 1"/>
          <p:cNvSpPr txBox="1">
            <a:spLocks/>
          </p:cNvSpPr>
          <p:nvPr/>
        </p:nvSpPr>
        <p:spPr>
          <a:xfrm>
            <a:off x="2590800" y="381000"/>
            <a:ext cx="5486400" cy="381000"/>
          </a:xfrm>
          <a:prstGeom prst="rect">
            <a:avLst/>
          </a:prstGeom>
        </p:spPr>
        <p:txBody>
          <a:bodyPr/>
          <a:lstStyle>
            <a:lvl1pPr algn="l" defTabSz="914400" rtl="0" eaLnBrk="1" latinLnBrk="0" hangingPunct="1">
              <a:spcBef>
                <a:spcPct val="0"/>
              </a:spcBef>
              <a:buNone/>
              <a:defRPr kumimoji="0" lang="es-ES" sz="2600" b="1" i="0" kern="1200">
                <a:solidFill>
                  <a:schemeClr val="tx2"/>
                </a:solidFill>
                <a:latin typeface="Open Sans Semibold"/>
                <a:ea typeface="+mj-ea"/>
                <a:cs typeface="+mj-cs"/>
              </a:defRPr>
            </a:lvl1pPr>
          </a:lstStyle>
          <a:p>
            <a:r>
              <a:rPr lang="fr-FR" dirty="0" smtClean="0"/>
              <a:t>La notation des candidatures</a:t>
            </a:r>
            <a:endParaRPr lang="fr-FR" dirty="0"/>
          </a:p>
        </p:txBody>
      </p:sp>
      <p:sp>
        <p:nvSpPr>
          <p:cNvPr id="2" name="Flecha derecha 1">
            <a:hlinkClick r:id="rId8" action="ppaction://hlinkpres?slideindex=1&amp;slidetitle="/>
          </p:cNvPr>
          <p:cNvSpPr/>
          <p:nvPr/>
        </p:nvSpPr>
        <p:spPr>
          <a:xfrm>
            <a:off x="8126955" y="6373368"/>
            <a:ext cx="978408" cy="484632"/>
          </a:xfrm>
          <a:prstGeom prst="rightArrow">
            <a:avLst/>
          </a:prstGeom>
          <a:solidFill>
            <a:schemeClr val="accent1">
              <a:lumMod val="40000"/>
              <a:lumOff val="6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67619900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graphicEl>
                                              <a:dgm id="{551DA360-CF2C-48A6-82AD-D18B85C4B0A5}"/>
                                            </p:graphicEl>
                                          </p:spTgt>
                                        </p:tgtEl>
                                        <p:attrNameLst>
                                          <p:attrName>style.visibility</p:attrName>
                                        </p:attrNameLst>
                                      </p:cBhvr>
                                      <p:to>
                                        <p:strVal val="visible"/>
                                      </p:to>
                                    </p:set>
                                    <p:animEffect transition="in" filter="wipe(up)">
                                      <p:cBhvr>
                                        <p:cTn id="7" dur="500"/>
                                        <p:tgtEl>
                                          <p:spTgt spid="8">
                                            <p:graphicEl>
                                              <a:dgm id="{551DA360-CF2C-48A6-82AD-D18B85C4B0A5}"/>
                                            </p:graphicEl>
                                          </p:spTgt>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graphicEl>
                                              <a:dgm id="{837272A8-5388-4BBC-A39D-18C8C61645CA}"/>
                                            </p:graphicEl>
                                          </p:spTgt>
                                        </p:tgtEl>
                                        <p:attrNameLst>
                                          <p:attrName>style.visibility</p:attrName>
                                        </p:attrNameLst>
                                      </p:cBhvr>
                                      <p:to>
                                        <p:strVal val="visible"/>
                                      </p:to>
                                    </p:set>
                                    <p:animEffect transition="in" filter="wipe(up)">
                                      <p:cBhvr>
                                        <p:cTn id="11" dur="500"/>
                                        <p:tgtEl>
                                          <p:spTgt spid="8">
                                            <p:graphicEl>
                                              <a:dgm id="{837272A8-5388-4BBC-A39D-18C8C61645CA}"/>
                                            </p:graphicEl>
                                          </p:spTgt>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8">
                                            <p:graphicEl>
                                              <a:dgm id="{9DAB6F64-E47F-4FB7-8B4E-B856C73D03DD}"/>
                                            </p:graphicEl>
                                          </p:spTgt>
                                        </p:tgtEl>
                                        <p:attrNameLst>
                                          <p:attrName>style.visibility</p:attrName>
                                        </p:attrNameLst>
                                      </p:cBhvr>
                                      <p:to>
                                        <p:strVal val="visible"/>
                                      </p:to>
                                    </p:set>
                                    <p:animEffect transition="in" filter="wipe(up)">
                                      <p:cBhvr>
                                        <p:cTn id="16" dur="500"/>
                                        <p:tgtEl>
                                          <p:spTgt spid="8">
                                            <p:graphicEl>
                                              <a:dgm id="{9DAB6F64-E47F-4FB7-8B4E-B856C73D03DD}"/>
                                            </p:graphicEl>
                                          </p:spTgt>
                                        </p:tgtEl>
                                      </p:cBhvr>
                                    </p:animEffect>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8">
                                            <p:graphicEl>
                                              <a:dgm id="{3D59D19E-09FE-4393-8A2C-C8F0F7E485CE}"/>
                                            </p:graphicEl>
                                          </p:spTgt>
                                        </p:tgtEl>
                                        <p:attrNameLst>
                                          <p:attrName>style.visibility</p:attrName>
                                        </p:attrNameLst>
                                      </p:cBhvr>
                                      <p:to>
                                        <p:strVal val="visible"/>
                                      </p:to>
                                    </p:set>
                                    <p:animEffect transition="in" filter="wipe(up)">
                                      <p:cBhvr>
                                        <p:cTn id="20" dur="500"/>
                                        <p:tgtEl>
                                          <p:spTgt spid="8">
                                            <p:graphicEl>
                                              <a:dgm id="{3D59D19E-09FE-4393-8A2C-C8F0F7E485CE}"/>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8">
                                            <p:graphicEl>
                                              <a:dgm id="{111CF2A8-D1BD-428D-8585-2C3E8BBD4841}"/>
                                            </p:graphicEl>
                                          </p:spTgt>
                                        </p:tgtEl>
                                        <p:attrNameLst>
                                          <p:attrName>style.visibility</p:attrName>
                                        </p:attrNameLst>
                                      </p:cBhvr>
                                      <p:to>
                                        <p:strVal val="visible"/>
                                      </p:to>
                                    </p:set>
                                    <p:animEffect transition="in" filter="wipe(up)">
                                      <p:cBhvr>
                                        <p:cTn id="25" dur="500"/>
                                        <p:tgtEl>
                                          <p:spTgt spid="8">
                                            <p:graphicEl>
                                              <a:dgm id="{111CF2A8-D1BD-428D-8585-2C3E8BBD4841}"/>
                                            </p:graphicEl>
                                          </p:spTgt>
                                        </p:tgtEl>
                                      </p:cBhvr>
                                    </p:animEffect>
                                  </p:childTnLst>
                                </p:cTn>
                              </p:par>
                            </p:childTnLst>
                          </p:cTn>
                        </p:par>
                        <p:par>
                          <p:cTn id="26" fill="hold">
                            <p:stCondLst>
                              <p:cond delay="500"/>
                            </p:stCondLst>
                            <p:childTnLst>
                              <p:par>
                                <p:cTn id="27" presetID="22" presetClass="entr" presetSubtype="1" fill="hold" grpId="0" nodeType="afterEffect">
                                  <p:stCondLst>
                                    <p:cond delay="0"/>
                                  </p:stCondLst>
                                  <p:childTnLst>
                                    <p:set>
                                      <p:cBhvr>
                                        <p:cTn id="28" dur="1" fill="hold">
                                          <p:stCondLst>
                                            <p:cond delay="0"/>
                                          </p:stCondLst>
                                        </p:cTn>
                                        <p:tgtEl>
                                          <p:spTgt spid="8">
                                            <p:graphicEl>
                                              <a:dgm id="{5C6EF629-CBC2-4B3F-B1A8-213004F59361}"/>
                                            </p:graphicEl>
                                          </p:spTgt>
                                        </p:tgtEl>
                                        <p:attrNameLst>
                                          <p:attrName>style.visibility</p:attrName>
                                        </p:attrNameLst>
                                      </p:cBhvr>
                                      <p:to>
                                        <p:strVal val="visible"/>
                                      </p:to>
                                    </p:set>
                                    <p:animEffect transition="in" filter="wipe(up)">
                                      <p:cBhvr>
                                        <p:cTn id="29" dur="500"/>
                                        <p:tgtEl>
                                          <p:spTgt spid="8">
                                            <p:graphicEl>
                                              <a:dgm id="{5C6EF629-CBC2-4B3F-B1A8-213004F59361}"/>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8">
                                            <p:graphicEl>
                                              <a:dgm id="{8BF404CF-F6B9-4B76-A9DA-29E3E1077BC2}"/>
                                            </p:graphicEl>
                                          </p:spTgt>
                                        </p:tgtEl>
                                        <p:attrNameLst>
                                          <p:attrName>style.visibility</p:attrName>
                                        </p:attrNameLst>
                                      </p:cBhvr>
                                      <p:to>
                                        <p:strVal val="visible"/>
                                      </p:to>
                                    </p:set>
                                    <p:animEffect transition="in" filter="wipe(up)">
                                      <p:cBhvr>
                                        <p:cTn id="34" dur="500"/>
                                        <p:tgtEl>
                                          <p:spTgt spid="8">
                                            <p:graphicEl>
                                              <a:dgm id="{8BF404CF-F6B9-4B76-A9DA-29E3E1077BC2}"/>
                                            </p:graphicEl>
                                          </p:spTgt>
                                        </p:tgtEl>
                                      </p:cBhvr>
                                    </p:animEffect>
                                  </p:childTnLst>
                                </p:cTn>
                              </p:par>
                            </p:childTnLst>
                          </p:cTn>
                        </p:par>
                        <p:par>
                          <p:cTn id="35" fill="hold">
                            <p:stCondLst>
                              <p:cond delay="500"/>
                            </p:stCondLst>
                            <p:childTnLst>
                              <p:par>
                                <p:cTn id="36" presetID="22" presetClass="entr" presetSubtype="1" fill="hold" grpId="0" nodeType="afterEffect">
                                  <p:stCondLst>
                                    <p:cond delay="0"/>
                                  </p:stCondLst>
                                  <p:childTnLst>
                                    <p:set>
                                      <p:cBhvr>
                                        <p:cTn id="37" dur="1" fill="hold">
                                          <p:stCondLst>
                                            <p:cond delay="0"/>
                                          </p:stCondLst>
                                        </p:cTn>
                                        <p:tgtEl>
                                          <p:spTgt spid="8">
                                            <p:graphicEl>
                                              <a:dgm id="{A849B147-FB33-406E-AC25-71828FD05EE8}"/>
                                            </p:graphicEl>
                                          </p:spTgt>
                                        </p:tgtEl>
                                        <p:attrNameLst>
                                          <p:attrName>style.visibility</p:attrName>
                                        </p:attrNameLst>
                                      </p:cBhvr>
                                      <p:to>
                                        <p:strVal val="visible"/>
                                      </p:to>
                                    </p:set>
                                    <p:animEffect transition="in" filter="wipe(up)">
                                      <p:cBhvr>
                                        <p:cTn id="38" dur="500"/>
                                        <p:tgtEl>
                                          <p:spTgt spid="8">
                                            <p:graphicEl>
                                              <a:dgm id="{A849B147-FB33-406E-AC25-71828FD05EE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Dgm bld="one"/>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1396" y="990600"/>
            <a:ext cx="8411288" cy="914400"/>
          </a:xfrm>
        </p:spPr>
        <p:txBody>
          <a:bodyPr/>
          <a:lstStyle/>
          <a:p>
            <a:r>
              <a:rPr lang="fr-FR" dirty="0" smtClean="0"/>
              <a:t>Nous allons vous parler de…</a:t>
            </a:r>
            <a:endParaRPr lang="fr-FR" dirty="0"/>
          </a:p>
        </p:txBody>
      </p:sp>
      <p:pic>
        <p:nvPicPr>
          <p:cNvPr id="3" name="Imagen 2"/>
          <p:cNvPicPr>
            <a:picLocks noChangeAspect="1"/>
          </p:cNvPicPr>
          <p:nvPr/>
        </p:nvPicPr>
        <p:blipFill>
          <a:blip r:embed="rId3" cstate="email">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2722641" y="2329715"/>
            <a:ext cx="3525759" cy="3173183"/>
          </a:xfrm>
          <a:prstGeom prst="rect">
            <a:avLst/>
          </a:prstGeom>
        </p:spPr>
      </p:pic>
      <p:sp>
        <p:nvSpPr>
          <p:cNvPr id="4" name="CuadroTexto 3"/>
          <p:cNvSpPr txBox="1"/>
          <p:nvPr/>
        </p:nvSpPr>
        <p:spPr>
          <a:xfrm>
            <a:off x="2612986" y="1651158"/>
            <a:ext cx="2980303" cy="369332"/>
          </a:xfrm>
          <a:prstGeom prst="rect">
            <a:avLst/>
          </a:prstGeom>
          <a:noFill/>
        </p:spPr>
        <p:txBody>
          <a:bodyPr wrap="none" rtlCol="0">
            <a:spAutoFit/>
          </a:bodyPr>
          <a:lstStyle/>
          <a:p>
            <a:r>
              <a:rPr lang="fr-FR" dirty="0" smtClean="0"/>
              <a:t>Programme de coopération</a:t>
            </a:r>
            <a:endParaRPr lang="fr-FR" dirty="0"/>
          </a:p>
        </p:txBody>
      </p:sp>
      <p:sp>
        <p:nvSpPr>
          <p:cNvPr id="5" name="CuadroTexto 4"/>
          <p:cNvSpPr txBox="1"/>
          <p:nvPr/>
        </p:nvSpPr>
        <p:spPr>
          <a:xfrm>
            <a:off x="6232071" y="4972783"/>
            <a:ext cx="1531188" cy="369332"/>
          </a:xfrm>
          <a:prstGeom prst="rect">
            <a:avLst/>
          </a:prstGeom>
          <a:noFill/>
        </p:spPr>
        <p:txBody>
          <a:bodyPr wrap="none" rtlCol="0">
            <a:spAutoFit/>
          </a:bodyPr>
          <a:lstStyle/>
          <a:p>
            <a:r>
              <a:rPr lang="fr-FR" dirty="0" smtClean="0"/>
              <a:t>Guide Sudoe</a:t>
            </a:r>
            <a:endParaRPr lang="fr-FR" dirty="0"/>
          </a:p>
        </p:txBody>
      </p:sp>
      <p:sp>
        <p:nvSpPr>
          <p:cNvPr id="6" name="CuadroTexto 5"/>
          <p:cNvSpPr txBox="1"/>
          <p:nvPr/>
        </p:nvSpPr>
        <p:spPr>
          <a:xfrm>
            <a:off x="3913705" y="6175195"/>
            <a:ext cx="979755" cy="369332"/>
          </a:xfrm>
          <a:prstGeom prst="rect">
            <a:avLst/>
          </a:prstGeom>
          <a:noFill/>
        </p:spPr>
        <p:txBody>
          <a:bodyPr wrap="none" rtlCol="0">
            <a:spAutoFit/>
          </a:bodyPr>
          <a:lstStyle/>
          <a:p>
            <a:r>
              <a:rPr lang="fr-FR" dirty="0" smtClean="0"/>
              <a:t>eSudoe</a:t>
            </a:r>
            <a:endParaRPr lang="fr-FR" dirty="0"/>
          </a:p>
        </p:txBody>
      </p:sp>
      <p:sp>
        <p:nvSpPr>
          <p:cNvPr id="7" name="CuadroTexto 6"/>
          <p:cNvSpPr txBox="1"/>
          <p:nvPr/>
        </p:nvSpPr>
        <p:spPr>
          <a:xfrm>
            <a:off x="5868161" y="2087744"/>
            <a:ext cx="2441694" cy="369332"/>
          </a:xfrm>
          <a:prstGeom prst="rect">
            <a:avLst/>
          </a:prstGeom>
          <a:noFill/>
        </p:spPr>
        <p:txBody>
          <a:bodyPr wrap="none" rtlCol="0">
            <a:spAutoFit/>
          </a:bodyPr>
          <a:lstStyle/>
          <a:p>
            <a:r>
              <a:rPr lang="fr-FR" dirty="0" smtClean="0"/>
              <a:t>Logique d’intervention</a:t>
            </a:r>
            <a:endParaRPr lang="fr-FR" dirty="0"/>
          </a:p>
        </p:txBody>
      </p:sp>
      <p:sp>
        <p:nvSpPr>
          <p:cNvPr id="8" name="CuadroTexto 7"/>
          <p:cNvSpPr txBox="1"/>
          <p:nvPr/>
        </p:nvSpPr>
        <p:spPr>
          <a:xfrm>
            <a:off x="863015" y="4451352"/>
            <a:ext cx="1313180" cy="369332"/>
          </a:xfrm>
          <a:prstGeom prst="rect">
            <a:avLst/>
          </a:prstGeom>
          <a:noFill/>
        </p:spPr>
        <p:txBody>
          <a:bodyPr wrap="none" rtlCol="0">
            <a:spAutoFit/>
          </a:bodyPr>
          <a:lstStyle/>
          <a:p>
            <a:r>
              <a:rPr lang="fr-FR" dirty="0" smtClean="0"/>
              <a:t>Indicateurs</a:t>
            </a:r>
            <a:endParaRPr lang="fr-FR" dirty="0"/>
          </a:p>
        </p:txBody>
      </p:sp>
      <p:sp>
        <p:nvSpPr>
          <p:cNvPr id="9" name="CuadroTexto 8"/>
          <p:cNvSpPr txBox="1"/>
          <p:nvPr/>
        </p:nvSpPr>
        <p:spPr>
          <a:xfrm>
            <a:off x="1026886" y="3706259"/>
            <a:ext cx="1146468" cy="369332"/>
          </a:xfrm>
          <a:prstGeom prst="rect">
            <a:avLst/>
          </a:prstGeom>
          <a:noFill/>
        </p:spPr>
        <p:txBody>
          <a:bodyPr wrap="none" rtlCol="0">
            <a:spAutoFit/>
          </a:bodyPr>
          <a:lstStyle/>
          <a:p>
            <a:r>
              <a:rPr lang="fr-FR" dirty="0" smtClean="0"/>
              <a:t>Résultats</a:t>
            </a:r>
            <a:endParaRPr lang="fr-FR" dirty="0"/>
          </a:p>
        </p:txBody>
      </p:sp>
      <p:sp>
        <p:nvSpPr>
          <p:cNvPr id="10" name="CuadroTexto 9"/>
          <p:cNvSpPr txBox="1"/>
          <p:nvPr/>
        </p:nvSpPr>
        <p:spPr>
          <a:xfrm>
            <a:off x="863015" y="5763888"/>
            <a:ext cx="2287806" cy="369332"/>
          </a:xfrm>
          <a:prstGeom prst="rect">
            <a:avLst/>
          </a:prstGeom>
          <a:noFill/>
        </p:spPr>
        <p:txBody>
          <a:bodyPr wrap="none" rtlCol="0">
            <a:spAutoFit/>
          </a:bodyPr>
          <a:lstStyle/>
          <a:p>
            <a:r>
              <a:rPr lang="fr-FR" dirty="0" smtClean="0"/>
              <a:t>Critères de sélection</a:t>
            </a:r>
            <a:endParaRPr lang="fr-FR" dirty="0"/>
          </a:p>
        </p:txBody>
      </p:sp>
      <p:sp>
        <p:nvSpPr>
          <p:cNvPr id="11" name="CuadroTexto 10"/>
          <p:cNvSpPr txBox="1"/>
          <p:nvPr/>
        </p:nvSpPr>
        <p:spPr>
          <a:xfrm>
            <a:off x="5699110" y="5697857"/>
            <a:ext cx="2492990" cy="369332"/>
          </a:xfrm>
          <a:prstGeom prst="rect">
            <a:avLst/>
          </a:prstGeom>
          <a:noFill/>
        </p:spPr>
        <p:txBody>
          <a:bodyPr wrap="none" rtlCol="0">
            <a:spAutoFit/>
          </a:bodyPr>
          <a:lstStyle/>
          <a:p>
            <a:r>
              <a:rPr lang="fr-FR" dirty="0" smtClean="0"/>
              <a:t>Critères d’admissibilité</a:t>
            </a:r>
            <a:endParaRPr lang="fr-FR" dirty="0"/>
          </a:p>
        </p:txBody>
      </p:sp>
      <p:sp>
        <p:nvSpPr>
          <p:cNvPr id="12" name="CuadroTexto 11"/>
          <p:cNvSpPr txBox="1"/>
          <p:nvPr/>
        </p:nvSpPr>
        <p:spPr>
          <a:xfrm>
            <a:off x="792107" y="2152576"/>
            <a:ext cx="1864613" cy="369332"/>
          </a:xfrm>
          <a:prstGeom prst="rect">
            <a:avLst/>
          </a:prstGeom>
          <a:noFill/>
        </p:spPr>
        <p:txBody>
          <a:bodyPr wrap="none" rtlCol="0">
            <a:spAutoFit/>
          </a:bodyPr>
          <a:lstStyle/>
          <a:p>
            <a:r>
              <a:rPr lang="fr-FR" dirty="0" smtClean="0"/>
              <a:t>Réglementation </a:t>
            </a:r>
            <a:endParaRPr lang="fr-FR" dirty="0"/>
          </a:p>
        </p:txBody>
      </p:sp>
      <p:sp>
        <p:nvSpPr>
          <p:cNvPr id="13" name="CuadroTexto 12"/>
          <p:cNvSpPr txBox="1"/>
          <p:nvPr/>
        </p:nvSpPr>
        <p:spPr>
          <a:xfrm>
            <a:off x="6399327" y="4134029"/>
            <a:ext cx="2736711" cy="369332"/>
          </a:xfrm>
          <a:prstGeom prst="rect">
            <a:avLst/>
          </a:prstGeom>
          <a:noFill/>
        </p:spPr>
        <p:txBody>
          <a:bodyPr wrap="none" rtlCol="0">
            <a:spAutoFit/>
          </a:bodyPr>
          <a:lstStyle/>
          <a:p>
            <a:r>
              <a:rPr lang="es-ES" dirty="0" err="1" smtClean="0"/>
              <a:t>Texte</a:t>
            </a:r>
            <a:r>
              <a:rPr lang="es-ES" dirty="0" smtClean="0"/>
              <a:t> de </a:t>
            </a:r>
            <a:r>
              <a:rPr lang="es-ES" dirty="0" err="1" smtClean="0"/>
              <a:t>l’appel</a:t>
            </a:r>
            <a:r>
              <a:rPr lang="es-ES" dirty="0" smtClean="0"/>
              <a:t> à </a:t>
            </a:r>
            <a:r>
              <a:rPr lang="es-ES" dirty="0" err="1" smtClean="0"/>
              <a:t>projets</a:t>
            </a:r>
            <a:endParaRPr lang="es-ES" dirty="0"/>
          </a:p>
        </p:txBody>
      </p:sp>
      <p:sp>
        <p:nvSpPr>
          <p:cNvPr id="14" name="CuadroTexto 13"/>
          <p:cNvSpPr txBox="1"/>
          <p:nvPr/>
        </p:nvSpPr>
        <p:spPr>
          <a:xfrm>
            <a:off x="6522872" y="3295275"/>
            <a:ext cx="2557110" cy="369332"/>
          </a:xfrm>
          <a:prstGeom prst="rect">
            <a:avLst/>
          </a:prstGeom>
          <a:noFill/>
        </p:spPr>
        <p:txBody>
          <a:bodyPr wrap="none" rtlCol="0">
            <a:spAutoFit/>
          </a:bodyPr>
          <a:lstStyle/>
          <a:p>
            <a:r>
              <a:rPr lang="es-ES" dirty="0" err="1" smtClean="0"/>
              <a:t>Bénéficiaires</a:t>
            </a:r>
            <a:r>
              <a:rPr lang="es-ES" dirty="0" smtClean="0"/>
              <a:t> </a:t>
            </a:r>
            <a:r>
              <a:rPr lang="es-ES" dirty="0" err="1" smtClean="0"/>
              <a:t>potentiels</a:t>
            </a:r>
            <a:endParaRPr lang="es-ES" dirty="0"/>
          </a:p>
        </p:txBody>
      </p:sp>
      <p:sp>
        <p:nvSpPr>
          <p:cNvPr id="15" name="CuadroTexto 14"/>
          <p:cNvSpPr txBox="1"/>
          <p:nvPr/>
        </p:nvSpPr>
        <p:spPr>
          <a:xfrm>
            <a:off x="33625" y="5185177"/>
            <a:ext cx="2557175" cy="369332"/>
          </a:xfrm>
          <a:prstGeom prst="rect">
            <a:avLst/>
          </a:prstGeom>
          <a:noFill/>
        </p:spPr>
        <p:txBody>
          <a:bodyPr wrap="none" rtlCol="0">
            <a:spAutoFit/>
          </a:bodyPr>
          <a:lstStyle/>
          <a:p>
            <a:r>
              <a:rPr lang="es-ES" dirty="0" err="1" smtClean="0"/>
              <a:t>Taux</a:t>
            </a:r>
            <a:r>
              <a:rPr lang="es-ES" dirty="0" smtClean="0"/>
              <a:t> de </a:t>
            </a:r>
            <a:r>
              <a:rPr lang="es-ES" dirty="0" err="1" smtClean="0"/>
              <a:t>cofinancement</a:t>
            </a:r>
            <a:endParaRPr lang="es-ES" dirty="0"/>
          </a:p>
        </p:txBody>
      </p:sp>
      <p:sp>
        <p:nvSpPr>
          <p:cNvPr id="16" name="CuadroTexto 15"/>
          <p:cNvSpPr txBox="1"/>
          <p:nvPr/>
        </p:nvSpPr>
        <p:spPr>
          <a:xfrm>
            <a:off x="6396027" y="2655951"/>
            <a:ext cx="1492716" cy="369332"/>
          </a:xfrm>
          <a:prstGeom prst="rect">
            <a:avLst/>
          </a:prstGeom>
          <a:noFill/>
        </p:spPr>
        <p:txBody>
          <a:bodyPr wrap="none" rtlCol="0">
            <a:spAutoFit/>
          </a:bodyPr>
          <a:lstStyle/>
          <a:p>
            <a:r>
              <a:rPr lang="fr-FR" dirty="0" smtClean="0"/>
              <a:t>Zone éligible</a:t>
            </a:r>
            <a:endParaRPr lang="fr-FR" dirty="0"/>
          </a:p>
        </p:txBody>
      </p:sp>
      <p:sp>
        <p:nvSpPr>
          <p:cNvPr id="17" name="CuadroTexto 16"/>
          <p:cNvSpPr txBox="1"/>
          <p:nvPr/>
        </p:nvSpPr>
        <p:spPr>
          <a:xfrm>
            <a:off x="412524" y="2930604"/>
            <a:ext cx="1928733" cy="369332"/>
          </a:xfrm>
          <a:prstGeom prst="rect">
            <a:avLst/>
          </a:prstGeom>
          <a:noFill/>
        </p:spPr>
        <p:txBody>
          <a:bodyPr wrap="none" rtlCol="0">
            <a:spAutoFit/>
          </a:bodyPr>
          <a:lstStyle/>
          <a:p>
            <a:r>
              <a:rPr lang="fr-FR" dirty="0" smtClean="0"/>
              <a:t>Chaîne </a:t>
            </a:r>
            <a:r>
              <a:rPr lang="fr-FR" dirty="0" smtClean="0"/>
              <a:t>de valeur</a:t>
            </a:r>
            <a:endParaRPr lang="fr-FR" dirty="0"/>
          </a:p>
        </p:txBody>
      </p:sp>
    </p:spTree>
    <p:extLst>
      <p:ext uri="{BB962C8B-B14F-4D97-AF65-F5344CB8AC3E}">
        <p14:creationId xmlns:p14="http://schemas.microsoft.com/office/powerpoint/2010/main" val="66177517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500" fill="hold"/>
                                        <p:tgtEl>
                                          <p:spTgt spid="8"/>
                                        </p:tgtEl>
                                        <p:attrNameLst>
                                          <p:attrName>ppt_w</p:attrName>
                                        </p:attrNameLst>
                                      </p:cBhvr>
                                      <p:tavLst>
                                        <p:tav tm="0">
                                          <p:val>
                                            <p:fltVal val="0"/>
                                          </p:val>
                                        </p:tav>
                                        <p:tav tm="100000">
                                          <p:val>
                                            <p:strVal val="#ppt_w"/>
                                          </p:val>
                                        </p:tav>
                                      </p:tavLst>
                                    </p:anim>
                                    <p:anim calcmode="lin" valueType="num">
                                      <p:cBhvr>
                                        <p:cTn id="58" dur="500" fill="hold"/>
                                        <p:tgtEl>
                                          <p:spTgt spid="8"/>
                                        </p:tgtEl>
                                        <p:attrNameLst>
                                          <p:attrName>ppt_h</p:attrName>
                                        </p:attrNameLst>
                                      </p:cBhvr>
                                      <p:tavLst>
                                        <p:tav tm="0">
                                          <p:val>
                                            <p:fltVal val="0"/>
                                          </p:val>
                                        </p:tav>
                                        <p:tav tm="100000">
                                          <p:val>
                                            <p:strVal val="#ppt_h"/>
                                          </p:val>
                                        </p:tav>
                                      </p:tavLst>
                                    </p:anim>
                                  </p:childTnLst>
                                </p:cTn>
                              </p:par>
                            </p:childTnLst>
                          </p:cTn>
                        </p:par>
                        <p:par>
                          <p:cTn id="59" fill="hold">
                            <p:stCondLst>
                              <p:cond delay="5500"/>
                            </p:stCondLst>
                            <p:childTnLst>
                              <p:par>
                                <p:cTn id="60" presetID="23" presetClass="entr" presetSubtype="16"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p:cTn id="62" dur="500" fill="hold"/>
                                        <p:tgtEl>
                                          <p:spTgt spid="9"/>
                                        </p:tgtEl>
                                        <p:attrNameLst>
                                          <p:attrName>ppt_w</p:attrName>
                                        </p:attrNameLst>
                                      </p:cBhvr>
                                      <p:tavLst>
                                        <p:tav tm="0">
                                          <p:val>
                                            <p:fltVal val="0"/>
                                          </p:val>
                                        </p:tav>
                                        <p:tav tm="100000">
                                          <p:val>
                                            <p:strVal val="#ppt_w"/>
                                          </p:val>
                                        </p:tav>
                                      </p:tavLst>
                                    </p:anim>
                                    <p:anim calcmode="lin" valueType="num">
                                      <p:cBhvr>
                                        <p:cTn id="63" dur="500" fill="hold"/>
                                        <p:tgtEl>
                                          <p:spTgt spid="9"/>
                                        </p:tgtEl>
                                        <p:attrNameLst>
                                          <p:attrName>ppt_h</p:attrName>
                                        </p:attrNameLst>
                                      </p:cBhvr>
                                      <p:tavLst>
                                        <p:tav tm="0">
                                          <p:val>
                                            <p:fltVal val="0"/>
                                          </p:val>
                                        </p:tav>
                                        <p:tav tm="100000">
                                          <p:val>
                                            <p:strVal val="#ppt_h"/>
                                          </p:val>
                                        </p:tav>
                                      </p:tavLst>
                                    </p:anim>
                                  </p:childTnLst>
                                </p:cTn>
                              </p:par>
                            </p:childTnLst>
                          </p:cTn>
                        </p:par>
                        <p:par>
                          <p:cTn id="64" fill="hold">
                            <p:stCondLst>
                              <p:cond delay="6000"/>
                            </p:stCondLst>
                            <p:childTnLst>
                              <p:par>
                                <p:cTn id="65" presetID="23" presetClass="entr" presetSubtype="16" fill="hold" grpId="0" nodeType="after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fltVal val="0"/>
                                          </p:val>
                                        </p:tav>
                                        <p:tav tm="100000">
                                          <p:val>
                                            <p:strVal val="#ppt_w"/>
                                          </p:val>
                                        </p:tav>
                                      </p:tavLst>
                                    </p:anim>
                                    <p:anim calcmode="lin" valueType="num">
                                      <p:cBhvr>
                                        <p:cTn id="68" dur="500" fill="hold"/>
                                        <p:tgtEl>
                                          <p:spTgt spid="17"/>
                                        </p:tgtEl>
                                        <p:attrNameLst>
                                          <p:attrName>ppt_h</p:attrName>
                                        </p:attrNameLst>
                                      </p:cBhvr>
                                      <p:tavLst>
                                        <p:tav tm="0">
                                          <p:val>
                                            <p:fltVal val="0"/>
                                          </p:val>
                                        </p:tav>
                                        <p:tav tm="100000">
                                          <p:val>
                                            <p:strVal val="#ppt_h"/>
                                          </p:val>
                                        </p:tav>
                                      </p:tavLst>
                                    </p:anim>
                                  </p:childTnLst>
                                </p:cTn>
                              </p:par>
                            </p:childTnLst>
                          </p:cTn>
                        </p:par>
                        <p:par>
                          <p:cTn id="69" fill="hold">
                            <p:stCondLst>
                              <p:cond delay="6500"/>
                            </p:stCondLst>
                            <p:childTnLst>
                              <p:par>
                                <p:cTn id="70" presetID="23" presetClass="entr" presetSubtype="16" fill="hold" grpId="0" nodeType="after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p:cTn id="72" dur="500" fill="hold"/>
                                        <p:tgtEl>
                                          <p:spTgt spid="12"/>
                                        </p:tgtEl>
                                        <p:attrNameLst>
                                          <p:attrName>ppt_w</p:attrName>
                                        </p:attrNameLst>
                                      </p:cBhvr>
                                      <p:tavLst>
                                        <p:tav tm="0">
                                          <p:val>
                                            <p:fltVal val="0"/>
                                          </p:val>
                                        </p:tav>
                                        <p:tav tm="100000">
                                          <p:val>
                                            <p:strVal val="#ppt_w"/>
                                          </p:val>
                                        </p:tav>
                                      </p:tavLst>
                                    </p:anim>
                                    <p:anim calcmode="lin" valueType="num">
                                      <p:cBhvr>
                                        <p:cTn id="73" dur="500" fill="hold"/>
                                        <p:tgtEl>
                                          <p:spTgt spid="12"/>
                                        </p:tgtEl>
                                        <p:attrNameLst>
                                          <p:attrName>ppt_h</p:attrName>
                                        </p:attrNameLst>
                                      </p:cBhvr>
                                      <p:tavLst>
                                        <p:tav tm="0">
                                          <p:val>
                                            <p:fltVal val="0"/>
                                          </p:val>
                                        </p:tav>
                                        <p:tav tm="100000">
                                          <p:val>
                                            <p:strVal val="#ppt_h"/>
                                          </p:val>
                                        </p:tav>
                                      </p:tavLst>
                                    </p:anim>
                                  </p:childTnLst>
                                </p:cTn>
                              </p:par>
                            </p:childTnLst>
                          </p:cTn>
                        </p:par>
                        <p:par>
                          <p:cTn id="74" fill="hold">
                            <p:stCondLst>
                              <p:cond delay="7000"/>
                            </p:stCondLst>
                            <p:childTnLst>
                              <p:par>
                                <p:cTn id="75" presetID="21" presetClass="entr" presetSubtype="1" fill="hold" nodeType="afterEffect">
                                  <p:stCondLst>
                                    <p:cond delay="0"/>
                                  </p:stCondLst>
                                  <p:childTnLst>
                                    <p:set>
                                      <p:cBhvr>
                                        <p:cTn id="76" dur="1" fill="hold">
                                          <p:stCondLst>
                                            <p:cond delay="0"/>
                                          </p:stCondLst>
                                        </p:cTn>
                                        <p:tgtEl>
                                          <p:spTgt spid="3"/>
                                        </p:tgtEl>
                                        <p:attrNameLst>
                                          <p:attrName>style.visibility</p:attrName>
                                        </p:attrNameLst>
                                      </p:cBhvr>
                                      <p:to>
                                        <p:strVal val="visible"/>
                                      </p:to>
                                    </p:set>
                                    <p:animEffect transition="in" filter="wheel(1)">
                                      <p:cBhvr>
                                        <p:cTn id="7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Conditions</a:t>
            </a:r>
            <a:r>
              <a:rPr lang="es-ES" dirty="0" smtClean="0"/>
              <a:t> de </a:t>
            </a:r>
            <a:r>
              <a:rPr lang="es-ES" dirty="0" err="1" smtClean="0"/>
              <a:t>participation</a:t>
            </a:r>
            <a:r>
              <a:rPr lang="es-ES" dirty="0" smtClean="0"/>
              <a:t> à </a:t>
            </a:r>
            <a:r>
              <a:rPr lang="es-ES" dirty="0" err="1" smtClean="0"/>
              <a:t>l’appel</a:t>
            </a:r>
            <a:r>
              <a:rPr lang="es-ES" dirty="0" smtClean="0"/>
              <a:t> à </a:t>
            </a:r>
            <a:r>
              <a:rPr lang="es-ES" dirty="0" err="1" smtClean="0"/>
              <a:t>projets</a:t>
            </a:r>
            <a:endParaRPr lang="fr-FR" dirty="0"/>
          </a:p>
        </p:txBody>
      </p:sp>
    </p:spTree>
    <p:extLst>
      <p:ext uri="{BB962C8B-B14F-4D97-AF65-F5344CB8AC3E}">
        <p14:creationId xmlns:p14="http://schemas.microsoft.com/office/powerpoint/2010/main" val="1212067866"/>
      </p:ext>
    </p:extLst>
  </p:cSld>
  <p:clrMapOvr>
    <a:masterClrMapping/>
  </p:clrMapOvr>
  <p:transition spd="slow">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p:txBody>
          <a:bodyPr/>
          <a:lstStyle/>
          <a:p>
            <a:endParaRPr lang="es-ES" dirty="0"/>
          </a:p>
          <a:p>
            <a:endParaRPr lang="fr-FR" dirty="0"/>
          </a:p>
        </p:txBody>
      </p:sp>
      <p:graphicFrame>
        <p:nvGraphicFramePr>
          <p:cNvPr id="3" name="Tabla 2"/>
          <p:cNvGraphicFramePr>
            <a:graphicFrameLocks noGrp="1"/>
          </p:cNvGraphicFramePr>
          <p:nvPr>
            <p:extLst/>
          </p:nvPr>
        </p:nvGraphicFramePr>
        <p:xfrm>
          <a:off x="392806" y="1447800"/>
          <a:ext cx="8458200" cy="4191000"/>
        </p:xfrm>
        <a:graphic>
          <a:graphicData uri="http://schemas.openxmlformats.org/drawingml/2006/table">
            <a:tbl>
              <a:tblPr firstRow="1" bandRow="1">
                <a:tableStyleId>{5C22544A-7EE6-4342-B048-85BDC9FD1C3A}</a:tableStyleId>
              </a:tblPr>
              <a:tblGrid>
                <a:gridCol w="2819400"/>
                <a:gridCol w="2819400"/>
                <a:gridCol w="2819400"/>
              </a:tblGrid>
              <a:tr h="1397000">
                <a:tc>
                  <a:txBody>
                    <a:bodyPr/>
                    <a:lstStyle/>
                    <a:p>
                      <a:pPr algn="ctr">
                        <a:lnSpc>
                          <a:spcPts val="1800"/>
                        </a:lnSpc>
                        <a:spcAft>
                          <a:spcPts val="1800"/>
                        </a:spcAft>
                      </a:pPr>
                      <a:r>
                        <a:rPr lang="fr-FR" sz="1400" b="1" dirty="0">
                          <a:solidFill>
                            <a:srgbClr val="002087"/>
                          </a:solidFill>
                          <a:effectLst/>
                          <a:latin typeface="Open Sans" panose="020B0606030504020204" pitchFamily="34" charset="0"/>
                          <a:ea typeface="MS Mincho"/>
                          <a:cs typeface="Times New Roman" panose="02020603050405020304" pitchFamily="18" charset="0"/>
                        </a:rPr>
                        <a:t>Conditions de l’appel à projets / dossier de candidature</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fr-FR" sz="1400" b="1" dirty="0">
                          <a:solidFill>
                            <a:srgbClr val="002087"/>
                          </a:solidFill>
                          <a:effectLst/>
                          <a:latin typeface="Open Sans" panose="020B0606030504020204" pitchFamily="34" charset="0"/>
                          <a:ea typeface="MS Mincho"/>
                          <a:cs typeface="Times New Roman" panose="02020603050405020304" pitchFamily="18" charset="0"/>
                        </a:rPr>
                        <a:t>Premier appel à projets </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07000"/>
                        </a:lnSpc>
                        <a:spcAft>
                          <a:spcPts val="0"/>
                        </a:spcAft>
                      </a:pPr>
                      <a:r>
                        <a:rPr lang="fr-FR" sz="1400" b="1" dirty="0">
                          <a:solidFill>
                            <a:srgbClr val="002087"/>
                          </a:solidFill>
                          <a:effectLst/>
                          <a:latin typeface="Open Sans" panose="020B0606030504020204" pitchFamily="34" charset="0"/>
                          <a:ea typeface="MS Mincho"/>
                          <a:cs typeface="Times New Roman" panose="02020603050405020304" pitchFamily="18" charset="0"/>
                        </a:rPr>
                        <a:t>(septembre 2015)</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fr-FR" sz="1400" b="1">
                          <a:solidFill>
                            <a:srgbClr val="002087"/>
                          </a:solidFill>
                          <a:effectLst/>
                          <a:latin typeface="Open Sans" panose="020B0606030504020204" pitchFamily="34" charset="0"/>
                          <a:ea typeface="MS Mincho"/>
                          <a:cs typeface="Times New Roman" panose="02020603050405020304" pitchFamily="18" charset="0"/>
                        </a:rPr>
                        <a:t>Second appel à projets </a:t>
                      </a:r>
                      <a:endParaRPr lang="es-ES" sz="1400">
                        <a:effectLst/>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07000"/>
                        </a:lnSpc>
                        <a:spcAft>
                          <a:spcPts val="0"/>
                        </a:spcAft>
                      </a:pPr>
                      <a:r>
                        <a:rPr lang="fr-FR" sz="1400" b="1">
                          <a:solidFill>
                            <a:srgbClr val="002087"/>
                          </a:solidFill>
                          <a:effectLst/>
                          <a:latin typeface="Open Sans" panose="020B0606030504020204" pitchFamily="34" charset="0"/>
                          <a:ea typeface="MS Mincho"/>
                          <a:cs typeface="Times New Roman" panose="02020603050405020304" pitchFamily="18" charset="0"/>
                        </a:rPr>
                        <a:t>(décembre 2016)</a:t>
                      </a:r>
                      <a:endParaRPr lang="es-E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r>
              <a:tr h="1397000">
                <a:tc>
                  <a:txBody>
                    <a:bodyPr/>
                    <a:lstStyle/>
                    <a:p>
                      <a:pPr algn="l">
                        <a:lnSpc>
                          <a:spcPct val="107000"/>
                        </a:lnSpc>
                        <a:spcAft>
                          <a:spcPts val="0"/>
                        </a:spcAft>
                      </a:pPr>
                      <a:r>
                        <a:rPr lang="fr-FR" sz="1400" b="1" dirty="0">
                          <a:effectLst/>
                          <a:latin typeface="Open Sans" panose="020B0606030504020204" pitchFamily="34" charset="0"/>
                          <a:ea typeface="MS Mincho"/>
                          <a:cs typeface="Times New Roman" panose="02020603050405020304" pitchFamily="18" charset="0"/>
                        </a:rPr>
                        <a:t>Éligibilité des dépenses</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fr-FR" sz="1400" dirty="0">
                          <a:effectLst/>
                          <a:latin typeface="Open Sans" panose="020B0606030504020204" pitchFamily="34" charset="0"/>
                          <a:ea typeface="MS Mincho"/>
                          <a:cs typeface="Times New Roman" panose="02020603050405020304" pitchFamily="18" charset="0"/>
                        </a:rPr>
                        <a:t>À partir du 1</a:t>
                      </a:r>
                      <a:r>
                        <a:rPr lang="fr-FR" sz="1400" baseline="30000" dirty="0">
                          <a:effectLst/>
                          <a:latin typeface="Open Sans" panose="020B0606030504020204" pitchFamily="34" charset="0"/>
                          <a:ea typeface="MS Mincho"/>
                          <a:cs typeface="Times New Roman" panose="02020603050405020304" pitchFamily="18" charset="0"/>
                        </a:rPr>
                        <a:t>er</a:t>
                      </a:r>
                      <a:r>
                        <a:rPr lang="fr-FR" sz="1400" dirty="0">
                          <a:effectLst/>
                          <a:latin typeface="Open Sans" panose="020B0606030504020204" pitchFamily="34" charset="0"/>
                          <a:ea typeface="MS Mincho"/>
                          <a:cs typeface="Times New Roman" panose="02020603050405020304" pitchFamily="18" charset="0"/>
                        </a:rPr>
                        <a:t> janvier 2014</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07000"/>
                        </a:lnSpc>
                        <a:spcAft>
                          <a:spcPts val="0"/>
                        </a:spcAft>
                      </a:pPr>
                      <a:r>
                        <a:rPr lang="fr-FR" sz="1400" dirty="0">
                          <a:effectLst/>
                          <a:latin typeface="Open Sans" panose="020B0606030504020204" pitchFamily="34" charset="0"/>
                          <a:ea typeface="MS Mincho"/>
                          <a:cs typeface="Times New Roman" panose="02020603050405020304" pitchFamily="18" charset="0"/>
                        </a:rPr>
                        <a:t>À partir du 1</a:t>
                      </a:r>
                      <a:r>
                        <a:rPr lang="fr-FR" sz="1400" baseline="30000" dirty="0">
                          <a:effectLst/>
                          <a:latin typeface="Open Sans" panose="020B0606030504020204" pitchFamily="34" charset="0"/>
                          <a:ea typeface="MS Mincho"/>
                          <a:cs typeface="Times New Roman" panose="02020603050405020304" pitchFamily="18" charset="0"/>
                        </a:rPr>
                        <a:t>er</a:t>
                      </a:r>
                      <a:r>
                        <a:rPr lang="fr-FR" sz="1400" dirty="0">
                          <a:effectLst/>
                          <a:latin typeface="Open Sans" panose="020B0606030504020204" pitchFamily="34" charset="0"/>
                          <a:ea typeface="MS Mincho"/>
                          <a:cs typeface="Times New Roman" panose="02020603050405020304" pitchFamily="18" charset="0"/>
                        </a:rPr>
                        <a:t> janvier 2016</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1397000">
                <a:tc>
                  <a:txBody>
                    <a:bodyPr/>
                    <a:lstStyle/>
                    <a:p>
                      <a:pPr algn="l">
                        <a:lnSpc>
                          <a:spcPct val="107000"/>
                        </a:lnSpc>
                        <a:spcAft>
                          <a:spcPts val="0"/>
                        </a:spcAft>
                      </a:pPr>
                      <a:r>
                        <a:rPr lang="fr-FR" sz="1400" b="1" dirty="0">
                          <a:effectLst/>
                          <a:latin typeface="Open Sans" panose="020B0606030504020204" pitchFamily="34" charset="0"/>
                          <a:ea typeface="MS Mincho"/>
                          <a:cs typeface="Times New Roman" panose="02020603050405020304" pitchFamily="18" charset="0"/>
                        </a:rPr>
                        <a:t>Partenariats</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lnSpc>
                          <a:spcPct val="107000"/>
                        </a:lnSpc>
                        <a:spcAft>
                          <a:spcPts val="0"/>
                        </a:spcAft>
                      </a:pPr>
                      <a:r>
                        <a:rPr lang="fr-FR" sz="1400" dirty="0">
                          <a:effectLst/>
                          <a:latin typeface="Open Sans" panose="020B0606030504020204" pitchFamily="34" charset="0"/>
                          <a:ea typeface="MS Mincho"/>
                          <a:cs typeface="Times New Roman" panose="02020603050405020304" pitchFamily="18" charset="0"/>
                        </a:rPr>
                        <a:t>Au moins </a:t>
                      </a:r>
                      <a:r>
                        <a:rPr lang="fr-FR" sz="1400" b="1" dirty="0">
                          <a:effectLst/>
                          <a:latin typeface="Open Sans" panose="020B0606030504020204" pitchFamily="34" charset="0"/>
                          <a:ea typeface="MS Mincho"/>
                          <a:cs typeface="Times New Roman" panose="02020603050405020304" pitchFamily="18" charset="0"/>
                        </a:rPr>
                        <a:t>2 bénéficiaires</a:t>
                      </a:r>
                      <a:r>
                        <a:rPr lang="fr-FR" sz="1400" dirty="0">
                          <a:effectLst/>
                          <a:latin typeface="Open Sans" panose="020B0606030504020204" pitchFamily="34" charset="0"/>
                          <a:ea typeface="MS Mincho"/>
                          <a:cs typeface="Times New Roman" panose="02020603050405020304" pitchFamily="18" charset="0"/>
                        </a:rPr>
                        <a:t> de </a:t>
                      </a:r>
                      <a:r>
                        <a:rPr lang="fr-FR" sz="1400" b="1" dirty="0">
                          <a:effectLst/>
                          <a:latin typeface="Open Sans" panose="020B0606030504020204" pitchFamily="34" charset="0"/>
                          <a:ea typeface="MS Mincho"/>
                          <a:cs typeface="Times New Roman" panose="02020603050405020304" pitchFamily="18" charset="0"/>
                        </a:rPr>
                        <a:t>2 pays participants</a:t>
                      </a:r>
                      <a:r>
                        <a:rPr lang="fr-FR" sz="1400" dirty="0">
                          <a:effectLst/>
                          <a:latin typeface="Open Sans" panose="020B0606030504020204" pitchFamily="34" charset="0"/>
                          <a:ea typeface="MS Mincho"/>
                          <a:cs typeface="Times New Roman" panose="02020603050405020304" pitchFamily="18" charset="0"/>
                        </a:rPr>
                        <a:t>, dont au moins un État membre de l’Union européenne</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just">
                        <a:lnSpc>
                          <a:spcPct val="107000"/>
                        </a:lnSpc>
                        <a:spcAft>
                          <a:spcPts val="0"/>
                        </a:spcAft>
                      </a:pPr>
                      <a:r>
                        <a:rPr lang="fr-FR" sz="1400" dirty="0">
                          <a:effectLst/>
                          <a:latin typeface="Open Sans" panose="020B0606030504020204" pitchFamily="34" charset="0"/>
                          <a:ea typeface="MS Mincho"/>
                          <a:cs typeface="Times New Roman" panose="02020603050405020304" pitchFamily="18" charset="0"/>
                        </a:rPr>
                        <a:t>Bénéficiaires d’au moins </a:t>
                      </a:r>
                      <a:r>
                        <a:rPr lang="fr-FR" sz="1400" b="1" dirty="0">
                          <a:effectLst/>
                          <a:latin typeface="Open Sans" panose="020B0606030504020204" pitchFamily="34" charset="0"/>
                          <a:ea typeface="MS Mincho"/>
                          <a:cs typeface="Times New Roman" panose="02020603050405020304" pitchFamily="18" charset="0"/>
                        </a:rPr>
                        <a:t>3 États membres de l’Union européenne </a:t>
                      </a:r>
                      <a:r>
                        <a:rPr lang="fr-FR" sz="1400" dirty="0">
                          <a:effectLst/>
                          <a:latin typeface="Open Sans" panose="020B0606030504020204" pitchFamily="34" charset="0"/>
                          <a:ea typeface="MS Mincho"/>
                          <a:cs typeface="Times New Roman" panose="02020603050405020304" pitchFamily="18" charset="0"/>
                        </a:rPr>
                        <a:t>participant au programme</a:t>
                      </a:r>
                      <a:endParaRPr lang="es-ES"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pic>
        <p:nvPicPr>
          <p:cNvPr id="12" name="Imagen 11"/>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5029200" y="5086309"/>
            <a:ext cx="910045" cy="838200"/>
          </a:xfrm>
          <a:prstGeom prst="rect">
            <a:avLst/>
          </a:prstGeom>
        </p:spPr>
      </p:pic>
      <p:pic>
        <p:nvPicPr>
          <p:cNvPr id="14" name="Imagen 1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273887" y="4928587"/>
            <a:ext cx="1493884" cy="995922"/>
          </a:xfrm>
          <a:prstGeom prst="rect">
            <a:avLst/>
          </a:prstGeom>
        </p:spPr>
      </p:pic>
    </p:spTree>
    <p:extLst>
      <p:ext uri="{BB962C8B-B14F-4D97-AF65-F5344CB8AC3E}">
        <p14:creationId xmlns:p14="http://schemas.microsoft.com/office/powerpoint/2010/main" val="2249352025"/>
      </p:ext>
    </p:extLst>
  </p:cSld>
  <p:clrMapOvr>
    <a:masterClrMapping/>
  </p:clrMapOvr>
  <p:transition spd="slow">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Bénéficiaires</a:t>
            </a:r>
            <a:r>
              <a:rPr lang="es-ES" dirty="0" smtClean="0"/>
              <a:t> </a:t>
            </a:r>
            <a:r>
              <a:rPr lang="es-ES" dirty="0" err="1" smtClean="0"/>
              <a:t>potentiels</a:t>
            </a:r>
            <a:r>
              <a:rPr lang="es-ES" dirty="0" smtClean="0"/>
              <a:t> et </a:t>
            </a:r>
            <a:r>
              <a:rPr lang="es-ES" dirty="0" err="1" smtClean="0"/>
              <a:t>taux</a:t>
            </a:r>
            <a:r>
              <a:rPr lang="es-ES" dirty="0" smtClean="0"/>
              <a:t> de </a:t>
            </a:r>
            <a:r>
              <a:rPr lang="es-ES" dirty="0" err="1" smtClean="0"/>
              <a:t>cofinancement</a:t>
            </a:r>
            <a:endParaRPr lang="fr-FR" dirty="0"/>
          </a:p>
        </p:txBody>
      </p:sp>
    </p:spTree>
    <p:extLst>
      <p:ext uri="{BB962C8B-B14F-4D97-AF65-F5344CB8AC3E}">
        <p14:creationId xmlns:p14="http://schemas.microsoft.com/office/powerpoint/2010/main" val="3862952110"/>
      </p:ext>
    </p:extLst>
  </p:cSld>
  <p:clrMapOvr>
    <a:masterClrMapping/>
  </p:clrMapOvr>
  <p:transition spd="slow">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1144" y="1071101"/>
            <a:ext cx="8411288" cy="914400"/>
          </a:xfrm>
        </p:spPr>
        <p:txBody>
          <a:bodyPr/>
          <a:lstStyle/>
          <a:p>
            <a:pPr lvl="0">
              <a:spcBef>
                <a:spcPts val="0"/>
              </a:spcBef>
            </a:pPr>
            <a:r>
              <a:rPr lang="es-ES" sz="2300" dirty="0">
                <a:solidFill>
                  <a:srgbClr val="002087"/>
                </a:solidFill>
              </a:rPr>
              <a:t>Bénéficiaires et taux de cofinancement (fiche 3.2 guide </a:t>
            </a:r>
            <a:r>
              <a:rPr lang="es-ES" sz="2300" dirty="0" err="1">
                <a:solidFill>
                  <a:srgbClr val="002087"/>
                </a:solidFill>
              </a:rPr>
              <a:t>Sudoe</a:t>
            </a:r>
            <a:r>
              <a:rPr lang="es-ES" sz="2300" dirty="0">
                <a:solidFill>
                  <a:srgbClr val="002087"/>
                </a:solidFill>
              </a:rPr>
              <a:t>)</a:t>
            </a:r>
          </a:p>
        </p:txBody>
      </p:sp>
      <p:sp>
        <p:nvSpPr>
          <p:cNvPr id="3" name="Redondear rectángulo de esquina diagonal 2"/>
          <p:cNvSpPr/>
          <p:nvPr/>
        </p:nvSpPr>
        <p:spPr>
          <a:xfrm>
            <a:off x="357396" y="2286000"/>
            <a:ext cx="2756299" cy="609600"/>
          </a:xfrm>
          <a:prstGeom prst="round2DiagRect">
            <a:avLst/>
          </a:prstGeom>
          <a:solidFill>
            <a:srgbClr val="C160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prstClr val="white"/>
                </a:solidFill>
                <a:latin typeface="Open Sans Semibold" panose="020B0706030804020204" pitchFamily="34" charset="0"/>
                <a:ea typeface="Open Sans Semibold" panose="020B0706030804020204" pitchFamily="34" charset="0"/>
                <a:cs typeface="Open Sans Semibold" panose="020B0706030804020204" pitchFamily="34" charset="0"/>
              </a:rPr>
              <a:t>Type de bénéficiaire</a:t>
            </a:r>
            <a:endParaRPr sz="1600" dirty="0">
              <a:solidFill>
                <a:prstClr val="white"/>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 name="Redondear rectángulo de esquina diagonal 3"/>
          <p:cNvSpPr/>
          <p:nvPr/>
        </p:nvSpPr>
        <p:spPr>
          <a:xfrm>
            <a:off x="3223525" y="4539065"/>
            <a:ext cx="2821780" cy="777478"/>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75%</a:t>
            </a:r>
            <a:endPar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 name="Redondear rectángulo de esquina diagonal 4"/>
          <p:cNvSpPr/>
          <p:nvPr/>
        </p:nvSpPr>
        <p:spPr>
          <a:xfrm>
            <a:off x="3244956" y="3756642"/>
            <a:ext cx="2821780" cy="65482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sp>
        <p:nvSpPr>
          <p:cNvPr id="6" name="Redondear rectángulo de esquina diagonal 5"/>
          <p:cNvSpPr/>
          <p:nvPr/>
        </p:nvSpPr>
        <p:spPr>
          <a:xfrm>
            <a:off x="3223525" y="5464642"/>
            <a:ext cx="2821780" cy="74651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75%</a:t>
            </a:r>
            <a:endPar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7" name="Redondear rectángulo de esquina diagonal 6"/>
          <p:cNvSpPr/>
          <p:nvPr/>
        </p:nvSpPr>
        <p:spPr>
          <a:xfrm>
            <a:off x="6197997" y="5464642"/>
            <a:ext cx="2574435" cy="74651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Privée</a:t>
            </a:r>
          </a:p>
        </p:txBody>
      </p:sp>
      <p:sp>
        <p:nvSpPr>
          <p:cNvPr id="8" name="Redondear rectángulo de esquina diagonal 7"/>
          <p:cNvSpPr/>
          <p:nvPr/>
        </p:nvSpPr>
        <p:spPr>
          <a:xfrm>
            <a:off x="6197997" y="3756642"/>
            <a:ext cx="2574435" cy="654826"/>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Publique</a:t>
            </a:r>
          </a:p>
        </p:txBody>
      </p:sp>
      <p:sp>
        <p:nvSpPr>
          <p:cNvPr id="9" name="Redondear rectángulo de esquina diagonal 8"/>
          <p:cNvSpPr/>
          <p:nvPr/>
        </p:nvSpPr>
        <p:spPr>
          <a:xfrm>
            <a:off x="357397" y="3756642"/>
            <a:ext cx="2756298" cy="65482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defRPr/>
            </a:pP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II) de </a:t>
            </a: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droit public (</a:t>
            </a:r>
            <a:r>
              <a:rPr lang="fr-FR" sz="1600" dirty="0" err="1">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Directive </a:t>
            </a:r>
            <a:r>
              <a:rPr lang="fr-FR" sz="160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2014/24/UE)</a:t>
            </a:r>
            <a:r>
              <a:t> </a:t>
            </a:r>
          </a:p>
        </p:txBody>
      </p:sp>
      <p:sp>
        <p:nvSpPr>
          <p:cNvPr id="10" name="Redondear rectángulo de esquina diagonal 9"/>
          <p:cNvSpPr/>
          <p:nvPr/>
        </p:nvSpPr>
        <p:spPr>
          <a:xfrm>
            <a:off x="357396" y="5464642"/>
            <a:ext cx="2756297" cy="74651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IV) </a:t>
            </a: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Privé </a:t>
            </a: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à </a:t>
            </a:r>
            <a:r>
              <a:rPr sz="1600" b="1"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but</a:t>
            </a: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sz="1600" b="1"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lucratif</a:t>
            </a: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 et/</a:t>
            </a:r>
            <a:r>
              <a:rPr sz="1600" b="1"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ou</a:t>
            </a: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 </a:t>
            </a:r>
            <a:r>
              <a:rPr sz="1600" b="1"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entreprise</a:t>
            </a: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a:t>
            </a:r>
            <a:endPar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1" name="Redondear rectángulo de esquina diagonal 10"/>
          <p:cNvSpPr/>
          <p:nvPr/>
        </p:nvSpPr>
        <p:spPr>
          <a:xfrm>
            <a:off x="357396" y="4539065"/>
            <a:ext cx="2756299" cy="777478"/>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III) </a:t>
            </a: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Privé </a:t>
            </a: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à </a:t>
            </a:r>
            <a:r>
              <a:rPr sz="1600" b="1"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but</a:t>
            </a:r>
            <a:r>
              <a:rPr sz="1600" b="1" dirty="0"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 non </a:t>
            </a: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lucratif</a:t>
            </a:r>
          </a:p>
        </p:txBody>
      </p:sp>
      <p:sp>
        <p:nvSpPr>
          <p:cNvPr id="12" name="Redondear rectángulo de esquina diagonal 11"/>
          <p:cNvSpPr/>
          <p:nvPr/>
        </p:nvSpPr>
        <p:spPr>
          <a:xfrm>
            <a:off x="6197997" y="4539065"/>
            <a:ext cx="2574435" cy="777478"/>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Privée</a:t>
            </a:r>
          </a:p>
        </p:txBody>
      </p:sp>
      <p:sp>
        <p:nvSpPr>
          <p:cNvPr id="13" name="Redondear rectángulo de esquina diagonal 12"/>
          <p:cNvSpPr/>
          <p:nvPr/>
        </p:nvSpPr>
        <p:spPr>
          <a:xfrm>
            <a:off x="3244955" y="1828800"/>
            <a:ext cx="2821781" cy="1066800"/>
          </a:xfrm>
          <a:prstGeom prst="round2DiagRect">
            <a:avLst/>
          </a:prstGeom>
          <a:solidFill>
            <a:srgbClr val="C160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defRPr/>
            </a:pPr>
            <a:r>
              <a:rPr b="1" dirty="0">
                <a:solidFill>
                  <a:prstClr val="white"/>
                </a:solidFill>
              </a:rPr>
              <a:t>Taux de cofinancement </a:t>
            </a:r>
            <a:r>
              <a:rPr b="1" dirty="0" smtClean="0">
                <a:solidFill>
                  <a:prstClr val="white"/>
                </a:solidFill>
              </a:rPr>
              <a:t>général (principe)</a:t>
            </a:r>
            <a:endParaRPr b="1" dirty="0">
              <a:solidFill>
                <a:prstClr val="white"/>
              </a:solidFill>
            </a:endParaRPr>
          </a:p>
        </p:txBody>
      </p:sp>
      <p:sp>
        <p:nvSpPr>
          <p:cNvPr id="14" name="Redondear rectángulo de esquina diagonal 13"/>
          <p:cNvSpPr/>
          <p:nvPr/>
        </p:nvSpPr>
        <p:spPr>
          <a:xfrm>
            <a:off x="6136387" y="2286000"/>
            <a:ext cx="2636045" cy="609600"/>
          </a:xfrm>
          <a:prstGeom prst="round2DiagRect">
            <a:avLst/>
          </a:prstGeom>
          <a:solidFill>
            <a:srgbClr val="C1602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prstClr val="white"/>
                </a:solidFill>
                <a:latin typeface="Open Sans Semibold" panose="020B0706030804020204" pitchFamily="34" charset="0"/>
                <a:ea typeface="Open Sans Semibold" panose="020B0706030804020204" pitchFamily="34" charset="0"/>
                <a:cs typeface="Open Sans Semibold" panose="020B0706030804020204" pitchFamily="34" charset="0"/>
              </a:rPr>
              <a:t>Type de contrepartie nationale</a:t>
            </a:r>
          </a:p>
        </p:txBody>
      </p:sp>
      <p:sp>
        <p:nvSpPr>
          <p:cNvPr id="15" name="Redondear rectángulo de esquina diagonal 14"/>
          <p:cNvSpPr/>
          <p:nvPr/>
        </p:nvSpPr>
        <p:spPr>
          <a:xfrm>
            <a:off x="357397" y="2977172"/>
            <a:ext cx="2756298" cy="654827"/>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600" b="1" dirty="0" err="1" smtClean="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Organisme public</a:t>
            </a:r>
            <a:endParaRPr sz="160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6" name="Redondear rectángulo de esquina diagonal 15"/>
          <p:cNvSpPr/>
          <p:nvPr/>
        </p:nvSpPr>
        <p:spPr>
          <a:xfrm>
            <a:off x="3244956" y="2974401"/>
            <a:ext cx="2821780" cy="653654"/>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75%</a:t>
            </a:r>
            <a:endParaRPr sz="1600"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17" name="Redondear rectángulo de esquina diagonal 16"/>
          <p:cNvSpPr/>
          <p:nvPr/>
        </p:nvSpPr>
        <p:spPr>
          <a:xfrm>
            <a:off x="6197997" y="2974400"/>
            <a:ext cx="2574435" cy="654826"/>
          </a:xfrm>
          <a:prstGeom prst="round2DiagRect">
            <a:avLst/>
          </a:prstGeom>
          <a:noFill/>
          <a:ln>
            <a:solidFill>
              <a:srgbClr val="003399"/>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sz="1600" b="1" dirty="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rPr>
              <a:t>Publique</a:t>
            </a:r>
          </a:p>
        </p:txBody>
      </p:sp>
      <p:pic>
        <p:nvPicPr>
          <p:cNvPr id="20" name="Imagen 19"/>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52948" y="4972590"/>
            <a:ext cx="713788" cy="597860"/>
          </a:xfrm>
          <a:prstGeom prst="rect">
            <a:avLst/>
          </a:prstGeom>
        </p:spPr>
      </p:pic>
      <p:sp>
        <p:nvSpPr>
          <p:cNvPr id="18" name="CuadroTexto 17"/>
          <p:cNvSpPr txBox="1"/>
          <p:nvPr/>
        </p:nvSpPr>
        <p:spPr>
          <a:xfrm>
            <a:off x="2971800" y="6359258"/>
            <a:ext cx="6017073" cy="369332"/>
          </a:xfrm>
          <a:prstGeom prst="rect">
            <a:avLst/>
          </a:prstGeom>
          <a:noFill/>
        </p:spPr>
        <p:txBody>
          <a:bodyPr wrap="square" rtlCol="0">
            <a:spAutoFit/>
          </a:bodyPr>
          <a:lstStyle/>
          <a:p>
            <a:r>
              <a:rPr lang="fr-FR" dirty="0" smtClean="0"/>
              <a:t>*</a:t>
            </a:r>
            <a:r>
              <a:rPr lang="fr-FR" b="1" dirty="0" smtClean="0"/>
              <a:t>sauf grandes entreprises selon définition de la fiche</a:t>
            </a:r>
            <a:endParaRPr lang="fr-FR" b="1" dirty="0"/>
          </a:p>
        </p:txBody>
      </p:sp>
    </p:spTree>
    <p:extLst>
      <p:ext uri="{BB962C8B-B14F-4D97-AF65-F5344CB8AC3E}">
        <p14:creationId xmlns:p14="http://schemas.microsoft.com/office/powerpoint/2010/main" val="285621544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ppt_x"/>
                                          </p:val>
                                        </p:tav>
                                        <p:tav tm="100000">
                                          <p:val>
                                            <p:strVal val="#ppt_x"/>
                                          </p:val>
                                        </p:tav>
                                      </p:tavLst>
                                    </p:anim>
                                    <p:anim calcmode="lin" valueType="num">
                                      <p:cBhvr additive="base">
                                        <p:cTn id="34" dur="500" fill="hold"/>
                                        <p:tgtEl>
                                          <p:spTgt spid="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ppt_x"/>
                                          </p:val>
                                        </p:tav>
                                        <p:tav tm="100000">
                                          <p:val>
                                            <p:strVal val="#ppt_x"/>
                                          </p:val>
                                        </p:tav>
                                      </p:tavLst>
                                    </p:anim>
                                    <p:anim calcmode="lin" valueType="num">
                                      <p:cBhvr additive="base">
                                        <p:cTn id="48" dur="500" fill="hold"/>
                                        <p:tgtEl>
                                          <p:spTgt spid="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ppt_x"/>
                                          </p:val>
                                        </p:tav>
                                        <p:tav tm="100000">
                                          <p:val>
                                            <p:strVal val="#ppt_x"/>
                                          </p:val>
                                        </p:tav>
                                      </p:tavLst>
                                    </p:anim>
                                    <p:anim calcmode="lin" valueType="num">
                                      <p:cBhvr additive="base">
                                        <p:cTn id="5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ppt_x"/>
                                          </p:val>
                                        </p:tav>
                                        <p:tav tm="100000">
                                          <p:val>
                                            <p:strVal val="#ppt_x"/>
                                          </p:val>
                                        </p:tav>
                                      </p:tavLst>
                                    </p:anim>
                                    <p:anim calcmode="lin" valueType="num">
                                      <p:cBhvr additive="base">
                                        <p:cTn id="58" dur="500" fill="hold"/>
                                        <p:tgtEl>
                                          <p:spTgt spid="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500" fill="hold"/>
                                        <p:tgtEl>
                                          <p:spTgt spid="7"/>
                                        </p:tgtEl>
                                        <p:attrNameLst>
                                          <p:attrName>ppt_x</p:attrName>
                                        </p:attrNameLst>
                                      </p:cBhvr>
                                      <p:tavLst>
                                        <p:tav tm="0">
                                          <p:val>
                                            <p:strVal val="#ppt_x"/>
                                          </p:val>
                                        </p:tav>
                                        <p:tav tm="100000">
                                          <p:val>
                                            <p:strVal val="#ppt_x"/>
                                          </p:val>
                                        </p:tav>
                                      </p:tavLst>
                                    </p:anim>
                                    <p:anim calcmode="lin" valueType="num">
                                      <p:cBhvr additive="base">
                                        <p:cTn id="62" dur="500" fill="hold"/>
                                        <p:tgtEl>
                                          <p:spTgt spid="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500" fill="hold"/>
                                        <p:tgtEl>
                                          <p:spTgt spid="10"/>
                                        </p:tgtEl>
                                        <p:attrNameLst>
                                          <p:attrName>ppt_x</p:attrName>
                                        </p:attrNameLst>
                                      </p:cBhvr>
                                      <p:tavLst>
                                        <p:tav tm="0">
                                          <p:val>
                                            <p:strVal val="#ppt_x"/>
                                          </p:val>
                                        </p:tav>
                                        <p:tav tm="100000">
                                          <p:val>
                                            <p:strVal val="#ppt_x"/>
                                          </p:val>
                                        </p:tav>
                                      </p:tavLst>
                                    </p:anim>
                                    <p:anim calcmode="lin" valueType="num">
                                      <p:cBhvr additive="base">
                                        <p:cTn id="66" dur="500" fill="hold"/>
                                        <p:tgtEl>
                                          <p:spTgt spid="10"/>
                                        </p:tgtEl>
                                        <p:attrNameLst>
                                          <p:attrName>ppt_y</p:attrName>
                                        </p:attrNameLst>
                                      </p:cBhvr>
                                      <p:tavLst>
                                        <p:tav tm="0">
                                          <p:val>
                                            <p:strVal val="1+#ppt_h/2"/>
                                          </p:val>
                                        </p:tav>
                                        <p:tav tm="100000">
                                          <p:val>
                                            <p:strVal val="#ppt_y"/>
                                          </p:val>
                                        </p:tav>
                                      </p:tavLst>
                                    </p:anim>
                                  </p:childTnLst>
                                </p:cTn>
                              </p:par>
                            </p:childTnLst>
                          </p:cTn>
                        </p:par>
                        <p:par>
                          <p:cTn id="67" fill="hold">
                            <p:stCondLst>
                              <p:cond delay="500"/>
                            </p:stCondLst>
                            <p:childTnLst>
                              <p:par>
                                <p:cTn id="68" presetID="1" presetClass="entr" presetSubtype="0" fill="hold" grpId="0" nodeType="afterEffect">
                                  <p:stCondLst>
                                    <p:cond delay="0"/>
                                  </p:stCondLst>
                                  <p:childTnLst>
                                    <p:set>
                                      <p:cBhvr>
                                        <p:cTn id="69" dur="1" fill="hold">
                                          <p:stCondLst>
                                            <p:cond delay="0"/>
                                          </p:stCondLst>
                                        </p:cTn>
                                        <p:tgtEl>
                                          <p:spTgt spid="18"/>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nodeType="click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p:cTn id="74" dur="500" fill="hold"/>
                                        <p:tgtEl>
                                          <p:spTgt spid="20"/>
                                        </p:tgtEl>
                                        <p:attrNameLst>
                                          <p:attrName>ppt_w</p:attrName>
                                        </p:attrNameLst>
                                      </p:cBhvr>
                                      <p:tavLst>
                                        <p:tav tm="0">
                                          <p:val>
                                            <p:fltVal val="0"/>
                                          </p:val>
                                        </p:tav>
                                        <p:tav tm="100000">
                                          <p:val>
                                            <p:strVal val="#ppt_w"/>
                                          </p:val>
                                        </p:tav>
                                      </p:tavLst>
                                    </p:anim>
                                    <p:anim calcmode="lin" valueType="num">
                                      <p:cBhvr>
                                        <p:cTn id="75" dur="500" fill="hold"/>
                                        <p:tgtEl>
                                          <p:spTgt spid="20"/>
                                        </p:tgtEl>
                                        <p:attrNameLst>
                                          <p:attrName>ppt_h</p:attrName>
                                        </p:attrNameLst>
                                      </p:cBhvr>
                                      <p:tavLst>
                                        <p:tav tm="0">
                                          <p:val>
                                            <p:fltVal val="0"/>
                                          </p:val>
                                        </p:tav>
                                        <p:tav tm="100000">
                                          <p:val>
                                            <p:strVal val="#ppt_h"/>
                                          </p:val>
                                        </p:tav>
                                      </p:tavLst>
                                    </p:anim>
                                    <p:animEffect transition="in" filter="fade">
                                      <p:cBhvr>
                                        <p:cTn id="7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vertical 3"/>
          <p:cNvSpPr>
            <a:spLocks noGrp="1"/>
          </p:cNvSpPr>
          <p:nvPr>
            <p:ph type="body" orient="vert" idx="1"/>
          </p:nvPr>
        </p:nvSpPr>
        <p:spPr>
          <a:xfrm rot="16200000">
            <a:off x="3929473" y="-1263251"/>
            <a:ext cx="990598" cy="8219255"/>
          </a:xfrm>
        </p:spPr>
        <p:txBody>
          <a:bodyPr>
            <a:noAutofit/>
          </a:bodyPr>
          <a:lstStyle/>
          <a:p>
            <a:pPr marL="342900" indent="-342900">
              <a:buFont typeface="Arial" panose="020B0604020202020204" pitchFamily="34" charset="0"/>
              <a:buChar char="•"/>
            </a:pPr>
            <a:r>
              <a:rPr lang="es-ES" dirty="0" smtClean="0"/>
              <a:t>En fonction de l'activité que </a:t>
            </a:r>
            <a:r>
              <a:rPr lang="es-ES" dirty="0" err="1" smtClean="0"/>
              <a:t>développe</a:t>
            </a:r>
            <a:r>
              <a:rPr lang="es-ES" dirty="0" smtClean="0"/>
              <a:t> le </a:t>
            </a:r>
            <a:r>
              <a:rPr lang="es-ES" dirty="0" err="1" smtClean="0"/>
              <a:t>projet</a:t>
            </a:r>
            <a:r>
              <a:rPr lang="es-ES" dirty="0" smtClean="0"/>
              <a:t>- le bénéficiaire et/ou de </a:t>
            </a:r>
            <a:r>
              <a:rPr lang="es-ES" dirty="0" err="1" smtClean="0"/>
              <a:t>sa</a:t>
            </a:r>
            <a:r>
              <a:rPr lang="es-ES" dirty="0" smtClean="0"/>
              <a:t> </a:t>
            </a:r>
            <a:r>
              <a:rPr lang="es-ES" dirty="0" err="1" smtClean="0"/>
              <a:t>nature</a:t>
            </a:r>
            <a:endParaRPr lang="es-ES" dirty="0" smtClean="0"/>
          </a:p>
          <a:p>
            <a:endParaRPr lang="es-ES" dirty="0" smtClean="0"/>
          </a:p>
          <a:p>
            <a:pPr marL="342900" indent="-342900">
              <a:buFont typeface="Arial" panose="020B0604020202020204" pitchFamily="34" charset="0"/>
              <a:buChar char="•"/>
            </a:pPr>
            <a:endParaRPr lang="es-ES" dirty="0"/>
          </a:p>
          <a:p>
            <a:endParaRPr lang="es-ES" dirty="0" smtClean="0"/>
          </a:p>
          <a:p>
            <a:endParaRPr lang="es-ES" dirty="0"/>
          </a:p>
          <a:p>
            <a:r>
              <a:rPr dirty="0"/>
              <a:t>	</a:t>
            </a:r>
          </a:p>
        </p:txBody>
      </p:sp>
      <p:sp>
        <p:nvSpPr>
          <p:cNvPr id="2" name="Título 1"/>
          <p:cNvSpPr>
            <a:spLocks noGrp="1"/>
          </p:cNvSpPr>
          <p:nvPr>
            <p:ph type="title"/>
          </p:nvPr>
        </p:nvSpPr>
        <p:spPr/>
        <p:txBody>
          <a:bodyPr>
            <a:normAutofit/>
          </a:bodyPr>
          <a:lstStyle/>
          <a:p>
            <a:r>
              <a:rPr lang="es-ES" dirty="0"/>
              <a:t>Modularité du taux de cofinancement</a:t>
            </a:r>
          </a:p>
        </p:txBody>
      </p:sp>
      <p:sp>
        <p:nvSpPr>
          <p:cNvPr id="3" name="CuadroTexto 2"/>
          <p:cNvSpPr txBox="1"/>
          <p:nvPr/>
        </p:nvSpPr>
        <p:spPr>
          <a:xfrm>
            <a:off x="1600200" y="2971800"/>
            <a:ext cx="184731" cy="369332"/>
          </a:xfrm>
          <a:prstGeom prst="rect">
            <a:avLst/>
          </a:prstGeom>
          <a:noFill/>
        </p:spPr>
        <p:txBody>
          <a:bodyPr wrap="none" rtlCol="0">
            <a:spAutoFit/>
          </a:bodyPr>
          <a:lstStyle/>
          <a:p>
            <a:endParaRPr lang="es-ES" dirty="0"/>
          </a:p>
        </p:txBody>
      </p:sp>
      <p:sp>
        <p:nvSpPr>
          <p:cNvPr id="5" name="CuadroTexto 4"/>
          <p:cNvSpPr txBox="1"/>
          <p:nvPr/>
        </p:nvSpPr>
        <p:spPr>
          <a:xfrm>
            <a:off x="315144" y="3569732"/>
            <a:ext cx="8219256" cy="830997"/>
          </a:xfrm>
          <a:prstGeom prst="rect">
            <a:avLst/>
          </a:prstGeom>
          <a:noFill/>
        </p:spPr>
        <p:txBody>
          <a:bodyPr wrap="square" rtlCol="0">
            <a:spAutoFit/>
          </a:bodyPr>
          <a:lstStyle/>
          <a:p>
            <a:pPr marL="285750" indent="-285750">
              <a:buFont typeface="Arial" panose="020B0604020202020204" pitchFamily="34" charset="0"/>
              <a:buChar char="•"/>
            </a:pPr>
            <a:r>
              <a:rPr lang="es-ES" sz="2400" dirty="0" err="1">
                <a:latin typeface="Open Sans" panose="020B0606030504020204" pitchFamily="34" charset="0"/>
                <a:ea typeface="Open Sans" panose="020B0606030504020204" pitchFamily="34" charset="0"/>
                <a:cs typeface="Open Sans" panose="020B0606030504020204" pitchFamily="34" charset="0"/>
              </a:rPr>
              <a:t>Règlement</a:t>
            </a:r>
            <a:r>
              <a:rPr lang="es-ES" sz="2400" dirty="0">
                <a:latin typeface="Open Sans" panose="020B0606030504020204" pitchFamily="34" charset="0"/>
                <a:ea typeface="Open Sans" panose="020B0606030504020204" pitchFamily="34" charset="0"/>
                <a:cs typeface="Open Sans" panose="020B0606030504020204" pitchFamily="34" charset="0"/>
              </a:rPr>
              <a:t> </a:t>
            </a:r>
            <a:r>
              <a:rPr lang="es-ES" sz="2400" dirty="0" smtClean="0">
                <a:latin typeface="Open Sans" panose="020B0606030504020204" pitchFamily="34" charset="0"/>
                <a:ea typeface="Open Sans" panose="020B0606030504020204" pitchFamily="34" charset="0"/>
                <a:cs typeface="Open Sans" panose="020B0606030504020204" pitchFamily="34" charset="0"/>
              </a:rPr>
              <a:t>de </a:t>
            </a:r>
            <a:r>
              <a:rPr lang="es-ES" sz="2400" dirty="0" err="1" smtClean="0">
                <a:latin typeface="Open Sans" panose="020B0606030504020204" pitchFamily="34" charset="0"/>
                <a:ea typeface="Open Sans" panose="020B0606030504020204" pitchFamily="34" charset="0"/>
                <a:cs typeface="Open Sans" panose="020B0606030504020204" pitchFamily="34" charset="0"/>
              </a:rPr>
              <a:t>minimis</a:t>
            </a:r>
            <a:r>
              <a:rPr lang="es-ES" sz="2400" dirty="0" smtClean="0">
                <a:latin typeface="Open Sans" panose="020B0606030504020204" pitchFamily="34" charset="0"/>
                <a:ea typeface="Open Sans" panose="020B0606030504020204" pitchFamily="34" charset="0"/>
                <a:cs typeface="Open Sans" panose="020B0606030504020204" pitchFamily="34" charset="0"/>
              </a:rPr>
              <a:t> </a:t>
            </a:r>
            <a:r>
              <a:rPr lang="es-ES" sz="2400" dirty="0">
                <a:latin typeface="Open Sans" panose="020B0606030504020204" pitchFamily="34" charset="0"/>
                <a:ea typeface="Open Sans" panose="020B0606030504020204" pitchFamily="34" charset="0"/>
                <a:cs typeface="Open Sans" panose="020B0606030504020204" pitchFamily="34" charset="0"/>
              </a:rPr>
              <a:t>(1407/2013), aides compatibles (651/2014, PME ou entreprises intermédiaires)</a:t>
            </a:r>
          </a:p>
        </p:txBody>
      </p:sp>
      <p:sp>
        <p:nvSpPr>
          <p:cNvPr id="6" name="CuadroTexto 5"/>
          <p:cNvSpPr txBox="1"/>
          <p:nvPr/>
        </p:nvSpPr>
        <p:spPr>
          <a:xfrm>
            <a:off x="315144" y="4572000"/>
            <a:ext cx="8411288" cy="1938992"/>
          </a:xfrm>
          <a:prstGeom prst="rect">
            <a:avLst/>
          </a:prstGeom>
          <a:noFill/>
        </p:spPr>
        <p:txBody>
          <a:bodyPr wrap="square" rtlCol="0">
            <a:spAutoFit/>
          </a:bodyPr>
          <a:lstStyle/>
          <a:p>
            <a:pPr marL="285750" indent="-285750">
              <a:buFont typeface="Arial" panose="020B0604020202020204" pitchFamily="34" charset="0"/>
              <a:buChar char="•"/>
            </a:pPr>
            <a:r>
              <a:rPr lang="es-ES" sz="2400" dirty="0" err="1" smtClean="0">
                <a:latin typeface="Open Sans" panose="020B0606030504020204" pitchFamily="34" charset="0"/>
                <a:ea typeface="Open Sans" panose="020B0606030504020204" pitchFamily="34" charset="0"/>
                <a:cs typeface="Open Sans" panose="020B0606030504020204" pitchFamily="34" charset="0"/>
              </a:rPr>
              <a:t>Taux</a:t>
            </a:r>
            <a:r>
              <a:rPr lang="es-ES" sz="2400" dirty="0" smtClean="0">
                <a:latin typeface="Open Sans" panose="020B0606030504020204" pitchFamily="34" charset="0"/>
                <a:ea typeface="Open Sans" panose="020B0606030504020204" pitchFamily="34" charset="0"/>
                <a:cs typeface="Open Sans" panose="020B0606030504020204" pitchFamily="34" charset="0"/>
              </a:rPr>
              <a:t> </a:t>
            </a:r>
            <a:r>
              <a:rPr lang="es-ES" sz="2400" dirty="0" err="1" smtClean="0">
                <a:latin typeface="Open Sans" panose="020B0606030504020204" pitchFamily="34" charset="0"/>
                <a:ea typeface="Open Sans" panose="020B0606030504020204" pitchFamily="34" charset="0"/>
                <a:cs typeface="Open Sans" panose="020B0606030504020204" pitchFamily="34" charset="0"/>
              </a:rPr>
              <a:t>maximum</a:t>
            </a:r>
            <a:r>
              <a:rPr lang="es-ES" sz="2400" dirty="0" smtClean="0">
                <a:latin typeface="Open Sans" panose="020B0606030504020204" pitchFamily="34" charset="0"/>
                <a:ea typeface="Open Sans" panose="020B0606030504020204" pitchFamily="34" charset="0"/>
                <a:cs typeface="Open Sans" panose="020B0606030504020204" pitchFamily="34" charset="0"/>
              </a:rPr>
              <a:t> applicable, en fonction des circonstances :</a:t>
            </a:r>
            <a:r>
              <a:rPr dirty="0"/>
              <a:t> </a:t>
            </a:r>
          </a:p>
          <a:p>
            <a:pPr marL="742950" lvl="1" indent="-285750">
              <a:buFont typeface="Arial" panose="020B0604020202020204" pitchFamily="34" charset="0"/>
              <a:buChar char="•"/>
            </a:pPr>
            <a:r>
              <a:rPr lang="es-ES" sz="2400" dirty="0" smtClean="0">
                <a:latin typeface="Open Sans" panose="020B0606030504020204" pitchFamily="34" charset="0"/>
                <a:ea typeface="Open Sans" panose="020B0606030504020204" pitchFamily="34" charset="0"/>
                <a:cs typeface="Open Sans" panose="020B0606030504020204" pitchFamily="34" charset="0"/>
              </a:rPr>
              <a:t>75% par </a:t>
            </a:r>
            <a:r>
              <a:rPr lang="es-ES" sz="2400" dirty="0" err="1" smtClean="0">
                <a:latin typeface="Open Sans" panose="020B0606030504020204" pitchFamily="34" charset="0"/>
                <a:ea typeface="Open Sans" panose="020B0606030504020204" pitchFamily="34" charset="0"/>
                <a:cs typeface="Open Sans" panose="020B0606030504020204" pitchFamily="34" charset="0"/>
              </a:rPr>
              <a:t>défaut</a:t>
            </a:r>
            <a:endParaRPr lang="es-ES" sz="2400" dirty="0" smtClean="0">
              <a:latin typeface="Open Sans" panose="020B0606030504020204" pitchFamily="34" charset="0"/>
              <a:ea typeface="Open Sans" panose="020B0606030504020204" pitchFamily="34" charset="0"/>
              <a:cs typeface="Open Sans" panose="020B0606030504020204" pitchFamily="34" charset="0"/>
            </a:endParaRPr>
          </a:p>
          <a:p>
            <a:pPr marL="742950" lvl="1" indent="-285750">
              <a:buFont typeface="Arial" panose="020B0604020202020204" pitchFamily="34" charset="0"/>
              <a:buChar char="•"/>
            </a:pPr>
            <a:r>
              <a:rPr lang="es-ES" sz="2400" dirty="0" smtClean="0">
                <a:latin typeface="Open Sans" panose="020B0606030504020204" pitchFamily="34" charset="0"/>
                <a:ea typeface="Open Sans" panose="020B0606030504020204" pitchFamily="34" charset="0"/>
                <a:cs typeface="Open Sans" panose="020B0606030504020204" pitchFamily="34" charset="0"/>
              </a:rPr>
              <a:t>50%</a:t>
            </a:r>
          </a:p>
          <a:p>
            <a:pPr marL="742950" lvl="1" indent="-285750">
              <a:buFont typeface="Arial" panose="020B0604020202020204" pitchFamily="34" charset="0"/>
              <a:buChar char="•"/>
            </a:pPr>
            <a:r>
              <a:rPr lang="es-ES" sz="2400" dirty="0" smtClean="0">
                <a:latin typeface="Open Sans" panose="020B0606030504020204" pitchFamily="34" charset="0"/>
                <a:ea typeface="Open Sans" panose="020B0606030504020204" pitchFamily="34" charset="0"/>
                <a:cs typeface="Open Sans" panose="020B0606030504020204" pitchFamily="34" charset="0"/>
              </a:rPr>
              <a:t>25%</a:t>
            </a:r>
            <a:endParaRPr lang="es-ES" sz="2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9556737"/>
      </p:ext>
    </p:extLst>
  </p:cSld>
  <p:clrMapOvr>
    <a:masterClrMapping/>
  </p:clrMapOvr>
  <p:transition spd="slow">
    <p:wipe di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Encadrement</a:t>
            </a:r>
            <a:r>
              <a:rPr lang="es-ES" dirty="0" smtClean="0"/>
              <a:t> </a:t>
            </a:r>
            <a:r>
              <a:rPr lang="es-ES" dirty="0" err="1" smtClean="0"/>
              <a:t>financier</a:t>
            </a:r>
            <a:r>
              <a:rPr lang="es-ES" dirty="0" smtClean="0"/>
              <a:t> </a:t>
            </a:r>
            <a:r>
              <a:rPr lang="es-ES" dirty="0" err="1" smtClean="0"/>
              <a:t>d’un</a:t>
            </a:r>
            <a:r>
              <a:rPr lang="es-ES" dirty="0" smtClean="0"/>
              <a:t> </a:t>
            </a:r>
            <a:r>
              <a:rPr lang="es-ES" dirty="0" err="1" smtClean="0"/>
              <a:t>projet</a:t>
            </a:r>
            <a:endParaRPr lang="fr-FR" dirty="0"/>
          </a:p>
        </p:txBody>
      </p:sp>
    </p:spTree>
    <p:extLst>
      <p:ext uri="{BB962C8B-B14F-4D97-AF65-F5344CB8AC3E}">
        <p14:creationId xmlns:p14="http://schemas.microsoft.com/office/powerpoint/2010/main" val="3643963016"/>
      </p:ext>
    </p:extLst>
  </p:cSld>
  <p:clrMapOvr>
    <a:masterClrMapping/>
  </p:clrMapOvr>
  <p:transition spd="slow">
    <p:wipe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766650" y="18122"/>
            <a:ext cx="3575755" cy="8416311"/>
          </a:xfrm>
        </p:spPr>
        <p:txBody>
          <a:bodyPr>
            <a:normAutofit/>
          </a:bodyPr>
          <a:lstStyle/>
          <a:p>
            <a:pPr marL="457200" indent="-457200">
              <a:buAutoNum type="arabicPeriod"/>
            </a:pPr>
            <a:r>
              <a:rPr lang="fr-FR" dirty="0" smtClean="0"/>
              <a:t>Dépenses de personnel</a:t>
            </a:r>
          </a:p>
          <a:p>
            <a:pPr marL="457200" indent="-457200">
              <a:buAutoNum type="arabicPeriod"/>
            </a:pPr>
            <a:r>
              <a:rPr lang="fr-FR" dirty="0" smtClean="0"/>
              <a:t>Dépenses de bureau et frais administratifs</a:t>
            </a:r>
          </a:p>
          <a:p>
            <a:pPr marL="457200" indent="-457200">
              <a:buAutoNum type="arabicPeriod"/>
            </a:pPr>
            <a:r>
              <a:rPr lang="fr-FR" dirty="0" smtClean="0"/>
              <a:t>Dépenses de déplacement et d’hébergement</a:t>
            </a:r>
          </a:p>
          <a:p>
            <a:pPr marL="457200" indent="-457200">
              <a:buAutoNum type="arabicPeriod"/>
            </a:pPr>
            <a:r>
              <a:rPr lang="fr-FR" dirty="0" smtClean="0"/>
              <a:t>Dépenses liées au recours à des compétences et à des services externes</a:t>
            </a:r>
          </a:p>
          <a:p>
            <a:pPr marL="457200" indent="-457200">
              <a:buAutoNum type="arabicPeriod"/>
            </a:pPr>
            <a:r>
              <a:rPr lang="fr-FR" dirty="0" smtClean="0"/>
              <a:t>Dépenses d’équipement</a:t>
            </a:r>
          </a:p>
          <a:p>
            <a:pPr marL="457200" indent="-457200">
              <a:buAutoNum type="arabicPeriod"/>
            </a:pPr>
            <a:r>
              <a:rPr lang="fr-FR" dirty="0" smtClean="0"/>
              <a:t>Dépenses de travaux et d’infrastructures de petite envergure</a:t>
            </a:r>
            <a:endParaRPr lang="fr-FR" dirty="0"/>
          </a:p>
        </p:txBody>
      </p:sp>
      <p:sp>
        <p:nvSpPr>
          <p:cNvPr id="3" name="Título 2"/>
          <p:cNvSpPr>
            <a:spLocks noGrp="1"/>
          </p:cNvSpPr>
          <p:nvPr>
            <p:ph type="title"/>
          </p:nvPr>
        </p:nvSpPr>
        <p:spPr>
          <a:xfrm>
            <a:off x="346372" y="1295400"/>
            <a:ext cx="8411288" cy="914400"/>
          </a:xfrm>
        </p:spPr>
        <p:txBody>
          <a:bodyPr/>
          <a:lstStyle/>
          <a:p>
            <a:r>
              <a:rPr lang="fr-FR" dirty="0" smtClean="0"/>
              <a:t>Catégories de dépenses prévues par le programme (fiches 8.1 à 8.6)</a:t>
            </a:r>
            <a:endParaRPr lang="fr-FR" dirty="0"/>
          </a:p>
        </p:txBody>
      </p:sp>
    </p:spTree>
    <p:extLst>
      <p:ext uri="{BB962C8B-B14F-4D97-AF65-F5344CB8AC3E}">
        <p14:creationId xmlns:p14="http://schemas.microsoft.com/office/powerpoint/2010/main" val="2587070303"/>
      </p:ext>
    </p:extLst>
  </p:cSld>
  <p:clrMapOvr>
    <a:masterClrMapping/>
  </p:clrMapOvr>
  <p:transition spd="slow">
    <p:wipe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344731" y="-93357"/>
            <a:ext cx="4419598" cy="8416311"/>
          </a:xfrm>
        </p:spPr>
        <p:txBody>
          <a:bodyPr>
            <a:normAutofit/>
          </a:bodyPr>
          <a:lstStyle/>
          <a:p>
            <a:pPr marL="342900" indent="-342900">
              <a:buFont typeface="Arial" panose="020B0604020202020204" pitchFamily="34" charset="0"/>
              <a:buChar char="•"/>
            </a:pPr>
            <a:r>
              <a:rPr lang="fr-FR" dirty="0" smtClean="0"/>
              <a:t>Pas de budget minimum ni maximum par projet</a:t>
            </a:r>
          </a:p>
          <a:p>
            <a:pPr marL="342900" indent="-342900">
              <a:buFont typeface="Arial" panose="020B0604020202020204" pitchFamily="34" charset="0"/>
              <a:buChar char="•"/>
            </a:pPr>
            <a:r>
              <a:rPr lang="fr-FR" dirty="0" smtClean="0"/>
              <a:t>Minimum de dépenses par bénéficiaire:</a:t>
            </a:r>
          </a:p>
          <a:p>
            <a:pPr marL="800100" lvl="1" indent="-342900">
              <a:buFont typeface="Arial" panose="020B0604020202020204" pitchFamily="34" charset="0"/>
              <a:buChar char="•"/>
            </a:pPr>
            <a:r>
              <a:rPr lang="fr-FR" dirty="0" smtClean="0"/>
              <a:t>100.000 € (entités de catégorie I, II, III)</a:t>
            </a:r>
          </a:p>
          <a:p>
            <a:pPr marL="800100" lvl="1" indent="-342900">
              <a:buFont typeface="Arial" panose="020B0604020202020204" pitchFamily="34" charset="0"/>
              <a:buChar char="•"/>
            </a:pPr>
            <a:r>
              <a:rPr lang="fr-FR" dirty="0" smtClean="0"/>
              <a:t>5.000 € (entités de catégorie IV)</a:t>
            </a:r>
          </a:p>
          <a:p>
            <a:pPr marL="800100" lvl="1" indent="-342900">
              <a:buFont typeface="Arial" panose="020B0604020202020204" pitchFamily="34" charset="0"/>
              <a:buChar char="•"/>
            </a:pPr>
            <a:endParaRPr lang="fr-FR" dirty="0"/>
          </a:p>
          <a:p>
            <a:pPr marL="285750" lvl="2" indent="-285750"/>
            <a:r>
              <a:rPr lang="fr-FR" sz="2400" dirty="0" smtClean="0"/>
              <a:t>Maximum de 50% de dépenses de personnel par bénéficiaire</a:t>
            </a:r>
          </a:p>
          <a:p>
            <a:pPr marL="285750" lvl="2" indent="-285750"/>
            <a:r>
              <a:rPr lang="fr-FR" sz="2400" dirty="0" smtClean="0"/>
              <a:t>Dépenses de bureau: forfait de 15% des dépenses de personnel</a:t>
            </a:r>
          </a:p>
          <a:p>
            <a:pPr marL="285750" lvl="2" indent="-285750"/>
            <a:r>
              <a:rPr lang="fr-FR" sz="2400" dirty="0" smtClean="0"/>
              <a:t>De la 1</a:t>
            </a:r>
            <a:r>
              <a:rPr lang="fr-FR" sz="2400" baseline="30000" dirty="0" smtClean="0"/>
              <a:t>ère</a:t>
            </a:r>
            <a:r>
              <a:rPr lang="fr-FR" sz="2400" dirty="0" smtClean="0"/>
              <a:t> à la 2</a:t>
            </a:r>
            <a:r>
              <a:rPr lang="fr-FR" sz="2400" baseline="30000" dirty="0" smtClean="0"/>
              <a:t>nde</a:t>
            </a:r>
            <a:r>
              <a:rPr lang="fr-FR" sz="2400" dirty="0" smtClean="0"/>
              <a:t> phase, le budget total du projet peut seulement évoluer à la baisse ou rester stable</a:t>
            </a:r>
          </a:p>
          <a:p>
            <a:pPr marL="285750" lvl="2" indent="-285750"/>
            <a:endParaRPr lang="fr-FR" sz="2400" dirty="0"/>
          </a:p>
        </p:txBody>
      </p:sp>
      <p:sp>
        <p:nvSpPr>
          <p:cNvPr id="3" name="Título 2"/>
          <p:cNvSpPr>
            <a:spLocks noGrp="1"/>
          </p:cNvSpPr>
          <p:nvPr>
            <p:ph type="title"/>
          </p:nvPr>
        </p:nvSpPr>
        <p:spPr>
          <a:xfrm>
            <a:off x="351397" y="1143000"/>
            <a:ext cx="8411288" cy="914400"/>
          </a:xfrm>
        </p:spPr>
        <p:txBody>
          <a:bodyPr/>
          <a:lstStyle/>
          <a:p>
            <a:r>
              <a:rPr lang="fr-FR" dirty="0" smtClean="0"/>
              <a:t>Considérations générales sur le budget</a:t>
            </a:r>
            <a:endParaRPr lang="fr-FR" dirty="0"/>
          </a:p>
        </p:txBody>
      </p:sp>
    </p:spTree>
    <p:extLst>
      <p:ext uri="{BB962C8B-B14F-4D97-AF65-F5344CB8AC3E}">
        <p14:creationId xmlns:p14="http://schemas.microsoft.com/office/powerpoint/2010/main" val="2861431449"/>
      </p:ext>
    </p:extLst>
  </p:cSld>
  <p:clrMapOvr>
    <a:masterClrMapping/>
  </p:clrMapOvr>
  <p:transition spd="slow">
    <p:wipe di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457200" y="914400"/>
            <a:ext cx="8411288" cy="914400"/>
          </a:xfrm>
        </p:spPr>
        <p:txBody>
          <a:bodyPr/>
          <a:lstStyle/>
          <a:p>
            <a:r>
              <a:rPr lang="fr-FR" dirty="0" smtClean="0"/>
              <a:t>Exemple de budget d’un bénéficiaire par catégorie de dépenses</a:t>
            </a:r>
            <a:endParaRPr lang="fr-FR" dirty="0"/>
          </a:p>
        </p:txBody>
      </p:sp>
      <p:graphicFrame>
        <p:nvGraphicFramePr>
          <p:cNvPr id="4" name="Tabla 3"/>
          <p:cNvGraphicFramePr>
            <a:graphicFrameLocks noGrp="1"/>
          </p:cNvGraphicFramePr>
          <p:nvPr>
            <p:extLst/>
          </p:nvPr>
        </p:nvGraphicFramePr>
        <p:xfrm>
          <a:off x="457200" y="1905001"/>
          <a:ext cx="8335088" cy="4536456"/>
        </p:xfrm>
        <a:graphic>
          <a:graphicData uri="http://schemas.openxmlformats.org/drawingml/2006/table">
            <a:tbl>
              <a:tblPr firstRow="1" bandRow="1">
                <a:tableStyleId>{5C22544A-7EE6-4342-B048-85BDC9FD1C3A}</a:tableStyleId>
              </a:tblPr>
              <a:tblGrid>
                <a:gridCol w="2083772"/>
                <a:gridCol w="2083772"/>
                <a:gridCol w="2083772"/>
                <a:gridCol w="2083772"/>
              </a:tblGrid>
              <a:tr h="620585">
                <a:tc>
                  <a:txBody>
                    <a:bodyPr/>
                    <a:lstStyle/>
                    <a:p>
                      <a:r>
                        <a:rPr lang="fr-FR" dirty="0" smtClean="0"/>
                        <a:t>Catégorie de dépenses</a:t>
                      </a:r>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fr-FR" dirty="0" smtClean="0"/>
                        <a:t>Montant (exemple)</a:t>
                      </a:r>
                      <a:endParaRPr lang="fr-FR"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fr-FR" dirty="0" smtClean="0"/>
                        <a:t>Type de ressource</a:t>
                      </a:r>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fr-FR" dirty="0" smtClean="0"/>
                        <a:t>Montant (exemple)</a:t>
                      </a:r>
                      <a:endParaRPr lang="fr-FR"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542716">
                <a:tc>
                  <a:txBody>
                    <a:bodyPr/>
                    <a:lstStyle/>
                    <a:p>
                      <a:r>
                        <a:rPr lang="fr-FR" dirty="0" smtClean="0"/>
                        <a:t>Personnel</a:t>
                      </a:r>
                      <a:endParaRPr lang="fr-FR" dirty="0"/>
                    </a:p>
                  </a:txBody>
                  <a:tcPr>
                    <a:lnL w="12700" cap="flat" cmpd="sng" algn="ctr">
                      <a:solidFill>
                        <a:schemeClr val="tx1"/>
                      </a:solidFill>
                      <a:prstDash val="solid"/>
                      <a:round/>
                      <a:headEnd type="none" w="med" len="med"/>
                      <a:tailEnd type="none" w="med" len="med"/>
                    </a:lnL>
                  </a:tcPr>
                </a:tc>
                <a:tc>
                  <a:txBody>
                    <a:bodyPr/>
                    <a:lstStyle/>
                    <a:p>
                      <a:r>
                        <a:rPr lang="fr-FR" b="1" dirty="0" smtClean="0"/>
                        <a:t>60.000 €</a:t>
                      </a:r>
                      <a:endParaRPr lang="fr-FR" b="1" dirty="0"/>
                    </a:p>
                  </a:txBody>
                  <a:tcPr>
                    <a:lnR w="12700" cap="flat" cmpd="sng" algn="ctr">
                      <a:solidFill>
                        <a:schemeClr val="tx1"/>
                      </a:solidFill>
                      <a:prstDash val="solid"/>
                      <a:round/>
                      <a:headEnd type="none" w="med" len="med"/>
                      <a:tailEnd type="none" w="med" len="med"/>
                    </a:lnR>
                  </a:tcPr>
                </a:tc>
                <a:tc rowSpan="3">
                  <a:txBody>
                    <a:bodyPr/>
                    <a:lstStyle/>
                    <a:p>
                      <a:r>
                        <a:rPr lang="fr-FR" dirty="0" smtClean="0"/>
                        <a:t>FEDER</a:t>
                      </a:r>
                      <a:endParaRPr lang="fr-FR" dirty="0"/>
                    </a:p>
                  </a:txBody>
                  <a:tcPr>
                    <a:lnL w="12700" cap="flat" cmpd="sng" algn="ctr">
                      <a:solidFill>
                        <a:schemeClr val="tx1"/>
                      </a:solidFill>
                      <a:prstDash val="solid"/>
                      <a:round/>
                      <a:headEnd type="none" w="med" len="med"/>
                      <a:tailEnd type="none" w="med" len="med"/>
                    </a:lnL>
                  </a:tcPr>
                </a:tc>
                <a:tc rowSpan="3">
                  <a:txBody>
                    <a:bodyPr/>
                    <a:lstStyle/>
                    <a:p>
                      <a:r>
                        <a:rPr lang="fr-FR" b="1" dirty="0" smtClean="0"/>
                        <a:t>90.000 € (75%)</a:t>
                      </a:r>
                      <a:endParaRPr lang="fr-FR" b="1" dirty="0"/>
                    </a:p>
                  </a:txBody>
                  <a:tcPr>
                    <a:lnR w="12700" cap="flat" cmpd="sng" algn="ctr">
                      <a:solidFill>
                        <a:schemeClr val="tx1"/>
                      </a:solidFill>
                      <a:prstDash val="solid"/>
                      <a:round/>
                      <a:headEnd type="none" w="med" len="med"/>
                      <a:tailEnd type="none" w="med" len="med"/>
                    </a:lnR>
                  </a:tcPr>
                </a:tc>
              </a:tr>
              <a:tr h="542716">
                <a:tc>
                  <a:txBody>
                    <a:bodyPr/>
                    <a:lstStyle/>
                    <a:p>
                      <a:r>
                        <a:rPr lang="fr-FR" dirty="0" smtClean="0"/>
                        <a:t>Bureau</a:t>
                      </a:r>
                      <a:endParaRPr lang="fr-FR" dirty="0"/>
                    </a:p>
                  </a:txBody>
                  <a:tcPr>
                    <a:lnL w="12700" cap="flat" cmpd="sng" algn="ctr">
                      <a:solidFill>
                        <a:schemeClr val="tx1"/>
                      </a:solidFill>
                      <a:prstDash val="solid"/>
                      <a:round/>
                      <a:headEnd type="none" w="med" len="med"/>
                      <a:tailEnd type="none" w="med" len="med"/>
                    </a:lnL>
                  </a:tcPr>
                </a:tc>
                <a:tc>
                  <a:txBody>
                    <a:bodyPr/>
                    <a:lstStyle/>
                    <a:p>
                      <a:r>
                        <a:rPr lang="fr-FR" b="1" dirty="0" smtClean="0"/>
                        <a:t>9.000 €</a:t>
                      </a:r>
                      <a:endParaRPr lang="fr-FR" b="1" dirty="0"/>
                    </a:p>
                  </a:txBody>
                  <a:tcPr>
                    <a:lnR w="12700" cap="flat" cmpd="sng" algn="ctr">
                      <a:solidFill>
                        <a:schemeClr val="tx1"/>
                      </a:solidFill>
                      <a:prstDash val="solid"/>
                      <a:round/>
                      <a:headEnd type="none" w="med" len="med"/>
                      <a:tailEnd type="none" w="med" len="med"/>
                    </a:lnR>
                  </a:tcPr>
                </a:tc>
                <a:tc vMerge="1">
                  <a:txBody>
                    <a:bodyPr/>
                    <a:lstStyle/>
                    <a:p>
                      <a:endParaRPr lang="fr-FR" dirty="0"/>
                    </a:p>
                  </a:txBody>
                  <a:tcPr>
                    <a:lnL w="12700" cap="flat" cmpd="sng" algn="ctr">
                      <a:solidFill>
                        <a:schemeClr val="tx1"/>
                      </a:solidFill>
                      <a:prstDash val="solid"/>
                      <a:round/>
                      <a:headEnd type="none" w="med" len="med"/>
                      <a:tailEnd type="none" w="med" len="med"/>
                    </a:lnL>
                  </a:tcPr>
                </a:tc>
                <a:tc vMerge="1">
                  <a:txBody>
                    <a:bodyPr/>
                    <a:lstStyle/>
                    <a:p>
                      <a:endParaRPr lang="fr-FR" dirty="0"/>
                    </a:p>
                  </a:txBody>
                  <a:tcPr>
                    <a:lnR w="12700" cap="flat" cmpd="sng" algn="ctr">
                      <a:solidFill>
                        <a:schemeClr val="tx1"/>
                      </a:solidFill>
                      <a:prstDash val="solid"/>
                      <a:round/>
                      <a:headEnd type="none" w="med" len="med"/>
                      <a:tailEnd type="none" w="med" len="med"/>
                    </a:lnR>
                  </a:tcPr>
                </a:tc>
              </a:tr>
              <a:tr h="542716">
                <a:tc>
                  <a:txBody>
                    <a:bodyPr/>
                    <a:lstStyle/>
                    <a:p>
                      <a:r>
                        <a:rPr lang="fr-FR" dirty="0" smtClean="0"/>
                        <a:t>Déplacement</a:t>
                      </a:r>
                      <a:endParaRPr lang="fr-FR" dirty="0"/>
                    </a:p>
                  </a:txBody>
                  <a:tcPr>
                    <a:lnL w="12700" cap="flat" cmpd="sng" algn="ctr">
                      <a:solidFill>
                        <a:schemeClr val="tx1"/>
                      </a:solidFill>
                      <a:prstDash val="solid"/>
                      <a:round/>
                      <a:headEnd type="none" w="med" len="med"/>
                      <a:tailEnd type="none" w="med" len="med"/>
                    </a:lnL>
                  </a:tcPr>
                </a:tc>
                <a:tc>
                  <a:txBody>
                    <a:bodyPr/>
                    <a:lstStyle/>
                    <a:p>
                      <a:r>
                        <a:rPr lang="fr-FR" dirty="0" smtClean="0"/>
                        <a:t>8.000 €</a:t>
                      </a:r>
                      <a:endParaRPr lang="fr-FR" dirty="0"/>
                    </a:p>
                  </a:txBody>
                  <a:tcPr>
                    <a:lnR w="12700" cap="flat" cmpd="sng" algn="ctr">
                      <a:solidFill>
                        <a:schemeClr val="tx1"/>
                      </a:solidFill>
                      <a:prstDash val="solid"/>
                      <a:round/>
                      <a:headEnd type="none" w="med" len="med"/>
                      <a:tailEnd type="none" w="med" len="med"/>
                    </a:lnR>
                  </a:tcPr>
                </a:tc>
                <a:tc vMerge="1">
                  <a:txBody>
                    <a:bodyPr/>
                    <a:lstStyle/>
                    <a:p>
                      <a:endParaRPr lang="fr-FR" dirty="0"/>
                    </a:p>
                  </a:txBody>
                  <a:tcPr>
                    <a:lnL w="12700" cap="flat" cmpd="sng" algn="ctr">
                      <a:solidFill>
                        <a:schemeClr val="tx1"/>
                      </a:solidFill>
                      <a:prstDash val="solid"/>
                      <a:round/>
                      <a:headEnd type="none" w="med" len="med"/>
                      <a:tailEnd type="none" w="med" len="med"/>
                    </a:lnL>
                  </a:tcPr>
                </a:tc>
                <a:tc vMerge="1">
                  <a:txBody>
                    <a:bodyPr/>
                    <a:lstStyle/>
                    <a:p>
                      <a:endParaRPr lang="fr-FR" dirty="0"/>
                    </a:p>
                  </a:txBody>
                  <a:tcPr>
                    <a:lnR w="12700" cap="flat" cmpd="sng" algn="ctr">
                      <a:solidFill>
                        <a:schemeClr val="tx1"/>
                      </a:solidFill>
                      <a:prstDash val="solid"/>
                      <a:round/>
                      <a:headEnd type="none" w="med" len="med"/>
                      <a:tailEnd type="none" w="med" len="med"/>
                    </a:lnR>
                  </a:tcPr>
                </a:tc>
              </a:tr>
              <a:tr h="542716">
                <a:tc>
                  <a:txBody>
                    <a:bodyPr/>
                    <a:lstStyle/>
                    <a:p>
                      <a:r>
                        <a:rPr lang="fr-FR" dirty="0" smtClean="0"/>
                        <a:t>Services externes</a:t>
                      </a:r>
                      <a:endParaRPr lang="fr-FR" dirty="0"/>
                    </a:p>
                  </a:txBody>
                  <a:tcPr>
                    <a:lnL w="12700" cap="flat" cmpd="sng" algn="ctr">
                      <a:solidFill>
                        <a:schemeClr val="tx1"/>
                      </a:solidFill>
                      <a:prstDash val="solid"/>
                      <a:round/>
                      <a:headEnd type="none" w="med" len="med"/>
                      <a:tailEnd type="none" w="med" len="med"/>
                    </a:lnL>
                  </a:tcPr>
                </a:tc>
                <a:tc>
                  <a:txBody>
                    <a:bodyPr/>
                    <a:lstStyle/>
                    <a:p>
                      <a:r>
                        <a:rPr lang="fr-FR" dirty="0" smtClean="0"/>
                        <a:t>18.000 €</a:t>
                      </a:r>
                      <a:endParaRPr lang="fr-FR" dirty="0"/>
                    </a:p>
                  </a:txBody>
                  <a:tcPr>
                    <a:lnR w="12700" cap="flat" cmpd="sng" algn="ctr">
                      <a:solidFill>
                        <a:schemeClr val="tx1"/>
                      </a:solidFill>
                      <a:prstDash val="solid"/>
                      <a:round/>
                      <a:headEnd type="none" w="med" len="med"/>
                      <a:tailEnd type="none" w="med" len="med"/>
                    </a:lnR>
                  </a:tcPr>
                </a:tc>
                <a:tc rowSpan="3">
                  <a:txBody>
                    <a:bodyPr/>
                    <a:lstStyle/>
                    <a:p>
                      <a:r>
                        <a:rPr lang="fr-FR" dirty="0" smtClean="0"/>
                        <a:t>Contrepartie</a:t>
                      </a:r>
                      <a:r>
                        <a:rPr lang="fr-FR" baseline="0" dirty="0" smtClean="0"/>
                        <a:t> nationale</a:t>
                      </a:r>
                      <a:endParaRPr lang="fr-FR" dirty="0"/>
                    </a:p>
                  </a:txBody>
                  <a:tcPr>
                    <a:lnL w="12700" cap="flat" cmpd="sng" algn="ctr">
                      <a:solidFill>
                        <a:schemeClr val="tx1"/>
                      </a:solidFill>
                      <a:prstDash val="solid"/>
                      <a:round/>
                      <a:headEnd type="none" w="med" len="med"/>
                      <a:tailEnd type="none" w="med" len="med"/>
                    </a:lnL>
                  </a:tcPr>
                </a:tc>
                <a:tc rowSpan="3">
                  <a:txBody>
                    <a:bodyPr/>
                    <a:lstStyle/>
                    <a:p>
                      <a:r>
                        <a:rPr lang="fr-FR" dirty="0" smtClean="0"/>
                        <a:t>30.000 €</a:t>
                      </a:r>
                      <a:endParaRPr lang="fr-FR" dirty="0"/>
                    </a:p>
                  </a:txBody>
                  <a:tcPr>
                    <a:lnR w="12700" cap="flat" cmpd="sng" algn="ctr">
                      <a:solidFill>
                        <a:schemeClr val="tx1"/>
                      </a:solidFill>
                      <a:prstDash val="solid"/>
                      <a:round/>
                      <a:headEnd type="none" w="med" len="med"/>
                      <a:tailEnd type="none" w="med" len="med"/>
                    </a:lnR>
                  </a:tcPr>
                </a:tc>
              </a:tr>
              <a:tr h="542716">
                <a:tc>
                  <a:txBody>
                    <a:bodyPr/>
                    <a:lstStyle/>
                    <a:p>
                      <a:r>
                        <a:rPr lang="fr-FR" dirty="0" smtClean="0"/>
                        <a:t>Équipement</a:t>
                      </a:r>
                      <a:endParaRPr lang="fr-FR" dirty="0"/>
                    </a:p>
                  </a:txBody>
                  <a:tcPr>
                    <a:lnL w="12700" cap="flat" cmpd="sng" algn="ctr">
                      <a:solidFill>
                        <a:schemeClr val="tx1"/>
                      </a:solidFill>
                      <a:prstDash val="solid"/>
                      <a:round/>
                      <a:headEnd type="none" w="med" len="med"/>
                      <a:tailEnd type="none" w="med" len="med"/>
                    </a:lnL>
                  </a:tcPr>
                </a:tc>
                <a:tc>
                  <a:txBody>
                    <a:bodyPr/>
                    <a:lstStyle/>
                    <a:p>
                      <a:r>
                        <a:rPr lang="fr-FR" dirty="0" smtClean="0"/>
                        <a:t>15.000</a:t>
                      </a:r>
                      <a:r>
                        <a:rPr lang="fr-FR" baseline="0" dirty="0" smtClean="0"/>
                        <a:t> €</a:t>
                      </a:r>
                      <a:endParaRPr lang="fr-FR" dirty="0"/>
                    </a:p>
                  </a:txBody>
                  <a:tcPr>
                    <a:lnR w="12700" cap="flat" cmpd="sng" algn="ctr">
                      <a:solidFill>
                        <a:schemeClr val="tx1"/>
                      </a:solidFill>
                      <a:prstDash val="solid"/>
                      <a:round/>
                      <a:headEnd type="none" w="med" len="med"/>
                      <a:tailEnd type="none" w="med" len="med"/>
                    </a:lnR>
                  </a:tcPr>
                </a:tc>
                <a:tc vMerge="1">
                  <a:txBody>
                    <a:bodyPr/>
                    <a:lstStyle/>
                    <a:p>
                      <a:endParaRPr lang="fr-FR" dirty="0"/>
                    </a:p>
                  </a:txBody>
                  <a:tcPr>
                    <a:lnL w="12700" cap="flat" cmpd="sng" algn="ctr">
                      <a:solidFill>
                        <a:schemeClr val="tx1"/>
                      </a:solidFill>
                      <a:prstDash val="solid"/>
                      <a:round/>
                      <a:headEnd type="none" w="med" len="med"/>
                      <a:tailEnd type="none" w="med" len="med"/>
                    </a:lnL>
                  </a:tcPr>
                </a:tc>
                <a:tc vMerge="1">
                  <a:txBody>
                    <a:bodyPr/>
                    <a:lstStyle/>
                    <a:p>
                      <a:endParaRPr lang="fr-FR" dirty="0"/>
                    </a:p>
                  </a:txBody>
                  <a:tcPr>
                    <a:lnR w="12700" cap="flat" cmpd="sng" algn="ctr">
                      <a:solidFill>
                        <a:schemeClr val="tx1"/>
                      </a:solidFill>
                      <a:prstDash val="solid"/>
                      <a:round/>
                      <a:headEnd type="none" w="med" len="med"/>
                      <a:tailEnd type="none" w="med" len="med"/>
                    </a:lnR>
                  </a:tcPr>
                </a:tc>
              </a:tr>
              <a:tr h="542716">
                <a:tc>
                  <a:txBody>
                    <a:bodyPr/>
                    <a:lstStyle/>
                    <a:p>
                      <a:r>
                        <a:rPr lang="fr-FR" dirty="0" smtClean="0"/>
                        <a:t>Travaux</a:t>
                      </a:r>
                      <a:r>
                        <a:rPr lang="fr-FR" baseline="0" dirty="0" smtClean="0"/>
                        <a:t> et infrastructures</a:t>
                      </a:r>
                      <a:endParaRPr lang="fr-FR" dirty="0"/>
                    </a:p>
                  </a:txBody>
                  <a:tcPr>
                    <a:lnL w="12700" cap="flat" cmpd="sng" algn="ctr">
                      <a:solidFill>
                        <a:schemeClr val="tx1"/>
                      </a:solidFill>
                      <a:prstDash val="solid"/>
                      <a:round/>
                      <a:headEnd type="none" w="med" len="med"/>
                      <a:tailEnd type="none" w="med" len="med"/>
                    </a:lnL>
                  </a:tcPr>
                </a:tc>
                <a:tc>
                  <a:txBody>
                    <a:bodyPr/>
                    <a:lstStyle/>
                    <a:p>
                      <a:r>
                        <a:rPr lang="fr-FR" dirty="0" smtClean="0"/>
                        <a:t>10.000 €</a:t>
                      </a:r>
                      <a:endParaRPr lang="fr-FR" dirty="0"/>
                    </a:p>
                  </a:txBody>
                  <a:tcPr>
                    <a:lnR w="12700" cap="flat" cmpd="sng" algn="ctr">
                      <a:solidFill>
                        <a:schemeClr val="tx1"/>
                      </a:solidFill>
                      <a:prstDash val="solid"/>
                      <a:round/>
                      <a:headEnd type="none" w="med" len="med"/>
                      <a:tailEnd type="none" w="med" len="med"/>
                    </a:lnR>
                  </a:tcPr>
                </a:tc>
                <a:tc vMerge="1">
                  <a:txBody>
                    <a:bodyPr/>
                    <a:lstStyle/>
                    <a:p>
                      <a:endParaRPr lang="fr-FR" dirty="0"/>
                    </a:p>
                  </a:txBody>
                  <a:tcPr>
                    <a:lnL w="12700" cap="flat" cmpd="sng" algn="ctr">
                      <a:solidFill>
                        <a:schemeClr val="tx1"/>
                      </a:solidFill>
                      <a:prstDash val="solid"/>
                      <a:round/>
                      <a:headEnd type="none" w="med" len="med"/>
                      <a:tailEnd type="none" w="med" len="med"/>
                    </a:lnL>
                  </a:tcPr>
                </a:tc>
                <a:tc vMerge="1">
                  <a:txBody>
                    <a:bodyPr/>
                    <a:lstStyle/>
                    <a:p>
                      <a:endParaRPr lang="fr-FR" dirty="0"/>
                    </a:p>
                  </a:txBody>
                  <a:tcPr>
                    <a:lnR w="12700" cap="flat" cmpd="sng" algn="ctr">
                      <a:solidFill>
                        <a:schemeClr val="tx1"/>
                      </a:solidFill>
                      <a:prstDash val="solid"/>
                      <a:round/>
                      <a:headEnd type="none" w="med" len="med"/>
                      <a:tailEnd type="none" w="med" len="med"/>
                    </a:lnR>
                  </a:tcPr>
                </a:tc>
              </a:tr>
              <a:tr h="542716">
                <a:tc>
                  <a:txBody>
                    <a:bodyPr/>
                    <a:lstStyle/>
                    <a:p>
                      <a:r>
                        <a:rPr lang="fr-FR" dirty="0" smtClean="0"/>
                        <a:t>TOTAL</a:t>
                      </a:r>
                      <a:endParaRPr lang="fr-FR"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fr-FR" dirty="0" smtClean="0"/>
                        <a:t>120.000</a:t>
                      </a:r>
                      <a:r>
                        <a:rPr lang="fr-FR" baseline="0" dirty="0" smtClean="0"/>
                        <a:t> €</a:t>
                      </a:r>
                      <a:endParaRPr lang="fr-FR"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fr-FR" dirty="0" smtClean="0"/>
                        <a:t>TOTAL</a:t>
                      </a:r>
                      <a:endParaRPr lang="fr-FR"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fr-FR" dirty="0" smtClean="0"/>
                        <a:t>120.000 €</a:t>
                      </a:r>
                      <a:endParaRPr lang="fr-FR"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55338393"/>
      </p:ext>
    </p:extLst>
  </p:cSld>
  <p:clrMapOvr>
    <a:masterClrMapping/>
  </p:clrMapOvr>
  <p:transition spd="slow">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a:xfrm>
            <a:off x="457200" y="914400"/>
            <a:ext cx="8411288" cy="914400"/>
          </a:xfrm>
        </p:spPr>
        <p:txBody>
          <a:bodyPr/>
          <a:lstStyle/>
          <a:p>
            <a:r>
              <a:rPr lang="fr-FR" dirty="0" smtClean="0"/>
              <a:t>Exemple de budget d’un projet par groupe de tâches</a:t>
            </a:r>
            <a:endParaRPr lang="fr-FR" dirty="0"/>
          </a:p>
        </p:txBody>
      </p:sp>
      <p:graphicFrame>
        <p:nvGraphicFramePr>
          <p:cNvPr id="4" name="Tabla 3"/>
          <p:cNvGraphicFramePr>
            <a:graphicFrameLocks noGrp="1"/>
          </p:cNvGraphicFramePr>
          <p:nvPr>
            <p:extLst/>
          </p:nvPr>
        </p:nvGraphicFramePr>
        <p:xfrm>
          <a:off x="457200" y="1905003"/>
          <a:ext cx="8001000" cy="4495795"/>
        </p:xfrm>
        <a:graphic>
          <a:graphicData uri="http://schemas.openxmlformats.org/drawingml/2006/table">
            <a:tbl>
              <a:tblPr firstRow="1" bandRow="1">
                <a:tableStyleId>{5C22544A-7EE6-4342-B048-85BDC9FD1C3A}</a:tableStyleId>
              </a:tblPr>
              <a:tblGrid>
                <a:gridCol w="2667000"/>
                <a:gridCol w="2667000"/>
                <a:gridCol w="2667000"/>
              </a:tblGrid>
              <a:tr h="562243">
                <a:tc>
                  <a:txBody>
                    <a:bodyPr/>
                    <a:lstStyle/>
                    <a:p>
                      <a:r>
                        <a:rPr lang="fr-FR" dirty="0" smtClean="0"/>
                        <a:t>Groupes</a:t>
                      </a:r>
                      <a:r>
                        <a:rPr lang="fr-FR" baseline="0" dirty="0" smtClean="0"/>
                        <a:t> de tâches</a:t>
                      </a:r>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fr-FR" dirty="0" smtClean="0"/>
                        <a:t>Montant (exemple)</a:t>
                      </a:r>
                      <a:endParaRPr lang="fr-FR" dirty="0"/>
                    </a:p>
                  </a:txBody>
                  <a:tcPr>
                    <a:lnT w="12700" cap="flat" cmpd="sng" algn="ctr">
                      <a:solidFill>
                        <a:schemeClr val="tx1"/>
                      </a:solidFill>
                      <a:prstDash val="solid"/>
                      <a:round/>
                      <a:headEnd type="none" w="med" len="med"/>
                      <a:tailEnd type="none" w="med" len="med"/>
                    </a:lnT>
                  </a:tcPr>
                </a:tc>
                <a:tc>
                  <a:txBody>
                    <a:bodyPr/>
                    <a:lstStyle/>
                    <a:p>
                      <a:r>
                        <a:rPr lang="fr-FR" dirty="0" smtClean="0"/>
                        <a:t>Commentaires</a:t>
                      </a:r>
                      <a:endParaRPr lang="fr-FR"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491694">
                <a:tc>
                  <a:txBody>
                    <a:bodyPr/>
                    <a:lstStyle/>
                    <a:p>
                      <a:r>
                        <a:rPr lang="fr-FR" dirty="0" smtClean="0"/>
                        <a:t>GT0 (préparation)</a:t>
                      </a:r>
                      <a:endParaRPr lang="fr-FR" dirty="0"/>
                    </a:p>
                  </a:txBody>
                  <a:tcPr>
                    <a:lnL w="12700" cap="flat" cmpd="sng" algn="ctr">
                      <a:solidFill>
                        <a:schemeClr val="tx1"/>
                      </a:solidFill>
                      <a:prstDash val="solid"/>
                      <a:round/>
                      <a:headEnd type="none" w="med" len="med"/>
                      <a:tailEnd type="none" w="med" len="med"/>
                    </a:lnL>
                  </a:tcPr>
                </a:tc>
                <a:tc>
                  <a:txBody>
                    <a:bodyPr/>
                    <a:lstStyle/>
                    <a:p>
                      <a:r>
                        <a:rPr lang="fr-FR" b="1" dirty="0" smtClean="0"/>
                        <a:t>25.000 €</a:t>
                      </a:r>
                      <a:endParaRPr lang="fr-FR" b="1" dirty="0"/>
                    </a:p>
                  </a:txBody>
                  <a:tcPr/>
                </a:tc>
                <a:tc>
                  <a:txBody>
                    <a:bodyPr/>
                    <a:lstStyle/>
                    <a:p>
                      <a:r>
                        <a:rPr lang="fr-FR" b="1" dirty="0" smtClean="0"/>
                        <a:t>Maximum 25.000 €</a:t>
                      </a:r>
                      <a:endParaRPr lang="fr-FR" b="1" dirty="0"/>
                    </a:p>
                  </a:txBody>
                  <a:tcPr>
                    <a:lnR w="12700" cap="flat" cmpd="sng" algn="ctr">
                      <a:solidFill>
                        <a:schemeClr val="tx1"/>
                      </a:solidFill>
                      <a:prstDash val="solid"/>
                      <a:round/>
                      <a:headEnd type="none" w="med" len="med"/>
                      <a:tailEnd type="none" w="med" len="med"/>
                    </a:lnR>
                  </a:tcPr>
                </a:tc>
              </a:tr>
              <a:tr h="491694">
                <a:tc>
                  <a:txBody>
                    <a:bodyPr/>
                    <a:lstStyle/>
                    <a:p>
                      <a:r>
                        <a:rPr lang="fr-FR" dirty="0" smtClean="0"/>
                        <a:t>GT1</a:t>
                      </a:r>
                      <a:endParaRPr lang="fr-FR" dirty="0"/>
                    </a:p>
                  </a:txBody>
                  <a:tcPr>
                    <a:lnL w="12700" cap="flat" cmpd="sng" algn="ctr">
                      <a:solidFill>
                        <a:schemeClr val="tx1"/>
                      </a:solidFill>
                      <a:prstDash val="solid"/>
                      <a:round/>
                      <a:headEnd type="none" w="med" len="med"/>
                      <a:tailEnd type="none" w="med" len="med"/>
                    </a:lnL>
                  </a:tcPr>
                </a:tc>
                <a:tc>
                  <a:txBody>
                    <a:bodyPr/>
                    <a:lstStyle/>
                    <a:p>
                      <a:r>
                        <a:rPr lang="fr-FR" b="0" dirty="0" smtClean="0"/>
                        <a:t>275.000 €</a:t>
                      </a:r>
                      <a:endParaRPr lang="fr-FR" b="0" dirty="0"/>
                    </a:p>
                  </a:txBody>
                  <a:tcPr/>
                </a:tc>
                <a:tc>
                  <a:txBody>
                    <a:bodyPr/>
                    <a:lstStyle/>
                    <a:p>
                      <a:endParaRPr lang="fr-FR"/>
                    </a:p>
                  </a:txBody>
                  <a:tcPr>
                    <a:lnR w="12700" cap="flat" cmpd="sng" algn="ctr">
                      <a:solidFill>
                        <a:schemeClr val="tx1"/>
                      </a:solidFill>
                      <a:prstDash val="solid"/>
                      <a:round/>
                      <a:headEnd type="none" w="med" len="med"/>
                      <a:tailEnd type="none" w="med" len="med"/>
                    </a:lnR>
                  </a:tcPr>
                </a:tc>
              </a:tr>
              <a:tr h="491694">
                <a:tc>
                  <a:txBody>
                    <a:bodyPr/>
                    <a:lstStyle/>
                    <a:p>
                      <a:r>
                        <a:rPr lang="fr-FR" dirty="0" smtClean="0"/>
                        <a:t>GT2</a:t>
                      </a:r>
                      <a:endParaRPr lang="fr-FR" dirty="0"/>
                    </a:p>
                  </a:txBody>
                  <a:tcPr>
                    <a:lnL w="12700" cap="flat" cmpd="sng" algn="ctr">
                      <a:solidFill>
                        <a:schemeClr val="tx1"/>
                      </a:solidFill>
                      <a:prstDash val="solid"/>
                      <a:round/>
                      <a:headEnd type="none" w="med" len="med"/>
                      <a:tailEnd type="none" w="med" len="med"/>
                    </a:lnL>
                  </a:tcPr>
                </a:tc>
                <a:tc>
                  <a:txBody>
                    <a:bodyPr/>
                    <a:lstStyle/>
                    <a:p>
                      <a:r>
                        <a:rPr lang="fr-FR" dirty="0" smtClean="0"/>
                        <a:t>400.000 €</a:t>
                      </a:r>
                      <a:endParaRPr lang="fr-FR" dirty="0"/>
                    </a:p>
                  </a:txBody>
                  <a:tcPr/>
                </a:tc>
                <a:tc>
                  <a:txBody>
                    <a:bodyPr/>
                    <a:lstStyle/>
                    <a:p>
                      <a:endParaRPr lang="fr-FR"/>
                    </a:p>
                  </a:txBody>
                  <a:tcPr>
                    <a:lnR w="12700" cap="flat" cmpd="sng" algn="ctr">
                      <a:solidFill>
                        <a:schemeClr val="tx1"/>
                      </a:solidFill>
                      <a:prstDash val="solid"/>
                      <a:round/>
                      <a:headEnd type="none" w="med" len="med"/>
                      <a:tailEnd type="none" w="med" len="med"/>
                    </a:lnR>
                  </a:tcPr>
                </a:tc>
              </a:tr>
              <a:tr h="491694">
                <a:tc>
                  <a:txBody>
                    <a:bodyPr/>
                    <a:lstStyle/>
                    <a:p>
                      <a:r>
                        <a:rPr lang="fr-FR" dirty="0" smtClean="0"/>
                        <a:t>GT3</a:t>
                      </a:r>
                      <a:endParaRPr lang="fr-FR" dirty="0"/>
                    </a:p>
                  </a:txBody>
                  <a:tcPr>
                    <a:lnL w="12700" cap="flat" cmpd="sng" algn="ctr">
                      <a:solidFill>
                        <a:schemeClr val="tx1"/>
                      </a:solidFill>
                      <a:prstDash val="solid"/>
                      <a:round/>
                      <a:headEnd type="none" w="med" len="med"/>
                      <a:tailEnd type="none" w="med" len="med"/>
                    </a:lnL>
                  </a:tcPr>
                </a:tc>
                <a:tc>
                  <a:txBody>
                    <a:bodyPr/>
                    <a:lstStyle/>
                    <a:p>
                      <a:r>
                        <a:rPr lang="fr-FR" dirty="0" smtClean="0"/>
                        <a:t>200.000 €</a:t>
                      </a:r>
                      <a:endParaRPr lang="fr-FR" dirty="0"/>
                    </a:p>
                  </a:txBody>
                  <a:tcPr/>
                </a:tc>
                <a:tc>
                  <a:txBody>
                    <a:bodyPr/>
                    <a:lstStyle/>
                    <a:p>
                      <a:endParaRPr lang="fr-FR" dirty="0"/>
                    </a:p>
                  </a:txBody>
                  <a:tcPr>
                    <a:lnR w="12700" cap="flat" cmpd="sng" algn="ctr">
                      <a:solidFill>
                        <a:schemeClr val="tx1"/>
                      </a:solidFill>
                      <a:prstDash val="solid"/>
                      <a:round/>
                      <a:headEnd type="none" w="med" len="med"/>
                      <a:tailEnd type="none" w="med" len="med"/>
                    </a:lnR>
                  </a:tcPr>
                </a:tc>
              </a:tr>
              <a:tr h="491694">
                <a:tc>
                  <a:txBody>
                    <a:bodyPr/>
                    <a:lstStyle/>
                    <a:p>
                      <a:r>
                        <a:rPr lang="fr-FR" dirty="0" smtClean="0"/>
                        <a:t>GT T1</a:t>
                      </a:r>
                      <a:endParaRPr lang="fr-FR" dirty="0"/>
                    </a:p>
                  </a:txBody>
                  <a:tcPr>
                    <a:lnL w="12700" cap="flat" cmpd="sng" algn="ctr">
                      <a:solidFill>
                        <a:schemeClr val="tx1"/>
                      </a:solidFill>
                      <a:prstDash val="solid"/>
                      <a:round/>
                      <a:headEnd type="none" w="med" len="med"/>
                      <a:tailEnd type="none" w="med" len="med"/>
                    </a:lnL>
                  </a:tcPr>
                </a:tc>
                <a:tc>
                  <a:txBody>
                    <a:bodyPr/>
                    <a:lstStyle/>
                    <a:p>
                      <a:r>
                        <a:rPr lang="fr-FR" dirty="0" smtClean="0"/>
                        <a:t>120.000</a:t>
                      </a:r>
                      <a:r>
                        <a:rPr lang="fr-FR" baseline="0" dirty="0" smtClean="0"/>
                        <a:t> €</a:t>
                      </a:r>
                      <a:endParaRPr lang="fr-FR" dirty="0"/>
                    </a:p>
                  </a:txBody>
                  <a:tcPr/>
                </a:tc>
                <a:tc rowSpan="3">
                  <a:txBody>
                    <a:bodyPr/>
                    <a:lstStyle/>
                    <a:p>
                      <a:r>
                        <a:rPr lang="fr-FR" b="1" dirty="0" smtClean="0"/>
                        <a:t>Maximum 25% du total du budget du projet</a:t>
                      </a:r>
                      <a:endParaRPr lang="fr-FR" b="1" dirty="0"/>
                    </a:p>
                  </a:txBody>
                  <a:tcPr>
                    <a:lnR w="12700" cap="flat" cmpd="sng" algn="ctr">
                      <a:solidFill>
                        <a:schemeClr val="tx1"/>
                      </a:solidFill>
                      <a:prstDash val="solid"/>
                      <a:round/>
                      <a:headEnd type="none" w="med" len="med"/>
                      <a:tailEnd type="none" w="med" len="med"/>
                    </a:lnR>
                  </a:tcPr>
                </a:tc>
              </a:tr>
              <a:tr h="491694">
                <a:tc>
                  <a:txBody>
                    <a:bodyPr/>
                    <a:lstStyle/>
                    <a:p>
                      <a:r>
                        <a:rPr lang="fr-FR" dirty="0" smtClean="0"/>
                        <a:t>GT T2</a:t>
                      </a:r>
                      <a:endParaRPr lang="fr-FR" dirty="0"/>
                    </a:p>
                  </a:txBody>
                  <a:tcPr>
                    <a:lnL w="12700" cap="flat" cmpd="sng" algn="ctr">
                      <a:solidFill>
                        <a:schemeClr val="tx1"/>
                      </a:solidFill>
                      <a:prstDash val="solid"/>
                      <a:round/>
                      <a:headEnd type="none" w="med" len="med"/>
                      <a:tailEnd type="none" w="med" len="med"/>
                    </a:lnL>
                  </a:tcPr>
                </a:tc>
                <a:tc>
                  <a:txBody>
                    <a:bodyPr/>
                    <a:lstStyle/>
                    <a:p>
                      <a:r>
                        <a:rPr lang="fr-FR" baseline="0" dirty="0" smtClean="0"/>
                        <a:t>100.000 </a:t>
                      </a:r>
                      <a:r>
                        <a:rPr lang="fr-FR" dirty="0" smtClean="0"/>
                        <a:t>€</a:t>
                      </a:r>
                      <a:endParaRPr lang="fr-FR" dirty="0"/>
                    </a:p>
                  </a:txBody>
                  <a:tcPr/>
                </a:tc>
                <a:tc vMerge="1">
                  <a:txBody>
                    <a:bodyPr/>
                    <a:lstStyle/>
                    <a:p>
                      <a:endParaRPr lang="fr-FR" dirty="0"/>
                    </a:p>
                  </a:txBody>
                  <a:tcPr>
                    <a:lnR w="12700" cap="flat" cmpd="sng" algn="ctr">
                      <a:solidFill>
                        <a:schemeClr val="tx1"/>
                      </a:solidFill>
                      <a:prstDash val="solid"/>
                      <a:round/>
                      <a:headEnd type="none" w="med" len="med"/>
                      <a:tailEnd type="none" w="med" len="med"/>
                    </a:lnR>
                  </a:tcPr>
                </a:tc>
              </a:tr>
              <a:tr h="491694">
                <a:tc>
                  <a:txBody>
                    <a:bodyPr/>
                    <a:lstStyle/>
                    <a:p>
                      <a:r>
                        <a:rPr lang="fr-FR" dirty="0" smtClean="0"/>
                        <a:t>GT T3</a:t>
                      </a:r>
                      <a:endParaRPr lang="fr-FR" dirty="0"/>
                    </a:p>
                  </a:txBody>
                  <a:tcPr>
                    <a:lnL w="12700" cap="flat" cmpd="sng" algn="ctr">
                      <a:solidFill>
                        <a:schemeClr val="tx1"/>
                      </a:solidFill>
                      <a:prstDash val="solid"/>
                      <a:round/>
                      <a:headEnd type="none" w="med" len="med"/>
                      <a:tailEnd type="none" w="med" len="med"/>
                    </a:lnL>
                  </a:tcPr>
                </a:tc>
                <a:tc>
                  <a:txBody>
                    <a:bodyPr/>
                    <a:lstStyle/>
                    <a:p>
                      <a:r>
                        <a:rPr lang="fr-FR" dirty="0" smtClean="0"/>
                        <a:t>80.000 €</a:t>
                      </a:r>
                      <a:endParaRPr lang="fr-FR" dirty="0"/>
                    </a:p>
                  </a:txBody>
                  <a:tcPr/>
                </a:tc>
                <a:tc vMerge="1">
                  <a:txBody>
                    <a:bodyPr/>
                    <a:lstStyle/>
                    <a:p>
                      <a:endParaRPr lang="fr-FR" dirty="0"/>
                    </a:p>
                  </a:txBody>
                  <a:tcPr>
                    <a:lnR w="12700" cap="flat" cmpd="sng" algn="ctr">
                      <a:solidFill>
                        <a:schemeClr val="tx1"/>
                      </a:solidFill>
                      <a:prstDash val="solid"/>
                      <a:round/>
                      <a:headEnd type="none" w="med" len="med"/>
                      <a:tailEnd type="none" w="med" len="med"/>
                    </a:lnR>
                  </a:tcPr>
                </a:tc>
              </a:tr>
              <a:tr h="491694">
                <a:tc>
                  <a:txBody>
                    <a:bodyPr/>
                    <a:lstStyle/>
                    <a:p>
                      <a:r>
                        <a:rPr lang="fr-FR" dirty="0" smtClean="0"/>
                        <a:t>TOTAL</a:t>
                      </a:r>
                      <a:endParaRPr lang="fr-FR"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fr-FR" dirty="0" smtClean="0"/>
                        <a:t>1.200.000</a:t>
                      </a:r>
                      <a:r>
                        <a:rPr lang="fr-FR" baseline="0" dirty="0" smtClean="0"/>
                        <a:t> €</a:t>
                      </a:r>
                      <a:endParaRPr lang="fr-FR" dirty="0"/>
                    </a:p>
                  </a:txBody>
                  <a:tcPr>
                    <a:lnB w="12700" cap="flat" cmpd="sng" algn="ctr">
                      <a:solidFill>
                        <a:schemeClr val="tx1"/>
                      </a:solidFill>
                      <a:prstDash val="solid"/>
                      <a:round/>
                      <a:headEnd type="none" w="med" len="med"/>
                      <a:tailEnd type="none" w="med" len="med"/>
                    </a:lnB>
                  </a:tcPr>
                </a:tc>
                <a:tc>
                  <a:txBody>
                    <a:bodyPr/>
                    <a:lstStyle/>
                    <a:p>
                      <a:endParaRPr lang="fr-FR"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06325443"/>
      </p:ext>
    </p:extLst>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705100" y="1333502"/>
            <a:ext cx="1447801" cy="3352800"/>
          </a:xfrm>
        </p:spPr>
        <p:txBody>
          <a:bodyPr>
            <a:noAutofit/>
          </a:bodyPr>
          <a:lstStyle/>
          <a:p>
            <a:r>
              <a:rPr lang="es-ES" sz="2600" b="1" dirty="0">
                <a:solidFill>
                  <a:schemeClr val="tx2"/>
                </a:solidFill>
                <a:latin typeface="Open Sans Semibold"/>
                <a:ea typeface="+mj-ea"/>
                <a:cs typeface="+mj-cs"/>
              </a:rPr>
              <a:t>Le </a:t>
            </a:r>
            <a:r>
              <a:rPr lang="es-ES" sz="2600" b="1" dirty="0" err="1">
                <a:solidFill>
                  <a:schemeClr val="tx2"/>
                </a:solidFill>
                <a:latin typeface="Open Sans Semibold"/>
                <a:ea typeface="+mj-ea"/>
                <a:cs typeface="+mj-cs"/>
              </a:rPr>
              <a:t>programme</a:t>
            </a:r>
            <a:r>
              <a:rPr lang="es-ES" sz="2600" b="1" dirty="0">
                <a:solidFill>
                  <a:schemeClr val="tx2"/>
                </a:solidFill>
                <a:latin typeface="Open Sans Semibold"/>
                <a:ea typeface="+mj-ea"/>
                <a:cs typeface="+mj-cs"/>
              </a:rPr>
              <a:t> Sudoe </a:t>
            </a:r>
            <a:r>
              <a:rPr lang="es-ES" sz="2600" b="1" dirty="0" err="1">
                <a:solidFill>
                  <a:schemeClr val="tx2"/>
                </a:solidFill>
                <a:latin typeface="Open Sans Semibold"/>
                <a:ea typeface="+mj-ea"/>
                <a:cs typeface="+mj-cs"/>
              </a:rPr>
              <a:t>est-il</a:t>
            </a:r>
            <a:r>
              <a:rPr lang="es-ES" sz="2600" b="1" dirty="0">
                <a:solidFill>
                  <a:schemeClr val="tx2"/>
                </a:solidFill>
                <a:latin typeface="Open Sans Semibold"/>
                <a:ea typeface="+mj-ea"/>
                <a:cs typeface="+mj-cs"/>
              </a:rPr>
              <a:t> le </a:t>
            </a:r>
            <a:r>
              <a:rPr lang="es-ES" sz="2600" b="1" dirty="0" err="1">
                <a:solidFill>
                  <a:schemeClr val="tx2"/>
                </a:solidFill>
                <a:latin typeface="Open Sans Semibold"/>
                <a:ea typeface="+mj-ea"/>
                <a:cs typeface="+mj-cs"/>
              </a:rPr>
              <a:t>programme</a:t>
            </a:r>
            <a:r>
              <a:rPr lang="es-ES" sz="2600" b="1" dirty="0">
                <a:solidFill>
                  <a:schemeClr val="tx2"/>
                </a:solidFill>
                <a:latin typeface="Open Sans Semibold"/>
                <a:ea typeface="+mj-ea"/>
                <a:cs typeface="+mj-cs"/>
              </a:rPr>
              <a:t> adapté à </a:t>
            </a:r>
            <a:r>
              <a:rPr lang="es-ES" sz="2600" b="1" dirty="0" err="1">
                <a:solidFill>
                  <a:schemeClr val="tx2"/>
                </a:solidFill>
                <a:latin typeface="Open Sans Semibold"/>
                <a:ea typeface="+mj-ea"/>
                <a:cs typeface="+mj-cs"/>
              </a:rPr>
              <a:t>ma</a:t>
            </a:r>
            <a:r>
              <a:rPr lang="es-ES" sz="2600" b="1" dirty="0">
                <a:solidFill>
                  <a:schemeClr val="tx2"/>
                </a:solidFill>
                <a:latin typeface="Open Sans Semibold"/>
                <a:ea typeface="+mj-ea"/>
                <a:cs typeface="+mj-cs"/>
              </a:rPr>
              <a:t> </a:t>
            </a:r>
            <a:r>
              <a:rPr lang="es-ES" sz="2600" b="1" dirty="0" err="1">
                <a:solidFill>
                  <a:schemeClr val="tx2"/>
                </a:solidFill>
                <a:latin typeface="Open Sans Semibold"/>
                <a:ea typeface="+mj-ea"/>
                <a:cs typeface="+mj-cs"/>
              </a:rPr>
              <a:t>proposition</a:t>
            </a:r>
            <a:r>
              <a:rPr lang="es-ES" sz="2600" b="1" dirty="0">
                <a:solidFill>
                  <a:schemeClr val="tx2"/>
                </a:solidFill>
                <a:latin typeface="Open Sans Semibold"/>
                <a:ea typeface="+mj-ea"/>
                <a:cs typeface="+mj-cs"/>
              </a:rPr>
              <a:t> de </a:t>
            </a:r>
            <a:r>
              <a:rPr lang="es-ES" sz="2600" b="1" dirty="0" err="1">
                <a:solidFill>
                  <a:schemeClr val="tx2"/>
                </a:solidFill>
                <a:latin typeface="Open Sans Semibold"/>
                <a:ea typeface="+mj-ea"/>
                <a:cs typeface="+mj-cs"/>
              </a:rPr>
              <a:t>projet</a:t>
            </a:r>
            <a:r>
              <a:rPr lang="es-ES" sz="2600" b="1" dirty="0">
                <a:solidFill>
                  <a:schemeClr val="tx2"/>
                </a:solidFill>
                <a:latin typeface="Open Sans Semibold"/>
                <a:ea typeface="+mj-ea"/>
                <a:cs typeface="+mj-cs"/>
              </a:rPr>
              <a:t>?</a:t>
            </a:r>
            <a:endParaRPr lang="fr-FR" sz="2600" b="1" dirty="0">
              <a:solidFill>
                <a:schemeClr val="tx2"/>
              </a:solidFill>
              <a:latin typeface="Open Sans Semibold"/>
              <a:ea typeface="+mj-ea"/>
              <a:cs typeface="+mj-cs"/>
            </a:endParaRPr>
          </a:p>
        </p:txBody>
      </p:sp>
      <p:pic>
        <p:nvPicPr>
          <p:cNvPr id="4" name="Imagen 3"/>
          <p:cNvPicPr>
            <a:picLocks noChangeAspect="1"/>
          </p:cNvPicPr>
          <p:nvPr/>
        </p:nvPicPr>
        <p:blipFill rotWithShape="1">
          <a:blip r:embed="rId3" cstate="email">
            <a:duotone>
              <a:schemeClr val="accent5">
                <a:shade val="45000"/>
                <a:satMod val="135000"/>
              </a:schemeClr>
              <a:prstClr val="white"/>
            </a:duotone>
            <a:extLst>
              <a:ext uri="{28A0092B-C50C-407E-A947-70E740481C1C}">
                <a14:useLocalDpi xmlns:a14="http://schemas.microsoft.com/office/drawing/2010/main" val="0"/>
              </a:ext>
            </a:extLst>
          </a:blip>
          <a:srcRect/>
          <a:stretch/>
        </p:blipFill>
        <p:spPr>
          <a:xfrm rot="5400000">
            <a:off x="5473533" y="2451267"/>
            <a:ext cx="3473391" cy="1466457"/>
          </a:xfrm>
          <a:prstGeom prst="rect">
            <a:avLst/>
          </a:prstGeom>
        </p:spPr>
      </p:pic>
    </p:spTree>
    <p:extLst>
      <p:ext uri="{BB962C8B-B14F-4D97-AF65-F5344CB8AC3E}">
        <p14:creationId xmlns:p14="http://schemas.microsoft.com/office/powerpoint/2010/main" val="194646592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Présentation</a:t>
            </a:r>
            <a:r>
              <a:rPr lang="es-ES" dirty="0" smtClean="0"/>
              <a:t> de la </a:t>
            </a:r>
            <a:r>
              <a:rPr lang="es-ES" dirty="0" err="1" smtClean="0"/>
              <a:t>candidature</a:t>
            </a:r>
            <a:endParaRPr lang="fr-FR" dirty="0"/>
          </a:p>
        </p:txBody>
      </p:sp>
    </p:spTree>
    <p:extLst>
      <p:ext uri="{BB962C8B-B14F-4D97-AF65-F5344CB8AC3E}">
        <p14:creationId xmlns:p14="http://schemas.microsoft.com/office/powerpoint/2010/main" val="1224655185"/>
      </p:ext>
    </p:extLst>
  </p:cSld>
  <p:clrMapOvr>
    <a:masterClrMapping/>
  </p:clrMapOvr>
  <p:transition spd="slow">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916229" y="-360057"/>
            <a:ext cx="3276600" cy="8416311"/>
          </a:xfrm>
        </p:spPr>
        <p:txBody>
          <a:bodyPr>
            <a:normAutofit/>
          </a:bodyPr>
          <a:lstStyle/>
          <a:p>
            <a:pPr marL="342900" indent="-342900">
              <a:buFont typeface="Arial" panose="020B0604020202020204" pitchFamily="34" charset="0"/>
              <a:buChar char="•"/>
            </a:pPr>
            <a:r>
              <a:rPr lang="fr-FR" dirty="0" smtClean="0"/>
              <a:t>Vers le zéro papier : tous les documents sont présentés sur eSudoe (voie informatique) uniquement </a:t>
            </a:r>
            <a:r>
              <a:rPr lang="fr-FR" sz="4000" b="1"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a:t>
            </a:r>
            <a:endParaRPr lang="fr-FR" sz="4000" b="1" dirty="0">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endParaRPr lang="fr-FR" dirty="0"/>
          </a:p>
          <a:p>
            <a:pPr marL="342900" indent="-342900">
              <a:buFont typeface="Arial" panose="020B0604020202020204" pitchFamily="34" charset="0"/>
              <a:buChar char="•"/>
            </a:pPr>
            <a:r>
              <a:rPr lang="fr-FR" dirty="0" smtClean="0"/>
              <a:t>Seule la déclaration responsable et d’engagement du chef de file doit être également présentée en version papier</a:t>
            </a:r>
            <a:r>
              <a:rPr lang="fr-FR" sz="4000" dirty="0" smtClean="0"/>
              <a:t> </a:t>
            </a:r>
            <a:r>
              <a:rPr lang="fr-FR" sz="4000" b="1" dirty="0">
                <a:latin typeface="Open Sans" panose="020B0606030504020204" pitchFamily="34" charset="0"/>
                <a:ea typeface="Open Sans" panose="020B0606030504020204" pitchFamily="34" charset="0"/>
                <a:cs typeface="Open Sans" panose="020B0606030504020204" pitchFamily="34" charset="0"/>
                <a:sym typeface="Wingdings" panose="05000000000000000000" pitchFamily="2" charset="2"/>
              </a:rPr>
              <a:t></a:t>
            </a:r>
            <a:endParaRPr lang="es-ES" sz="4000" dirty="0">
              <a:latin typeface="Open Sans" panose="020B0606030504020204" pitchFamily="34" charset="0"/>
              <a:ea typeface="Open Sans" panose="020B0606030504020204" pitchFamily="34" charset="0"/>
              <a:cs typeface="Open Sans" panose="020B0606030504020204" pitchFamily="34" charset="0"/>
            </a:endParaRPr>
          </a:p>
          <a:p>
            <a:pPr marL="342900" indent="-342900">
              <a:buFont typeface="Arial" panose="020B0604020202020204" pitchFamily="34" charset="0"/>
              <a:buChar char="•"/>
            </a:pPr>
            <a:endParaRPr lang="fr-FR" dirty="0"/>
          </a:p>
        </p:txBody>
      </p:sp>
      <p:sp>
        <p:nvSpPr>
          <p:cNvPr id="3" name="Título 2"/>
          <p:cNvSpPr>
            <a:spLocks noGrp="1"/>
          </p:cNvSpPr>
          <p:nvPr>
            <p:ph type="title"/>
          </p:nvPr>
        </p:nvSpPr>
        <p:spPr>
          <a:xfrm>
            <a:off x="346372" y="1143000"/>
            <a:ext cx="8411288" cy="914400"/>
          </a:xfrm>
        </p:spPr>
        <p:txBody>
          <a:bodyPr/>
          <a:lstStyle/>
          <a:p>
            <a:r>
              <a:rPr lang="fr-FR" dirty="0" smtClean="0"/>
              <a:t>Mode de présentation de la candidature</a:t>
            </a:r>
            <a:endParaRPr lang="fr-FR" dirty="0"/>
          </a:p>
        </p:txBody>
      </p:sp>
    </p:spTree>
    <p:extLst>
      <p:ext uri="{BB962C8B-B14F-4D97-AF65-F5344CB8AC3E}">
        <p14:creationId xmlns:p14="http://schemas.microsoft.com/office/powerpoint/2010/main" val="2414033063"/>
      </p:ext>
    </p:extLst>
  </p:cSld>
  <p:clrMapOvr>
    <a:masterClrMapping/>
  </p:clrMapOvr>
  <p:transition spd="slow">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8652" y="2051467"/>
            <a:ext cx="8719148" cy="1362075"/>
          </a:xfrm>
        </p:spPr>
        <p:txBody>
          <a:bodyPr/>
          <a:lstStyle/>
          <a:p>
            <a:r>
              <a:rPr lang="fr-FR" dirty="0" smtClean="0"/>
              <a:t>Conseils aux entités souhaitant présenter de nouveau un projet déjà présenté dans le 1</a:t>
            </a:r>
            <a:r>
              <a:rPr lang="fr-FR" baseline="30000" dirty="0" smtClean="0"/>
              <a:t>er</a:t>
            </a:r>
            <a:r>
              <a:rPr lang="fr-FR" dirty="0" smtClean="0"/>
              <a:t> appel</a:t>
            </a:r>
            <a:endParaRPr lang="fr-FR" dirty="0"/>
          </a:p>
        </p:txBody>
      </p:sp>
    </p:spTree>
    <p:extLst>
      <p:ext uri="{BB962C8B-B14F-4D97-AF65-F5344CB8AC3E}">
        <p14:creationId xmlns:p14="http://schemas.microsoft.com/office/powerpoint/2010/main" val="932417435"/>
      </p:ext>
    </p:extLst>
  </p:cSld>
  <p:clrMapOvr>
    <a:masterClrMapping/>
  </p:clrMapOvr>
  <p:transition spd="slow">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801929" y="-550557"/>
            <a:ext cx="3505200" cy="8416311"/>
          </a:xfrm>
        </p:spPr>
        <p:txBody>
          <a:bodyPr/>
          <a:lstStyle/>
          <a:p>
            <a:pPr marL="342900" indent="-342900">
              <a:buFont typeface="Arial" panose="020B0604020202020204" pitchFamily="34" charset="0"/>
              <a:buChar char="•"/>
            </a:pPr>
            <a:r>
              <a:rPr lang="fr-FR" dirty="0" smtClean="0"/>
              <a:t>Ne pas faire de copier/coller du projet précédent</a:t>
            </a:r>
          </a:p>
          <a:p>
            <a:pPr marL="342900" indent="-342900">
              <a:buFont typeface="Arial" panose="020B0604020202020204" pitchFamily="34" charset="0"/>
              <a:buChar char="•"/>
            </a:pPr>
            <a:endParaRPr lang="fr-FR" dirty="0"/>
          </a:p>
          <a:p>
            <a:pPr marL="342900" indent="-342900">
              <a:buFont typeface="Arial" panose="020B0604020202020204" pitchFamily="34" charset="0"/>
              <a:buChar char="•"/>
            </a:pPr>
            <a:r>
              <a:rPr lang="fr-FR" dirty="0" smtClean="0"/>
              <a:t>Améliorer la proposition grâce aux présentations de ce séminaire et aux documents de préparation</a:t>
            </a:r>
          </a:p>
          <a:p>
            <a:pPr marL="342900" indent="-342900">
              <a:buFont typeface="Arial" panose="020B0604020202020204" pitchFamily="34" charset="0"/>
              <a:buChar char="•"/>
            </a:pPr>
            <a:endParaRPr lang="fr-FR" dirty="0"/>
          </a:p>
          <a:p>
            <a:pPr marL="342900" indent="-342900">
              <a:buFont typeface="Arial" panose="020B0604020202020204" pitchFamily="34" charset="0"/>
              <a:buChar char="•"/>
            </a:pPr>
            <a:r>
              <a:rPr lang="fr-FR" dirty="0" smtClean="0"/>
              <a:t>Ne pas hésiter à reconsidérer l’approche du projet</a:t>
            </a:r>
            <a:endParaRPr lang="fr-FR" dirty="0"/>
          </a:p>
        </p:txBody>
      </p:sp>
      <p:sp>
        <p:nvSpPr>
          <p:cNvPr id="3" name="Título 2"/>
          <p:cNvSpPr>
            <a:spLocks noGrp="1"/>
          </p:cNvSpPr>
          <p:nvPr>
            <p:ph type="title"/>
          </p:nvPr>
        </p:nvSpPr>
        <p:spPr>
          <a:xfrm>
            <a:off x="351396" y="990600"/>
            <a:ext cx="8411288" cy="914400"/>
          </a:xfrm>
        </p:spPr>
        <p:txBody>
          <a:bodyPr/>
          <a:lstStyle/>
          <a:p>
            <a:r>
              <a:rPr lang="fr-FR" dirty="0" smtClean="0"/>
              <a:t>Présenter de nouveau un projet?</a:t>
            </a:r>
            <a:endParaRPr lang="fr-FR" dirty="0"/>
          </a:p>
        </p:txBody>
      </p:sp>
    </p:spTree>
    <p:extLst>
      <p:ext uri="{BB962C8B-B14F-4D97-AF65-F5344CB8AC3E}">
        <p14:creationId xmlns:p14="http://schemas.microsoft.com/office/powerpoint/2010/main" val="2364875089"/>
      </p:ext>
    </p:extLst>
  </p:cSld>
  <p:clrMapOvr>
    <a:masterClrMapping/>
  </p:clrMapOvr>
  <p:transition spd="slow">
    <p:wipe di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fr-FR" dirty="0" smtClean="0"/>
              <a:t>Principales erreurs détectées lors du premier appel à projets </a:t>
            </a:r>
            <a:endParaRPr lang="fr-FR" dirty="0"/>
          </a:p>
        </p:txBody>
      </p:sp>
    </p:spTree>
    <p:extLst>
      <p:ext uri="{BB962C8B-B14F-4D97-AF65-F5344CB8AC3E}">
        <p14:creationId xmlns:p14="http://schemas.microsoft.com/office/powerpoint/2010/main" val="3776780601"/>
      </p:ext>
    </p:extLst>
  </p:cSld>
  <p:clrMapOvr>
    <a:masterClrMapping/>
  </p:clrMapOvr>
  <p:transition spd="slow">
    <p:wipe di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3221029" y="478143"/>
            <a:ext cx="2666999" cy="8416311"/>
          </a:xfrm>
        </p:spPr>
        <p:txBody>
          <a:bodyPr>
            <a:noAutofit/>
          </a:bodyPr>
          <a:lstStyle/>
          <a:p>
            <a:pPr marL="342900" lvl="0" indent="-342900">
              <a:buFont typeface="Arial" panose="020B0604020202020204" pitchFamily="34" charset="0"/>
              <a:buChar char="•"/>
            </a:pPr>
            <a:r>
              <a:rPr lang="fr-FR" sz="2200" dirty="0" smtClean="0"/>
              <a:t>Définition peu claire des objectifs du projets. </a:t>
            </a:r>
          </a:p>
          <a:p>
            <a:pPr marL="342900" lvl="0" indent="-342900">
              <a:buFont typeface="Arial" panose="020B0604020202020204" pitchFamily="34" charset="0"/>
              <a:buChar char="•"/>
            </a:pPr>
            <a:r>
              <a:rPr lang="fr-FR" sz="2200" dirty="0" smtClean="0"/>
              <a:t>Manque d</a:t>
            </a:r>
            <a:r>
              <a:rPr lang="fr-FR" sz="2200" dirty="0" smtClean="0"/>
              <a:t>’approche </a:t>
            </a:r>
            <a:r>
              <a:rPr lang="fr-FR" sz="2200" dirty="0" smtClean="0"/>
              <a:t>transnationale du projet.</a:t>
            </a:r>
          </a:p>
          <a:p>
            <a:pPr marL="342900" lvl="0" indent="-342900">
              <a:buFont typeface="Arial" panose="020B0604020202020204" pitchFamily="34" charset="0"/>
              <a:buChar char="•"/>
            </a:pPr>
            <a:r>
              <a:rPr lang="fr-FR" sz="2200" dirty="0" smtClean="0"/>
              <a:t>Identification confuse des </a:t>
            </a:r>
            <a:r>
              <a:rPr lang="fr-FR" sz="2200" dirty="0" smtClean="0"/>
              <a:t>réalisations et </a:t>
            </a:r>
            <a:r>
              <a:rPr lang="fr-FR" sz="2200" dirty="0" smtClean="0"/>
              <a:t>livrables du projet.</a:t>
            </a:r>
          </a:p>
          <a:p>
            <a:pPr marL="342900" lvl="0" indent="-342900">
              <a:buFont typeface="Arial" panose="020B0604020202020204" pitchFamily="34" charset="0"/>
              <a:buChar char="•"/>
            </a:pPr>
            <a:r>
              <a:rPr lang="fr-FR" sz="2200" dirty="0"/>
              <a:t>Contenu des GT </a:t>
            </a:r>
            <a:r>
              <a:rPr lang="fr-FR" sz="2200" dirty="0" smtClean="0"/>
              <a:t>transversaux peu concret.</a:t>
            </a:r>
          </a:p>
          <a:p>
            <a:pPr marL="342900" lvl="0" indent="-342900">
              <a:buFont typeface="Arial" panose="020B0604020202020204" pitchFamily="34" charset="0"/>
              <a:buChar char="•"/>
            </a:pPr>
            <a:r>
              <a:rPr lang="fr-FR" sz="2200" dirty="0" smtClean="0"/>
              <a:t>Absence d’identification de la cohérence de la proposition avec les stratégies régionales et nationales. </a:t>
            </a:r>
            <a:endParaRPr lang="fr-FR" sz="2200" dirty="0"/>
          </a:p>
        </p:txBody>
      </p:sp>
      <p:sp>
        <p:nvSpPr>
          <p:cNvPr id="6" name="Título 5"/>
          <p:cNvSpPr>
            <a:spLocks noGrp="1"/>
          </p:cNvSpPr>
          <p:nvPr>
            <p:ph type="title"/>
          </p:nvPr>
        </p:nvSpPr>
        <p:spPr>
          <a:xfrm>
            <a:off x="351396" y="1828800"/>
            <a:ext cx="8411288" cy="1295400"/>
          </a:xfrm>
        </p:spPr>
        <p:txBody>
          <a:bodyPr>
            <a:normAutofit/>
          </a:bodyPr>
          <a:lstStyle/>
          <a:p>
            <a:r>
              <a:rPr lang="fr-FR" dirty="0" smtClean="0"/>
              <a:t>Quelques erreurs les plus évidentes commises par les porteurs de projet dans la présentation des candidatures du premier appel à projets </a:t>
            </a:r>
            <a:endParaRPr lang="fr-FR" dirty="0"/>
          </a:p>
        </p:txBody>
      </p:sp>
    </p:spTree>
    <p:extLst>
      <p:ext uri="{BB962C8B-B14F-4D97-AF65-F5344CB8AC3E}">
        <p14:creationId xmlns:p14="http://schemas.microsoft.com/office/powerpoint/2010/main" val="1222296545"/>
      </p:ext>
    </p:extLst>
  </p:cSld>
  <p:clrMapOvr>
    <a:masterClrMapping/>
  </p:clrMapOvr>
  <p:transition spd="slow">
    <p:wipe dir="d"/>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fr-FR" dirty="0" smtClean="0"/>
              <a:t>Définition peu claire des objectifs du projet </a:t>
            </a:r>
            <a:endParaRPr lang="fr-FR" dirty="0"/>
          </a:p>
        </p:txBody>
      </p:sp>
      <p:pic>
        <p:nvPicPr>
          <p:cNvPr id="4" name="Imagen 3"/>
          <p:cNvPicPr>
            <a:picLocks noChangeAspect="1"/>
          </p:cNvPicPr>
          <p:nvPr/>
        </p:nvPicPr>
        <p:blipFill rotWithShape="1">
          <a:blip r:embed="rId2"/>
          <a:srcRect l="10761" t="25000" r="11933" b="15625"/>
          <a:stretch/>
        </p:blipFill>
        <p:spPr>
          <a:xfrm>
            <a:off x="498387" y="2286000"/>
            <a:ext cx="8117305" cy="3505200"/>
          </a:xfrm>
          <a:prstGeom prst="rect">
            <a:avLst/>
          </a:prstGeom>
        </p:spPr>
      </p:pic>
      <p:sp>
        <p:nvSpPr>
          <p:cNvPr id="2" name="Rectángulo redondeado 1"/>
          <p:cNvSpPr/>
          <p:nvPr/>
        </p:nvSpPr>
        <p:spPr>
          <a:xfrm>
            <a:off x="498387" y="4114800"/>
            <a:ext cx="1940013" cy="1295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309317967"/>
      </p:ext>
    </p:extLst>
  </p:cSld>
  <p:clrMapOvr>
    <a:masterClrMapping/>
  </p:clrMapOvr>
  <p:transition spd="slow">
    <p:wipe di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fr-FR" dirty="0"/>
              <a:t>Définition peu claire des objectifs du projet </a:t>
            </a:r>
            <a:endParaRPr lang="es-ES" dirty="0"/>
          </a:p>
        </p:txBody>
      </p:sp>
      <p:pic>
        <p:nvPicPr>
          <p:cNvPr id="4" name="Imagen 3"/>
          <p:cNvPicPr>
            <a:picLocks noChangeAspect="1"/>
          </p:cNvPicPr>
          <p:nvPr/>
        </p:nvPicPr>
        <p:blipFill rotWithShape="1">
          <a:blip r:embed="rId2"/>
          <a:srcRect l="10175" t="19792" r="10762" b="12500"/>
          <a:stretch/>
        </p:blipFill>
        <p:spPr>
          <a:xfrm>
            <a:off x="480330" y="2286000"/>
            <a:ext cx="8282354" cy="3987800"/>
          </a:xfrm>
          <a:prstGeom prst="rect">
            <a:avLst/>
          </a:prstGeom>
        </p:spPr>
      </p:pic>
      <p:sp>
        <p:nvSpPr>
          <p:cNvPr id="6" name="Rectángulo redondeado 5"/>
          <p:cNvSpPr/>
          <p:nvPr/>
        </p:nvSpPr>
        <p:spPr>
          <a:xfrm>
            <a:off x="498387" y="4114800"/>
            <a:ext cx="1940013" cy="1066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12167084"/>
      </p:ext>
    </p:extLst>
  </p:cSld>
  <p:clrMapOvr>
    <a:masterClrMapping/>
  </p:clrMapOvr>
  <p:transition spd="slow">
    <p:wipe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fr-FR" dirty="0" smtClean="0"/>
              <a:t>Manque d’approche </a:t>
            </a:r>
            <a:r>
              <a:rPr lang="fr-FR" dirty="0" smtClean="0"/>
              <a:t>transnationale du projet</a:t>
            </a:r>
            <a:endParaRPr lang="fr-FR" dirty="0"/>
          </a:p>
        </p:txBody>
      </p:sp>
      <p:pic>
        <p:nvPicPr>
          <p:cNvPr id="4" name="Imagen 3"/>
          <p:cNvPicPr>
            <a:picLocks noChangeAspect="1"/>
          </p:cNvPicPr>
          <p:nvPr/>
        </p:nvPicPr>
        <p:blipFill rotWithShape="1">
          <a:blip r:embed="rId2"/>
          <a:srcRect l="10542" t="24618" r="34407" b="33333"/>
          <a:stretch/>
        </p:blipFill>
        <p:spPr>
          <a:xfrm>
            <a:off x="457200" y="2514600"/>
            <a:ext cx="8162262" cy="3505200"/>
          </a:xfrm>
          <a:prstGeom prst="rect">
            <a:avLst/>
          </a:prstGeom>
        </p:spPr>
      </p:pic>
      <p:sp>
        <p:nvSpPr>
          <p:cNvPr id="5" name="Rectángulo redondeado 4"/>
          <p:cNvSpPr/>
          <p:nvPr/>
        </p:nvSpPr>
        <p:spPr>
          <a:xfrm>
            <a:off x="533400" y="5562600"/>
            <a:ext cx="1889213" cy="4572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redondeado 5"/>
          <p:cNvSpPr/>
          <p:nvPr/>
        </p:nvSpPr>
        <p:spPr>
          <a:xfrm>
            <a:off x="4724400" y="4800600"/>
            <a:ext cx="3895062" cy="3810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4264681575"/>
      </p:ext>
    </p:extLst>
  </p:cSld>
  <p:clrMapOvr>
    <a:masterClrMapping/>
  </p:clrMapOvr>
  <p:transition spd="slow">
    <p:wipe dir="d"/>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801929" y="-17157"/>
            <a:ext cx="3505199" cy="8416311"/>
          </a:xfrm>
        </p:spPr>
        <p:txBody>
          <a:bodyPr/>
          <a:lstStyle/>
          <a:p>
            <a:r>
              <a:rPr lang="fr-FR" dirty="0" smtClean="0"/>
              <a:t>Section D.1.5 du formulaire:</a:t>
            </a:r>
          </a:p>
          <a:p>
            <a:pPr marL="342900" indent="-342900">
              <a:buFont typeface="Arial" panose="020B0604020202020204" pitchFamily="34" charset="0"/>
              <a:buChar char="•"/>
            </a:pPr>
            <a:r>
              <a:rPr lang="fr-FR" dirty="0" smtClean="0"/>
              <a:t>Il n’est pas clairement expliqué pourquoi la coopération transnationale est nécessaire et indispensable pour obtenir les objectifs du projet</a:t>
            </a:r>
            <a:endParaRPr lang="fr-FR" dirty="0"/>
          </a:p>
        </p:txBody>
      </p:sp>
      <p:sp>
        <p:nvSpPr>
          <p:cNvPr id="3" name="Título 2"/>
          <p:cNvSpPr>
            <a:spLocks noGrp="1"/>
          </p:cNvSpPr>
          <p:nvPr>
            <p:ph type="title"/>
          </p:nvPr>
        </p:nvSpPr>
        <p:spPr/>
        <p:txBody>
          <a:bodyPr/>
          <a:lstStyle/>
          <a:p>
            <a:r>
              <a:rPr lang="fr-FR" dirty="0" smtClean="0"/>
              <a:t>Manque d’approche </a:t>
            </a:r>
            <a:r>
              <a:rPr lang="fr-FR" dirty="0"/>
              <a:t>transnationale du projet</a:t>
            </a:r>
            <a:endParaRPr lang="es-ES" dirty="0"/>
          </a:p>
        </p:txBody>
      </p:sp>
    </p:spTree>
    <p:extLst>
      <p:ext uri="{BB962C8B-B14F-4D97-AF65-F5344CB8AC3E}">
        <p14:creationId xmlns:p14="http://schemas.microsoft.com/office/powerpoint/2010/main" val="1638749259"/>
      </p:ext>
    </p:extLst>
  </p:cSld>
  <p:clrMapOvr>
    <a:masterClrMapping/>
  </p:clrMapOvr>
  <p:transition spd="slow">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p:cNvSpPr>
            <a:spLocks noGrp="1"/>
          </p:cNvSpPr>
          <p:nvPr>
            <p:ph type="body" sz="half" idx="2"/>
          </p:nvPr>
        </p:nvSpPr>
        <p:spPr>
          <a:xfrm>
            <a:off x="365760" y="2362200"/>
            <a:ext cx="2626046" cy="3550198"/>
          </a:xfrm>
        </p:spPr>
        <p:txBody>
          <a:bodyPr>
            <a:normAutofit/>
          </a:bodyPr>
          <a:lstStyle/>
          <a:p>
            <a:r>
              <a:rPr lang="es-ES" sz="1800" b="1" dirty="0" smtClean="0"/>
              <a:t>496</a:t>
            </a:r>
            <a:r>
              <a:rPr lang="es-ES" sz="1800" dirty="0" smtClean="0"/>
              <a:t> </a:t>
            </a:r>
            <a:r>
              <a:rPr lang="es-ES" sz="1800" dirty="0" err="1" smtClean="0"/>
              <a:t>propositions</a:t>
            </a:r>
            <a:r>
              <a:rPr lang="es-ES" sz="1800" dirty="0" smtClean="0"/>
              <a:t> de </a:t>
            </a:r>
            <a:r>
              <a:rPr lang="es-ES" sz="1800" dirty="0" err="1" smtClean="0"/>
              <a:t>projet</a:t>
            </a:r>
            <a:r>
              <a:rPr lang="es-ES" sz="1800" dirty="0" smtClean="0"/>
              <a:t> </a:t>
            </a:r>
            <a:r>
              <a:rPr lang="es-ES" sz="1800" dirty="0" err="1" smtClean="0"/>
              <a:t>enregistrées</a:t>
            </a:r>
            <a:r>
              <a:rPr lang="es-ES" sz="1800" dirty="0" smtClean="0"/>
              <a:t> </a:t>
            </a:r>
            <a:r>
              <a:rPr lang="es-ES" sz="1800" dirty="0" err="1" smtClean="0"/>
              <a:t>dans</a:t>
            </a:r>
            <a:r>
              <a:rPr lang="es-ES" sz="1800" dirty="0" smtClean="0"/>
              <a:t> </a:t>
            </a:r>
            <a:r>
              <a:rPr lang="es-ES" sz="1800" dirty="0" err="1" smtClean="0"/>
              <a:t>eSudoe</a:t>
            </a:r>
            <a:endParaRPr lang="es-ES" sz="1800" dirty="0" smtClean="0"/>
          </a:p>
          <a:p>
            <a:endParaRPr lang="es-ES" sz="1800" dirty="0"/>
          </a:p>
          <a:p>
            <a:r>
              <a:rPr lang="es-ES" sz="1800" b="1" dirty="0" smtClean="0"/>
              <a:t>78</a:t>
            </a:r>
            <a:r>
              <a:rPr lang="es-ES" sz="1800" dirty="0" smtClean="0"/>
              <a:t> </a:t>
            </a:r>
            <a:r>
              <a:rPr lang="es-ES" sz="1800" dirty="0" err="1"/>
              <a:t>propositions</a:t>
            </a:r>
            <a:r>
              <a:rPr lang="es-ES" sz="1800" dirty="0"/>
              <a:t> de </a:t>
            </a:r>
            <a:r>
              <a:rPr lang="es-ES" sz="1800" dirty="0" err="1"/>
              <a:t>projet</a:t>
            </a:r>
            <a:r>
              <a:rPr lang="es-ES" sz="1800" dirty="0"/>
              <a:t> </a:t>
            </a:r>
            <a:r>
              <a:rPr lang="es-ES" sz="1800" dirty="0" err="1" smtClean="0"/>
              <a:t>ont</a:t>
            </a:r>
            <a:r>
              <a:rPr lang="es-ES" sz="1800" dirty="0" smtClean="0"/>
              <a:t> </a:t>
            </a:r>
            <a:r>
              <a:rPr lang="es-ES" sz="1800" dirty="0" err="1" smtClean="0"/>
              <a:t>été</a:t>
            </a:r>
            <a:r>
              <a:rPr lang="es-ES" sz="1800" dirty="0" smtClean="0"/>
              <a:t> </a:t>
            </a:r>
            <a:r>
              <a:rPr lang="es-ES" sz="1800" dirty="0" err="1" smtClean="0"/>
              <a:t>autorisées</a:t>
            </a:r>
            <a:r>
              <a:rPr lang="es-ES" sz="1800" dirty="0" smtClean="0"/>
              <a:t> à </a:t>
            </a:r>
            <a:r>
              <a:rPr lang="es-ES" sz="1800" dirty="0" err="1" smtClean="0"/>
              <a:t>passer</a:t>
            </a:r>
            <a:r>
              <a:rPr lang="es-ES" sz="1800" dirty="0" smtClean="0"/>
              <a:t> à la </a:t>
            </a:r>
            <a:r>
              <a:rPr lang="es-ES" sz="1800" dirty="0" err="1" smtClean="0"/>
              <a:t>seconde</a:t>
            </a:r>
            <a:r>
              <a:rPr lang="es-ES" sz="1800" dirty="0" smtClean="0"/>
              <a:t> </a:t>
            </a:r>
            <a:r>
              <a:rPr lang="es-ES" sz="1800" dirty="0" err="1" smtClean="0"/>
              <a:t>phase</a:t>
            </a:r>
            <a:endParaRPr lang="es-ES" sz="1800" dirty="0" smtClean="0"/>
          </a:p>
          <a:p>
            <a:endParaRPr lang="es-ES" sz="1800" dirty="0"/>
          </a:p>
          <a:p>
            <a:r>
              <a:rPr lang="es-ES" sz="1800" b="1" dirty="0" smtClean="0"/>
              <a:t>36</a:t>
            </a:r>
            <a:r>
              <a:rPr lang="es-ES" sz="1800" dirty="0" smtClean="0"/>
              <a:t> </a:t>
            </a:r>
            <a:r>
              <a:rPr lang="es-ES" sz="1800" dirty="0" err="1" smtClean="0"/>
              <a:t>projets</a:t>
            </a:r>
            <a:r>
              <a:rPr lang="es-ES" sz="1800" dirty="0" smtClean="0"/>
              <a:t> </a:t>
            </a:r>
            <a:r>
              <a:rPr lang="es-ES" sz="1800" dirty="0" err="1" smtClean="0"/>
              <a:t>ont</a:t>
            </a:r>
            <a:r>
              <a:rPr lang="es-ES" sz="1800" dirty="0" smtClean="0"/>
              <a:t> </a:t>
            </a:r>
            <a:r>
              <a:rPr lang="es-ES" sz="1800" dirty="0" err="1" smtClean="0"/>
              <a:t>été</a:t>
            </a:r>
            <a:r>
              <a:rPr lang="es-ES" sz="1800" dirty="0" smtClean="0"/>
              <a:t> </a:t>
            </a:r>
            <a:r>
              <a:rPr lang="es-ES" sz="1800" dirty="0" err="1" smtClean="0"/>
              <a:t>approuvés</a:t>
            </a:r>
            <a:endParaRPr lang="es-ES" sz="1800" dirty="0" smtClean="0"/>
          </a:p>
        </p:txBody>
      </p:sp>
      <p:graphicFrame>
        <p:nvGraphicFramePr>
          <p:cNvPr id="6" name="Marcador de contenido 5"/>
          <p:cNvGraphicFramePr>
            <a:graphicFrameLocks noGrp="1"/>
          </p:cNvGraphicFramePr>
          <p:nvPr>
            <p:ph idx="1"/>
            <p:extLst/>
          </p:nvPr>
        </p:nvGraphicFramePr>
        <p:xfrm>
          <a:off x="2778446" y="1519238"/>
          <a:ext cx="6213154" cy="5033962"/>
        </p:xfrm>
        <a:graphic>
          <a:graphicData uri="http://schemas.openxmlformats.org/drawingml/2006/chart">
            <c:chart xmlns:c="http://schemas.openxmlformats.org/drawingml/2006/chart" xmlns:r="http://schemas.openxmlformats.org/officeDocument/2006/relationships" r:id="rId3"/>
          </a:graphicData>
        </a:graphic>
      </p:graphicFrame>
      <p:sp>
        <p:nvSpPr>
          <p:cNvPr id="5" name="Título 1"/>
          <p:cNvSpPr txBox="1">
            <a:spLocks/>
          </p:cNvSpPr>
          <p:nvPr/>
        </p:nvSpPr>
        <p:spPr>
          <a:xfrm>
            <a:off x="365760" y="838200"/>
            <a:ext cx="8763000" cy="685800"/>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kumimoji="0" lang="es-ES" sz="2000" b="1" i="0" kern="1200">
                <a:solidFill>
                  <a:schemeClr val="tx2"/>
                </a:solidFill>
                <a:latin typeface="Open Sans Semibold"/>
                <a:ea typeface="+mj-ea"/>
                <a:cs typeface="+mj-cs"/>
              </a:defRPr>
            </a:lvl1pPr>
          </a:lstStyle>
          <a:p>
            <a:r>
              <a:rPr lang="es-ES" sz="2800" dirty="0" err="1" smtClean="0"/>
              <a:t>Projets</a:t>
            </a:r>
            <a:r>
              <a:rPr lang="es-ES" sz="2800" dirty="0" smtClean="0"/>
              <a:t> par </a:t>
            </a:r>
            <a:r>
              <a:rPr lang="es-ES" sz="2800" dirty="0" err="1" smtClean="0"/>
              <a:t>priorité</a:t>
            </a:r>
            <a:r>
              <a:rPr lang="es-ES" sz="2800" dirty="0" smtClean="0"/>
              <a:t> / premier </a:t>
            </a:r>
            <a:r>
              <a:rPr lang="es-ES" sz="2800" dirty="0" err="1" smtClean="0"/>
              <a:t>appel</a:t>
            </a:r>
            <a:r>
              <a:rPr lang="es-ES" sz="2800" dirty="0" smtClean="0"/>
              <a:t> à </a:t>
            </a:r>
            <a:r>
              <a:rPr lang="es-ES" sz="2800" dirty="0" err="1" smtClean="0"/>
              <a:t>projets</a:t>
            </a:r>
            <a:endParaRPr lang="es-ES" sz="2800" dirty="0"/>
          </a:p>
        </p:txBody>
      </p:sp>
    </p:spTree>
    <p:extLst>
      <p:ext uri="{BB962C8B-B14F-4D97-AF65-F5344CB8AC3E}">
        <p14:creationId xmlns:p14="http://schemas.microsoft.com/office/powerpoint/2010/main" val="31588631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anim calcmode="lin" valueType="num">
                                      <p:cBhvr>
                                        <p:cTn id="8"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2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2000"/>
                                        <p:tgtEl>
                                          <p:spTgt spid="4">
                                            <p:txEl>
                                              <p:pRg st="2" end="2"/>
                                            </p:txEl>
                                          </p:spTgt>
                                        </p:tgtEl>
                                      </p:cBhvr>
                                    </p:animEffect>
                                    <p:anim calcmode="lin" valueType="num">
                                      <p:cBhvr>
                                        <p:cTn id="13" dur="2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4" dur="2000" fill="hold"/>
                                        <p:tgtEl>
                                          <p:spTgt spid="4">
                                            <p:txEl>
                                              <p:pRg st="2" end="2"/>
                                            </p:txEl>
                                          </p:spTgt>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fade">
                                      <p:cBhvr>
                                        <p:cTn id="17" dur="2000"/>
                                        <p:tgtEl>
                                          <p:spTgt spid="4">
                                            <p:txEl>
                                              <p:pRg st="4" end="4"/>
                                            </p:txEl>
                                          </p:spTgt>
                                        </p:tgtEl>
                                      </p:cBhvr>
                                    </p:animEffect>
                                    <p:anim calcmode="lin" valueType="num">
                                      <p:cBhvr>
                                        <p:cTn id="18" dur="2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9" dur="2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wipe(down)">
                                      <p:cBhvr>
                                        <p:cTn id="23" dur="1000"/>
                                        <p:tgtEl>
                                          <p:spTgt spid="6">
                                            <p:graphicEl>
                                              <a:chart seriesIdx="-3" categoryIdx="-3" bldStep="gridLegend"/>
                                            </p:graphicEl>
                                          </p:spTgt>
                                        </p:tgtEl>
                                      </p:cBhvr>
                                    </p:animEffect>
                                  </p:childTnLst>
                                </p:cTn>
                              </p:par>
                            </p:childTnLst>
                          </p:cTn>
                        </p:par>
                        <p:par>
                          <p:cTn id="24" fill="hold">
                            <p:stCondLst>
                              <p:cond delay="3000"/>
                            </p:stCondLst>
                            <p:childTnLst>
                              <p:par>
                                <p:cTn id="25" presetID="22" presetClass="entr" presetSubtype="4" fill="hold" grpId="0" nodeType="afterEffect">
                                  <p:stCondLst>
                                    <p:cond delay="0"/>
                                  </p:stCondLst>
                                  <p:childTnLst>
                                    <p:set>
                                      <p:cBhvr>
                                        <p:cTn id="26" dur="1" fill="hold">
                                          <p:stCondLst>
                                            <p:cond delay="0"/>
                                          </p:stCondLst>
                                        </p:cTn>
                                        <p:tgtEl>
                                          <p:spTgt spid="6">
                                            <p:graphicEl>
                                              <a:chart seriesIdx="0" categoryIdx="-4" bldStep="series"/>
                                            </p:graphicEl>
                                          </p:spTgt>
                                        </p:tgtEl>
                                        <p:attrNameLst>
                                          <p:attrName>style.visibility</p:attrName>
                                        </p:attrNameLst>
                                      </p:cBhvr>
                                      <p:to>
                                        <p:strVal val="visible"/>
                                      </p:to>
                                    </p:set>
                                    <p:animEffect transition="in" filter="wipe(down)">
                                      <p:cBhvr>
                                        <p:cTn id="27" dur="1000"/>
                                        <p:tgtEl>
                                          <p:spTgt spid="6">
                                            <p:graphicEl>
                                              <a:chart seriesIdx="0" categoryIdx="-4" bldStep="series"/>
                                            </p:graphicEl>
                                          </p:spTgt>
                                        </p:tgtEl>
                                      </p:cBhvr>
                                    </p:animEffect>
                                  </p:childTnLst>
                                </p:cTn>
                              </p:par>
                            </p:childTnLst>
                          </p:cTn>
                        </p:par>
                        <p:par>
                          <p:cTn id="28" fill="hold">
                            <p:stCondLst>
                              <p:cond delay="4000"/>
                            </p:stCondLst>
                            <p:childTnLst>
                              <p:par>
                                <p:cTn id="29" presetID="22" presetClass="entr" presetSubtype="4" fill="hold" grpId="0" nodeType="afterEffect">
                                  <p:stCondLst>
                                    <p:cond delay="0"/>
                                  </p:stCondLst>
                                  <p:childTnLst>
                                    <p:set>
                                      <p:cBhvr>
                                        <p:cTn id="30" dur="1" fill="hold">
                                          <p:stCondLst>
                                            <p:cond delay="0"/>
                                          </p:stCondLst>
                                        </p:cTn>
                                        <p:tgtEl>
                                          <p:spTgt spid="6">
                                            <p:graphicEl>
                                              <a:chart seriesIdx="1" categoryIdx="-4" bldStep="series"/>
                                            </p:graphicEl>
                                          </p:spTgt>
                                        </p:tgtEl>
                                        <p:attrNameLst>
                                          <p:attrName>style.visibility</p:attrName>
                                        </p:attrNameLst>
                                      </p:cBhvr>
                                      <p:to>
                                        <p:strVal val="visible"/>
                                      </p:to>
                                    </p:set>
                                    <p:animEffect transition="in" filter="wipe(down)">
                                      <p:cBhvr>
                                        <p:cTn id="31" dur="1000"/>
                                        <p:tgtEl>
                                          <p:spTgt spid="6">
                                            <p:graphicEl>
                                              <a:chart seriesIdx="1" categoryIdx="-4" bldStep="series"/>
                                            </p:graphicEl>
                                          </p:spTgt>
                                        </p:tgtEl>
                                      </p:cBhvr>
                                    </p:animEffect>
                                  </p:childTnLst>
                                </p:cTn>
                              </p:par>
                            </p:childTnLst>
                          </p:cTn>
                        </p:par>
                        <p:par>
                          <p:cTn id="32" fill="hold">
                            <p:stCondLst>
                              <p:cond delay="5000"/>
                            </p:stCondLst>
                            <p:childTnLst>
                              <p:par>
                                <p:cTn id="33" presetID="22" presetClass="entr" presetSubtype="4" fill="hold" grpId="0" nodeType="afterEffect">
                                  <p:stCondLst>
                                    <p:cond delay="0"/>
                                  </p:stCondLst>
                                  <p:childTnLst>
                                    <p:set>
                                      <p:cBhvr>
                                        <p:cTn id="34" dur="1" fill="hold">
                                          <p:stCondLst>
                                            <p:cond delay="0"/>
                                          </p:stCondLst>
                                        </p:cTn>
                                        <p:tgtEl>
                                          <p:spTgt spid="6">
                                            <p:graphicEl>
                                              <a:chart seriesIdx="2" categoryIdx="-4" bldStep="series"/>
                                            </p:graphicEl>
                                          </p:spTgt>
                                        </p:tgtEl>
                                        <p:attrNameLst>
                                          <p:attrName>style.visibility</p:attrName>
                                        </p:attrNameLst>
                                      </p:cBhvr>
                                      <p:to>
                                        <p:strVal val="visible"/>
                                      </p:to>
                                    </p:set>
                                    <p:animEffect transition="in" filter="wipe(down)">
                                      <p:cBhvr>
                                        <p:cTn id="35" dur="1000"/>
                                        <p:tgtEl>
                                          <p:spTgt spid="6">
                                            <p:graphicEl>
                                              <a:chart seriesIdx="2" categoryIdx="-4" bldStep="series"/>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6">
                                            <p:graphicEl>
                                              <a:chart seriesIdx="3" categoryIdx="-4" bldStep="series"/>
                                            </p:graphicEl>
                                          </p:spTgt>
                                        </p:tgtEl>
                                        <p:attrNameLst>
                                          <p:attrName>style.visibility</p:attrName>
                                        </p:attrNameLst>
                                      </p:cBhvr>
                                      <p:to>
                                        <p:strVal val="visible"/>
                                      </p:to>
                                    </p:set>
                                    <p:animEffect transition="in" filter="wipe(left)">
                                      <p:cBhvr>
                                        <p:cTn id="40" dur="2000"/>
                                        <p:tgtEl>
                                          <p:spTgt spid="6">
                                            <p:graphicEl>
                                              <a:chart seriesIdx="3"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Graphic spid="6" grpId="0" uiExpand="1">
        <p:bldSub>
          <a:bldChart bld="series"/>
        </p:bldSub>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
          <p:cNvGrpSpPr/>
          <p:nvPr/>
        </p:nvGrpSpPr>
        <p:grpSpPr>
          <a:xfrm>
            <a:off x="366421" y="2514600"/>
            <a:ext cx="7924800" cy="4343400"/>
            <a:chOff x="351396" y="2362200"/>
            <a:chExt cx="7924800" cy="4343400"/>
          </a:xfrm>
        </p:grpSpPr>
        <p:pic>
          <p:nvPicPr>
            <p:cNvPr id="4" name="Imagen 3"/>
            <p:cNvPicPr>
              <a:picLocks noChangeAspect="1"/>
            </p:cNvPicPr>
            <p:nvPr/>
          </p:nvPicPr>
          <p:blipFill rotWithShape="1">
            <a:blip r:embed="rId2"/>
            <a:srcRect l="10761" t="30209" r="11933" b="5208"/>
            <a:stretch/>
          </p:blipFill>
          <p:spPr>
            <a:xfrm>
              <a:off x="351396" y="2362200"/>
              <a:ext cx="7924800" cy="3722255"/>
            </a:xfrm>
            <a:prstGeom prst="rect">
              <a:avLst/>
            </a:prstGeom>
          </p:spPr>
        </p:pic>
        <p:pic>
          <p:nvPicPr>
            <p:cNvPr id="5" name="Imagen 4"/>
            <p:cNvPicPr>
              <a:picLocks noChangeAspect="1"/>
            </p:cNvPicPr>
            <p:nvPr/>
          </p:nvPicPr>
          <p:blipFill rotWithShape="1">
            <a:blip r:embed="rId3"/>
            <a:srcRect l="11198" t="24709" r="11933" b="64583"/>
            <a:stretch/>
          </p:blipFill>
          <p:spPr>
            <a:xfrm>
              <a:off x="381000" y="6096000"/>
              <a:ext cx="7895196" cy="609600"/>
            </a:xfrm>
            <a:prstGeom prst="rect">
              <a:avLst/>
            </a:prstGeom>
          </p:spPr>
        </p:pic>
      </p:grpSp>
      <p:sp>
        <p:nvSpPr>
          <p:cNvPr id="3" name="Título 2"/>
          <p:cNvSpPr>
            <a:spLocks noGrp="1"/>
          </p:cNvSpPr>
          <p:nvPr>
            <p:ph type="title"/>
          </p:nvPr>
        </p:nvSpPr>
        <p:spPr>
          <a:xfrm>
            <a:off x="351396" y="1524000"/>
            <a:ext cx="8411288" cy="914400"/>
          </a:xfrm>
        </p:spPr>
        <p:txBody>
          <a:bodyPr>
            <a:normAutofit fontScale="90000"/>
          </a:bodyPr>
          <a:lstStyle/>
          <a:p>
            <a:pPr lvl="0"/>
            <a:r>
              <a:rPr lang="fr-FR" sz="2800" dirty="0" smtClean="0"/>
              <a:t>Absence </a:t>
            </a:r>
            <a:r>
              <a:rPr lang="fr-FR" sz="2800" dirty="0"/>
              <a:t>d’identification de la cohérence de la proposition avec les stratégies régionales et </a:t>
            </a:r>
            <a:r>
              <a:rPr lang="fr-FR" sz="2800" dirty="0" smtClean="0"/>
              <a:t>nationales</a:t>
            </a:r>
            <a:endParaRPr lang="es-ES" dirty="0"/>
          </a:p>
        </p:txBody>
      </p:sp>
    </p:spTree>
    <p:extLst>
      <p:ext uri="{BB962C8B-B14F-4D97-AF65-F5344CB8AC3E}">
        <p14:creationId xmlns:p14="http://schemas.microsoft.com/office/powerpoint/2010/main" val="2482482562"/>
      </p:ext>
    </p:extLst>
  </p:cSld>
  <p:clrMapOvr>
    <a:masterClrMapping/>
  </p:clrMapOvr>
  <p:transition spd="slow">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fontScale="90000"/>
          </a:bodyPr>
          <a:lstStyle/>
          <a:p>
            <a:pPr lvl="0"/>
            <a:r>
              <a:rPr lang="fr-FR" sz="2800" dirty="0" smtClean="0"/>
              <a:t>Identification </a:t>
            </a:r>
            <a:r>
              <a:rPr lang="fr-FR" sz="2800" dirty="0"/>
              <a:t>confuse des </a:t>
            </a:r>
            <a:r>
              <a:rPr lang="fr-FR" sz="2800" dirty="0" smtClean="0"/>
              <a:t>réalisations et </a:t>
            </a:r>
            <a:r>
              <a:rPr lang="fr-FR" sz="2800" dirty="0"/>
              <a:t>livrables du </a:t>
            </a:r>
            <a:r>
              <a:rPr lang="fr-FR" sz="2800" dirty="0" smtClean="0"/>
              <a:t>projet</a:t>
            </a:r>
            <a:endParaRPr lang="es-ES" dirty="0"/>
          </a:p>
        </p:txBody>
      </p:sp>
      <p:pic>
        <p:nvPicPr>
          <p:cNvPr id="5" name="Imagen 4"/>
          <p:cNvPicPr>
            <a:picLocks noChangeAspect="1"/>
          </p:cNvPicPr>
          <p:nvPr/>
        </p:nvPicPr>
        <p:blipFill rotWithShape="1">
          <a:blip r:embed="rId2"/>
          <a:srcRect l="908" t="21323" r="14654" b="12500"/>
          <a:stretch/>
        </p:blipFill>
        <p:spPr>
          <a:xfrm>
            <a:off x="228599" y="2667000"/>
            <a:ext cx="8646581" cy="3810000"/>
          </a:xfrm>
          <a:prstGeom prst="rect">
            <a:avLst/>
          </a:prstGeom>
        </p:spPr>
      </p:pic>
    </p:spTree>
    <p:extLst>
      <p:ext uri="{BB962C8B-B14F-4D97-AF65-F5344CB8AC3E}">
        <p14:creationId xmlns:p14="http://schemas.microsoft.com/office/powerpoint/2010/main" val="3765539044"/>
      </p:ext>
    </p:extLst>
  </p:cSld>
  <p:clrMapOvr>
    <a:masterClrMapping/>
  </p:clrMapOvr>
  <p:transition spd="slow">
    <p:wipe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a:bodyPr>
          <a:lstStyle/>
          <a:p>
            <a:r>
              <a:rPr lang="fr-FR" sz="2500" dirty="0"/>
              <a:t>Identification confuse des </a:t>
            </a:r>
            <a:r>
              <a:rPr lang="fr-FR" sz="2500" dirty="0" smtClean="0"/>
              <a:t>réalisations </a:t>
            </a:r>
            <a:r>
              <a:rPr lang="fr-FR" sz="2500" dirty="0"/>
              <a:t>et livrables du </a:t>
            </a:r>
            <a:r>
              <a:rPr lang="fr-FR" sz="2500" dirty="0" smtClean="0"/>
              <a:t>projet</a:t>
            </a:r>
            <a:r>
              <a:rPr lang="es-ES" sz="2500" dirty="0" smtClean="0"/>
              <a:t> </a:t>
            </a:r>
            <a:endParaRPr lang="es-ES" sz="2500" dirty="0"/>
          </a:p>
        </p:txBody>
      </p:sp>
      <p:sp>
        <p:nvSpPr>
          <p:cNvPr id="4" name="Marcador de texto vertical 1"/>
          <p:cNvSpPr>
            <a:spLocks noGrp="1"/>
          </p:cNvSpPr>
          <p:nvPr>
            <p:ph type="body" orient="vert" idx="1"/>
          </p:nvPr>
        </p:nvSpPr>
        <p:spPr>
          <a:xfrm rot="16200000">
            <a:off x="2880951" y="442866"/>
            <a:ext cx="3347155" cy="8416311"/>
          </a:xfrm>
        </p:spPr>
        <p:txBody>
          <a:bodyPr>
            <a:normAutofit/>
          </a:bodyPr>
          <a:lstStyle/>
          <a:p>
            <a:r>
              <a:rPr lang="fr-FR" dirty="0" smtClean="0"/>
              <a:t>Les </a:t>
            </a:r>
            <a:r>
              <a:rPr lang="fr-FR" dirty="0" smtClean="0"/>
              <a:t>réalisations du </a:t>
            </a:r>
            <a:r>
              <a:rPr lang="fr-FR" dirty="0" smtClean="0"/>
              <a:t>projet sont </a:t>
            </a:r>
            <a:r>
              <a:rPr lang="fr-FR" dirty="0" smtClean="0"/>
              <a:t>identifiées </a:t>
            </a:r>
            <a:r>
              <a:rPr lang="fr-FR" dirty="0" smtClean="0"/>
              <a:t>en seconde phase et sont </a:t>
            </a:r>
            <a:r>
              <a:rPr lang="fr-FR" dirty="0" smtClean="0"/>
              <a:t>mises </a:t>
            </a:r>
            <a:r>
              <a:rPr lang="fr-FR" dirty="0" smtClean="0"/>
              <a:t>en relation avec les indicateurs de réalisation du programme. </a:t>
            </a:r>
          </a:p>
          <a:p>
            <a:r>
              <a:rPr lang="fr-FR" dirty="0" smtClean="0"/>
              <a:t>Il existe des indicateurs de réalisation spécifiques pour chaque objectif spécifique: </a:t>
            </a:r>
          </a:p>
          <a:p>
            <a:pPr marL="342900" indent="-342900">
              <a:buFont typeface="Arial" panose="020B0604020202020204" pitchFamily="34" charset="0"/>
              <a:buChar char="•"/>
            </a:pPr>
            <a:r>
              <a:rPr lang="fr-FR" dirty="0" smtClean="0"/>
              <a:t>Dans la première phase, la proposition de projet doit indiquer à quel objectif spécifique le projet va contribuer. </a:t>
            </a:r>
            <a:endParaRPr lang="fr-FR" dirty="0"/>
          </a:p>
        </p:txBody>
      </p:sp>
    </p:spTree>
    <p:extLst>
      <p:ext uri="{BB962C8B-B14F-4D97-AF65-F5344CB8AC3E}">
        <p14:creationId xmlns:p14="http://schemas.microsoft.com/office/powerpoint/2010/main" val="3635375083"/>
      </p:ext>
    </p:extLst>
  </p:cSld>
  <p:clrMapOvr>
    <a:masterClrMapping/>
  </p:clrMapOvr>
  <p:transition spd="slow">
    <p:wipe dir="d"/>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995251" y="328566"/>
            <a:ext cx="3118555" cy="8416311"/>
          </a:xfrm>
        </p:spPr>
        <p:txBody>
          <a:bodyPr>
            <a:normAutofit fontScale="92500" lnSpcReduction="10000"/>
          </a:bodyPr>
          <a:lstStyle/>
          <a:p>
            <a:r>
              <a:rPr lang="fr-FR" dirty="0" smtClean="0"/>
              <a:t>Prévoir et planifier correctement les GT, spécialement les GT spécifiques: </a:t>
            </a:r>
          </a:p>
          <a:p>
            <a:pPr marL="342900" indent="-342900">
              <a:buFont typeface="Arial" panose="020B0604020202020204" pitchFamily="34" charset="0"/>
              <a:buChar char="•"/>
            </a:pPr>
            <a:r>
              <a:rPr lang="fr-FR" dirty="0" smtClean="0"/>
              <a:t>L’information ne peut pas être modifiée en seconde phase</a:t>
            </a:r>
          </a:p>
          <a:p>
            <a:pPr marL="342900" indent="-342900">
              <a:buFont typeface="Arial" panose="020B0604020202020204" pitchFamily="34" charset="0"/>
              <a:buChar char="•"/>
            </a:pPr>
            <a:r>
              <a:rPr lang="fr-FR" dirty="0" smtClean="0"/>
              <a:t>Une planification déficiente conditionne le plan de travail présenté en seconde phase. </a:t>
            </a:r>
          </a:p>
          <a:p>
            <a:r>
              <a:rPr lang="fr-FR" dirty="0" smtClean="0"/>
              <a:t>Le contenu des GT transversaux doit démontrer les méthodes de gestion des projet qui seront mises en œuvre, qu’une planification précise existe, en évitant des phrases générales et peu concrètes.  </a:t>
            </a:r>
          </a:p>
        </p:txBody>
      </p:sp>
      <p:sp>
        <p:nvSpPr>
          <p:cNvPr id="3" name="Título 2"/>
          <p:cNvSpPr>
            <a:spLocks noGrp="1"/>
          </p:cNvSpPr>
          <p:nvPr>
            <p:ph type="title"/>
          </p:nvPr>
        </p:nvSpPr>
        <p:spPr/>
        <p:txBody>
          <a:bodyPr>
            <a:normAutofit fontScale="90000"/>
          </a:bodyPr>
          <a:lstStyle/>
          <a:p>
            <a:pPr lvl="0"/>
            <a:r>
              <a:rPr lang="fr-FR" sz="2500" dirty="0" smtClean="0"/>
              <a:t>Contenu des groupes de tâches (GT) transversaux et spécifiques : peu concret – erreurs dans la planification</a:t>
            </a:r>
            <a:endParaRPr lang="fr-FR" sz="2500" dirty="0"/>
          </a:p>
        </p:txBody>
      </p:sp>
    </p:spTree>
    <p:extLst>
      <p:ext uri="{BB962C8B-B14F-4D97-AF65-F5344CB8AC3E}">
        <p14:creationId xmlns:p14="http://schemas.microsoft.com/office/powerpoint/2010/main" val="3854057615"/>
      </p:ext>
    </p:extLst>
  </p:cSld>
  <p:clrMapOvr>
    <a:masterClrMapping/>
  </p:clrMapOvr>
  <p:transition spd="slow">
    <p:wipe di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fr-FR" dirty="0" smtClean="0"/>
              <a:t>Les projets attendus</a:t>
            </a:r>
            <a:endParaRPr lang="fr-FR" dirty="0"/>
          </a:p>
        </p:txBody>
      </p:sp>
    </p:spTree>
    <p:extLst>
      <p:ext uri="{BB962C8B-B14F-4D97-AF65-F5344CB8AC3E}">
        <p14:creationId xmlns:p14="http://schemas.microsoft.com/office/powerpoint/2010/main" val="342529502"/>
      </p:ext>
    </p:extLst>
  </p:cSld>
  <p:clrMapOvr>
    <a:masterClrMapping/>
  </p:clrMapOvr>
  <p:transition spd="slow">
    <p:wipe dir="d"/>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454198" y="-60086"/>
            <a:ext cx="4200659" cy="8416311"/>
          </a:xfrm>
        </p:spPr>
        <p:txBody>
          <a:bodyPr>
            <a:noAutofit/>
          </a:bodyPr>
          <a:lstStyle/>
          <a:p>
            <a:pPr marL="285750" indent="-285750">
              <a:lnSpc>
                <a:spcPct val="150000"/>
              </a:lnSpc>
              <a:buFont typeface="Arial" panose="020B0604020202020204" pitchFamily="34" charset="0"/>
              <a:buChar char="•"/>
            </a:pPr>
            <a:r>
              <a:rPr lang="fr-FR" sz="2000" dirty="0" smtClean="0"/>
              <a:t>Résultat prévu doit contribuer à un des indicateurs de résultat du programme</a:t>
            </a:r>
          </a:p>
          <a:p>
            <a:pPr>
              <a:lnSpc>
                <a:spcPct val="150000"/>
              </a:lnSpc>
            </a:pPr>
            <a:endParaRPr lang="fr-FR" sz="2000" dirty="0" smtClean="0"/>
          </a:p>
          <a:p>
            <a:pPr marL="285750" indent="-285750">
              <a:lnSpc>
                <a:spcPct val="150000"/>
              </a:lnSpc>
              <a:buFont typeface="Arial" panose="020B0604020202020204" pitchFamily="34" charset="0"/>
              <a:buChar char="•"/>
            </a:pPr>
            <a:r>
              <a:rPr lang="fr-FR" sz="2000" dirty="0" smtClean="0"/>
              <a:t>Le projet doit être pragmatique dans sa capacité à apporter une </a:t>
            </a:r>
            <a:r>
              <a:rPr lang="fr-FR" sz="2000" b="1" dirty="0" smtClean="0"/>
              <a:t>solution</a:t>
            </a:r>
            <a:r>
              <a:rPr lang="fr-FR" sz="2000" dirty="0" smtClean="0"/>
              <a:t> à un problème identifié sur le Sudoe</a:t>
            </a:r>
          </a:p>
          <a:p>
            <a:pPr>
              <a:lnSpc>
                <a:spcPct val="150000"/>
              </a:lnSpc>
            </a:pPr>
            <a:endParaRPr lang="fr-FR" sz="2000" dirty="0" smtClean="0"/>
          </a:p>
          <a:p>
            <a:pPr marL="342900" indent="-342900">
              <a:lnSpc>
                <a:spcPct val="150000"/>
              </a:lnSpc>
              <a:buFont typeface="Arial" panose="020B0604020202020204" pitchFamily="34" charset="0"/>
              <a:buChar char="•"/>
            </a:pPr>
            <a:r>
              <a:rPr lang="fr-FR" sz="2000" dirty="0" smtClean="0"/>
              <a:t>Clarté et cohérence des </a:t>
            </a:r>
            <a:r>
              <a:rPr lang="fr-FR" sz="2000" b="1" dirty="0" smtClean="0"/>
              <a:t>objectifs</a:t>
            </a:r>
            <a:r>
              <a:rPr lang="fr-FR" sz="2000" dirty="0" smtClean="0"/>
              <a:t> / objectifs du programme</a:t>
            </a:r>
          </a:p>
          <a:p>
            <a:pPr>
              <a:lnSpc>
                <a:spcPct val="150000"/>
              </a:lnSpc>
            </a:pPr>
            <a:endParaRPr lang="fr-FR" sz="2000" dirty="0" smtClean="0"/>
          </a:p>
          <a:p>
            <a:pPr>
              <a:lnSpc>
                <a:spcPct val="150000"/>
              </a:lnSpc>
            </a:pPr>
            <a:endParaRPr lang="fr-FR" sz="2000" dirty="0" smtClean="0"/>
          </a:p>
          <a:p>
            <a:pPr>
              <a:lnSpc>
                <a:spcPct val="150000"/>
              </a:lnSpc>
            </a:pPr>
            <a:r>
              <a:rPr lang="fr-FR" sz="2000" dirty="0" smtClean="0"/>
              <a:t> </a:t>
            </a:r>
          </a:p>
        </p:txBody>
      </p:sp>
      <p:sp>
        <p:nvSpPr>
          <p:cNvPr id="3" name="Título 2"/>
          <p:cNvSpPr>
            <a:spLocks noGrp="1"/>
          </p:cNvSpPr>
          <p:nvPr>
            <p:ph type="title"/>
          </p:nvPr>
        </p:nvSpPr>
        <p:spPr>
          <a:xfrm>
            <a:off x="346372" y="1143000"/>
            <a:ext cx="8411288" cy="914400"/>
          </a:xfrm>
        </p:spPr>
        <p:txBody>
          <a:bodyPr/>
          <a:lstStyle/>
          <a:p>
            <a:r>
              <a:rPr lang="fr-FR" sz="2800" dirty="0" smtClean="0"/>
              <a:t>Objectifs et résultats</a:t>
            </a:r>
            <a:endParaRPr lang="fr-FR" dirty="0"/>
          </a:p>
        </p:txBody>
      </p:sp>
    </p:spTree>
    <p:extLst>
      <p:ext uri="{BB962C8B-B14F-4D97-AF65-F5344CB8AC3E}">
        <p14:creationId xmlns:p14="http://schemas.microsoft.com/office/powerpoint/2010/main" val="379164068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3206440" y="-799448"/>
            <a:ext cx="2696175" cy="8416311"/>
          </a:xfrm>
        </p:spPr>
        <p:txBody>
          <a:bodyPr>
            <a:noAutofit/>
          </a:bodyPr>
          <a:lstStyle/>
          <a:p>
            <a:pPr marL="342900" indent="-342900">
              <a:lnSpc>
                <a:spcPct val="150000"/>
              </a:lnSpc>
              <a:buFont typeface="Arial" panose="020B0604020202020204" pitchFamily="34" charset="0"/>
              <a:buChar char="•"/>
            </a:pPr>
            <a:r>
              <a:rPr lang="fr-FR" sz="2000" dirty="0" smtClean="0"/>
              <a:t> démontrer la pertinence (pas d’actions locales juxtaposées)</a:t>
            </a:r>
          </a:p>
          <a:p>
            <a:pPr marL="342900" indent="-342900">
              <a:lnSpc>
                <a:spcPct val="150000"/>
              </a:lnSpc>
              <a:buFont typeface="Arial" panose="020B0604020202020204" pitchFamily="34" charset="0"/>
              <a:buChar char="•"/>
            </a:pPr>
            <a:endParaRPr lang="fr-FR" sz="2000" dirty="0" smtClean="0"/>
          </a:p>
          <a:p>
            <a:pPr marL="342900" indent="-342900">
              <a:lnSpc>
                <a:spcPct val="150000"/>
              </a:lnSpc>
              <a:buFont typeface="Arial" panose="020B0604020202020204" pitchFamily="34" charset="0"/>
              <a:buChar char="•"/>
            </a:pPr>
            <a:r>
              <a:rPr lang="fr-FR" sz="2000" dirty="0" smtClean="0"/>
              <a:t>Démontrer la plus-value de l’approche transnationale et en quoi permet elle d’atteindre un résultat que les entités seules ne pourraient atteindre</a:t>
            </a:r>
          </a:p>
          <a:p>
            <a:pPr marL="342900" indent="-342900">
              <a:lnSpc>
                <a:spcPct val="150000"/>
              </a:lnSpc>
              <a:buFont typeface="Arial" panose="020B0604020202020204" pitchFamily="34" charset="0"/>
              <a:buChar char="•"/>
            </a:pPr>
            <a:endParaRPr lang="fr-FR" sz="2000" dirty="0" smtClean="0"/>
          </a:p>
          <a:p>
            <a:pPr marL="342900" indent="-342900">
              <a:lnSpc>
                <a:spcPct val="150000"/>
              </a:lnSpc>
              <a:buFont typeface="Arial" panose="020B0604020202020204" pitchFamily="34" charset="0"/>
              <a:buChar char="•"/>
            </a:pPr>
            <a:r>
              <a:rPr lang="fr-FR" sz="2000" dirty="0" smtClean="0"/>
              <a:t>Identifier les apports de chaque partenaire et les synergies que permet l’approche transnationale</a:t>
            </a:r>
          </a:p>
          <a:p>
            <a:pPr>
              <a:lnSpc>
                <a:spcPct val="150000"/>
              </a:lnSpc>
            </a:pPr>
            <a:endParaRPr lang="fr-FR" sz="2000" dirty="0" smtClean="0"/>
          </a:p>
          <a:p>
            <a:pPr>
              <a:lnSpc>
                <a:spcPct val="150000"/>
              </a:lnSpc>
            </a:pPr>
            <a:r>
              <a:rPr lang="fr-FR" sz="2000" dirty="0" smtClean="0"/>
              <a:t> </a:t>
            </a:r>
          </a:p>
        </p:txBody>
      </p:sp>
      <p:sp>
        <p:nvSpPr>
          <p:cNvPr id="3" name="Título 2"/>
          <p:cNvSpPr>
            <a:spLocks noGrp="1"/>
          </p:cNvSpPr>
          <p:nvPr>
            <p:ph type="title"/>
          </p:nvPr>
        </p:nvSpPr>
        <p:spPr>
          <a:xfrm>
            <a:off x="346372" y="1143000"/>
            <a:ext cx="8411288" cy="914400"/>
          </a:xfrm>
        </p:spPr>
        <p:txBody>
          <a:bodyPr/>
          <a:lstStyle/>
          <a:p>
            <a:r>
              <a:rPr lang="fr-FR" sz="2800" dirty="0" err="1" smtClean="0"/>
              <a:t>Transnationalité</a:t>
            </a:r>
            <a:endParaRPr lang="fr-FR" dirty="0"/>
          </a:p>
        </p:txBody>
      </p:sp>
    </p:spTree>
    <p:extLst>
      <p:ext uri="{BB962C8B-B14F-4D97-AF65-F5344CB8AC3E}">
        <p14:creationId xmlns:p14="http://schemas.microsoft.com/office/powerpoint/2010/main" val="427247926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3200344" y="-955068"/>
            <a:ext cx="2696175" cy="8416311"/>
          </a:xfrm>
        </p:spPr>
        <p:txBody>
          <a:bodyPr>
            <a:noAutofit/>
          </a:bodyPr>
          <a:lstStyle/>
          <a:p>
            <a:pPr>
              <a:lnSpc>
                <a:spcPct val="150000"/>
              </a:lnSpc>
            </a:pPr>
            <a:endParaRPr lang="fr-FR" sz="2000" dirty="0" smtClean="0"/>
          </a:p>
          <a:p>
            <a:pPr marL="285750" indent="-285750">
              <a:lnSpc>
                <a:spcPct val="150000"/>
              </a:lnSpc>
              <a:buFont typeface="Arial" panose="020B0604020202020204" pitchFamily="34" charset="0"/>
              <a:buChar char="•"/>
            </a:pPr>
            <a:r>
              <a:rPr lang="fr-FR" sz="2000" b="1" dirty="0" smtClean="0"/>
              <a:t>Chaîne de valeur </a:t>
            </a:r>
            <a:r>
              <a:rPr lang="fr-FR" sz="2000" dirty="0" smtClean="0"/>
              <a:t>: tous les agents nécessaires à un impact réel</a:t>
            </a:r>
          </a:p>
          <a:p>
            <a:pPr marL="285750" indent="-285750">
              <a:lnSpc>
                <a:spcPct val="150000"/>
              </a:lnSpc>
              <a:buFont typeface="Arial" panose="020B0604020202020204" pitchFamily="34" charset="0"/>
              <a:buChar char="•"/>
            </a:pPr>
            <a:endParaRPr lang="fr-FR" sz="2000" dirty="0" smtClean="0"/>
          </a:p>
          <a:p>
            <a:pPr marL="285750" indent="-285750">
              <a:lnSpc>
                <a:spcPct val="150000"/>
              </a:lnSpc>
              <a:buFont typeface="Arial" panose="020B0604020202020204" pitchFamily="34" charset="0"/>
              <a:buChar char="•"/>
            </a:pPr>
            <a:r>
              <a:rPr lang="fr-FR" sz="2000" dirty="0" smtClean="0"/>
              <a:t>Représentativité territoriale du partenariat au niveau du Sudoe</a:t>
            </a:r>
          </a:p>
          <a:p>
            <a:pPr marL="285750" indent="-285750">
              <a:lnSpc>
                <a:spcPct val="150000"/>
              </a:lnSpc>
              <a:buFont typeface="Arial" panose="020B0604020202020204" pitchFamily="34" charset="0"/>
              <a:buChar char="•"/>
            </a:pPr>
            <a:endParaRPr lang="fr-FR" sz="2000" dirty="0" smtClean="0"/>
          </a:p>
          <a:p>
            <a:pPr marL="285750" indent="-285750">
              <a:lnSpc>
                <a:spcPct val="150000"/>
              </a:lnSpc>
              <a:buFont typeface="Arial" panose="020B0604020202020204" pitchFamily="34" charset="0"/>
              <a:buChar char="•"/>
            </a:pPr>
            <a:r>
              <a:rPr lang="fr-FR" sz="2000" dirty="0" smtClean="0"/>
              <a:t>Compétence technique et capacité financière et administrative </a:t>
            </a:r>
          </a:p>
        </p:txBody>
      </p:sp>
      <p:sp>
        <p:nvSpPr>
          <p:cNvPr id="3" name="Título 2"/>
          <p:cNvSpPr>
            <a:spLocks noGrp="1"/>
          </p:cNvSpPr>
          <p:nvPr>
            <p:ph type="title"/>
          </p:nvPr>
        </p:nvSpPr>
        <p:spPr>
          <a:xfrm>
            <a:off x="346372" y="1143000"/>
            <a:ext cx="8411288" cy="914400"/>
          </a:xfrm>
        </p:spPr>
        <p:txBody>
          <a:bodyPr/>
          <a:lstStyle/>
          <a:p>
            <a:r>
              <a:rPr lang="fr-FR" dirty="0" smtClean="0"/>
              <a:t>Partenariat</a:t>
            </a:r>
            <a:endParaRPr lang="fr-FR" dirty="0"/>
          </a:p>
        </p:txBody>
      </p:sp>
    </p:spTree>
    <p:extLst>
      <p:ext uri="{BB962C8B-B14F-4D97-AF65-F5344CB8AC3E}">
        <p14:creationId xmlns:p14="http://schemas.microsoft.com/office/powerpoint/2010/main" val="46666091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530205" y="-283855"/>
            <a:ext cx="4038599" cy="8416311"/>
          </a:xfrm>
        </p:spPr>
        <p:txBody>
          <a:bodyPr>
            <a:noAutofit/>
          </a:bodyPr>
          <a:lstStyle/>
          <a:p>
            <a:pPr marL="285750" indent="-285750">
              <a:lnSpc>
                <a:spcPct val="150000"/>
              </a:lnSpc>
              <a:buFont typeface="Arial" panose="020B0604020202020204" pitchFamily="34" charset="0"/>
              <a:buChar char="•"/>
            </a:pPr>
            <a:r>
              <a:rPr lang="fr-FR" sz="2000" dirty="0" smtClean="0"/>
              <a:t>Une </a:t>
            </a:r>
            <a:r>
              <a:rPr lang="fr-FR" sz="2000" b="1" dirty="0" smtClean="0"/>
              <a:t>réalisation principale </a:t>
            </a:r>
            <a:r>
              <a:rPr lang="fr-FR" sz="2000" dirty="0" smtClean="0"/>
              <a:t>concrète contribuant à l’indicateur de réalisation</a:t>
            </a:r>
          </a:p>
          <a:p>
            <a:pPr marL="285750" indent="-285750">
              <a:lnSpc>
                <a:spcPct val="150000"/>
              </a:lnSpc>
              <a:buFont typeface="Arial" panose="020B0604020202020204" pitchFamily="34" charset="0"/>
              <a:buChar char="•"/>
            </a:pPr>
            <a:r>
              <a:rPr lang="fr-FR" sz="2000" b="1" dirty="0" smtClean="0"/>
              <a:t>Transférabilité </a:t>
            </a:r>
            <a:r>
              <a:rPr lang="fr-FR" sz="2000" dirty="0" smtClean="0"/>
              <a:t>/ </a:t>
            </a:r>
            <a:r>
              <a:rPr lang="fr-FR" sz="2000" b="1" dirty="0" smtClean="0"/>
              <a:t>pérennité </a:t>
            </a:r>
            <a:r>
              <a:rPr lang="fr-FR" sz="2000" dirty="0" smtClean="0"/>
              <a:t>des réalisations : indiquer de quelle manière les réalisations seront transférées à d’autres acteurs et les activités prévues pour assurer leur durabilité</a:t>
            </a:r>
          </a:p>
          <a:p>
            <a:pPr marL="285750" indent="-285750">
              <a:lnSpc>
                <a:spcPct val="150000"/>
              </a:lnSpc>
              <a:buFont typeface="Arial" panose="020B0604020202020204" pitchFamily="34" charset="0"/>
              <a:buChar char="•"/>
            </a:pPr>
            <a:r>
              <a:rPr lang="fr-FR" sz="2000" b="1" dirty="0" smtClean="0"/>
              <a:t>Stratégies</a:t>
            </a:r>
            <a:r>
              <a:rPr lang="fr-FR" sz="2000" dirty="0" smtClean="0"/>
              <a:t> territoriales : démontrer que la réalisation principale s’y insère en citant le(s) mesure(s) concrète(s) des stratégies et les contributions concrètes de la réalisation du projet</a:t>
            </a:r>
          </a:p>
        </p:txBody>
      </p:sp>
      <p:sp>
        <p:nvSpPr>
          <p:cNvPr id="3" name="Título 2"/>
          <p:cNvSpPr>
            <a:spLocks noGrp="1"/>
          </p:cNvSpPr>
          <p:nvPr>
            <p:ph type="title"/>
          </p:nvPr>
        </p:nvSpPr>
        <p:spPr>
          <a:xfrm>
            <a:off x="346372" y="990600"/>
            <a:ext cx="8411288" cy="914400"/>
          </a:xfrm>
        </p:spPr>
        <p:txBody>
          <a:bodyPr/>
          <a:lstStyle/>
          <a:p>
            <a:r>
              <a:rPr lang="fr-FR" dirty="0" smtClean="0"/>
              <a:t>Réalisations</a:t>
            </a:r>
            <a:endParaRPr lang="fr-FR" dirty="0"/>
          </a:p>
        </p:txBody>
      </p:sp>
    </p:spTree>
    <p:extLst>
      <p:ext uri="{BB962C8B-B14F-4D97-AF65-F5344CB8AC3E}">
        <p14:creationId xmlns:p14="http://schemas.microsoft.com/office/powerpoint/2010/main" val="188794964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8652" y="2051467"/>
            <a:ext cx="8033348" cy="1362075"/>
          </a:xfrm>
        </p:spPr>
        <p:txBody>
          <a:bodyPr/>
          <a:lstStyle/>
          <a:p>
            <a:pPr marL="514350" indent="-514350">
              <a:buFont typeface="+mj-lt"/>
              <a:buAutoNum type="romanUcPeriod"/>
            </a:pPr>
            <a:r>
              <a:rPr lang="fr-FR" dirty="0" smtClean="0"/>
              <a:t>Comment s’enregistrer dans l’application informatique eSudoe</a:t>
            </a:r>
            <a:endParaRPr lang="fr-FR" dirty="0"/>
          </a:p>
        </p:txBody>
      </p:sp>
    </p:spTree>
    <p:extLst>
      <p:ext uri="{BB962C8B-B14F-4D97-AF65-F5344CB8AC3E}">
        <p14:creationId xmlns:p14="http://schemas.microsoft.com/office/powerpoint/2010/main" val="4070809450"/>
      </p:ext>
    </p:extLst>
  </p:cSld>
  <p:clrMapOvr>
    <a:masterClrMapping/>
  </p:clrMapOvr>
  <p:transition spd="slow">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txBox="1">
            <a:spLocks/>
          </p:cNvSpPr>
          <p:nvPr/>
        </p:nvSpPr>
        <p:spPr>
          <a:xfrm>
            <a:off x="365760" y="838200"/>
            <a:ext cx="8763000" cy="685800"/>
          </a:xfrm>
          <a:prstGeom prst="rect">
            <a:avLst/>
          </a:prstGeom>
        </p:spPr>
        <p:txBody>
          <a:bodyPr vert="horz" lIns="91440" tIns="45720" rIns="91440" bIns="45720" rtlCol="0" anchor="b" anchorCtr="0">
            <a:noAutofit/>
          </a:bodyPr>
          <a:lstStyle>
            <a:lvl1pPr algn="l" defTabSz="914400" rtl="0" eaLnBrk="1" latinLnBrk="0" hangingPunct="1">
              <a:spcBef>
                <a:spcPct val="0"/>
              </a:spcBef>
              <a:buNone/>
              <a:defRPr kumimoji="0" lang="es-ES" sz="2000" b="1" i="0" kern="1200">
                <a:solidFill>
                  <a:schemeClr val="tx2"/>
                </a:solidFill>
                <a:latin typeface="Open Sans Semibold"/>
                <a:ea typeface="+mj-ea"/>
                <a:cs typeface="+mj-cs"/>
              </a:defRPr>
            </a:lvl1pPr>
          </a:lstStyle>
          <a:p>
            <a:r>
              <a:rPr lang="es-ES" sz="2800" dirty="0" err="1" smtClean="0"/>
              <a:t>Décisions</a:t>
            </a:r>
            <a:r>
              <a:rPr lang="es-ES" sz="2800" dirty="0" smtClean="0"/>
              <a:t> </a:t>
            </a:r>
            <a:r>
              <a:rPr lang="es-ES" sz="2800" dirty="0" err="1" smtClean="0"/>
              <a:t>première</a:t>
            </a:r>
            <a:r>
              <a:rPr lang="es-ES" sz="2800" dirty="0" smtClean="0"/>
              <a:t> </a:t>
            </a:r>
            <a:r>
              <a:rPr lang="es-ES" sz="2800" dirty="0" err="1" smtClean="0"/>
              <a:t>phase</a:t>
            </a:r>
            <a:r>
              <a:rPr lang="es-ES" sz="2800" dirty="0" smtClean="0"/>
              <a:t> – 1er </a:t>
            </a:r>
            <a:r>
              <a:rPr lang="es-ES" sz="2800" dirty="0" err="1" smtClean="0"/>
              <a:t>appel</a:t>
            </a:r>
            <a:r>
              <a:rPr lang="es-ES" sz="2800" dirty="0" smtClean="0"/>
              <a:t> à </a:t>
            </a:r>
            <a:r>
              <a:rPr lang="es-ES" sz="2800" dirty="0" err="1" smtClean="0"/>
              <a:t>projets</a:t>
            </a:r>
            <a:endParaRPr lang="es-ES" sz="2800" dirty="0"/>
          </a:p>
        </p:txBody>
      </p:sp>
      <p:graphicFrame>
        <p:nvGraphicFramePr>
          <p:cNvPr id="7" name="Gráfico 6"/>
          <p:cNvGraphicFramePr>
            <a:graphicFrameLocks/>
          </p:cNvGraphicFramePr>
          <p:nvPr>
            <p:extLst>
              <p:ext uri="{D42A27DB-BD31-4B8C-83A1-F6EECF244321}">
                <p14:modId xmlns:p14="http://schemas.microsoft.com/office/powerpoint/2010/main" val="1241868051"/>
              </p:ext>
            </p:extLst>
          </p:nvPr>
        </p:nvGraphicFramePr>
        <p:xfrm>
          <a:off x="457200" y="1676400"/>
          <a:ext cx="8153400" cy="4648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48924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419348" y="-1200148"/>
            <a:ext cx="4000502" cy="9143999"/>
          </a:xfrm>
        </p:spPr>
        <p:txBody>
          <a:bodyPr/>
          <a:lstStyle/>
          <a:p>
            <a:pPr algn="ctr"/>
            <a:r>
              <a:rPr lang="fr-FR" dirty="0" smtClean="0"/>
              <a:t>2 voies d’accès: </a:t>
            </a:r>
          </a:p>
          <a:p>
            <a:pPr algn="ctr"/>
            <a:endParaRPr lang="fr-FR" dirty="0" smtClean="0"/>
          </a:p>
          <a:p>
            <a:pPr marL="185738"/>
            <a:r>
              <a:rPr lang="fr-FR" sz="1350" dirty="0" smtClean="0"/>
              <a:t> 	</a:t>
            </a:r>
            <a:r>
              <a:rPr lang="fr-FR" sz="1350" b="1" dirty="0" smtClean="0"/>
              <a:t>   1)  </a:t>
            </a:r>
            <a:r>
              <a:rPr lang="fr-FR" sz="1600" b="1" dirty="0" smtClean="0"/>
              <a:t>Site Internet  </a:t>
            </a:r>
            <a:r>
              <a:rPr lang="fr-FR" sz="1600" dirty="0" smtClean="0"/>
              <a:t>			</a:t>
            </a:r>
            <a:r>
              <a:rPr lang="fr-FR" sz="1600" b="1" dirty="0" smtClean="0"/>
              <a:t>2) Application informatique :</a:t>
            </a:r>
          </a:p>
          <a:p>
            <a:pPr marL="185738"/>
            <a:r>
              <a:rPr lang="fr-FR" sz="1400" dirty="0" smtClean="0"/>
              <a:t>       (Projets/ Présenter mon projet ):</a:t>
            </a:r>
          </a:p>
          <a:p>
            <a:pPr marL="185738"/>
            <a:endParaRPr lang="fr-FR" sz="1600" dirty="0" smtClean="0"/>
          </a:p>
          <a:p>
            <a:pPr marL="185738"/>
            <a:r>
              <a:rPr lang="fr-FR" sz="1400" dirty="0" smtClean="0"/>
              <a:t>	</a:t>
            </a:r>
            <a:r>
              <a:rPr lang="fr-FR" sz="1400" dirty="0" smtClean="0">
                <a:hlinkClick r:id="rId3"/>
              </a:rPr>
              <a:t>http://www.interreg-sudoe.eu</a:t>
            </a:r>
            <a:r>
              <a:rPr lang="fr-FR" sz="1400" dirty="0" smtClean="0"/>
              <a:t>    	               </a:t>
            </a:r>
            <a:r>
              <a:rPr lang="fr-FR" sz="1400" dirty="0" smtClean="0">
                <a:hlinkClick r:id="rId4"/>
              </a:rPr>
              <a:t>https://esudoe.interreg-sudoe.eu/home.jsp?idioma=pt</a:t>
            </a:r>
            <a:endParaRPr lang="fr-FR" sz="1400" dirty="0" smtClean="0"/>
          </a:p>
          <a:p>
            <a:endParaRPr lang="fr-FR" sz="1350" dirty="0" smtClean="0"/>
          </a:p>
          <a:p>
            <a:endParaRPr lang="fr-FR" dirty="0" smtClean="0"/>
          </a:p>
          <a:p>
            <a:endParaRPr lang="fr-FR" dirty="0" smtClean="0"/>
          </a:p>
          <a:p>
            <a:endParaRPr lang="fr-FR" dirty="0"/>
          </a:p>
        </p:txBody>
      </p:sp>
      <p:pic>
        <p:nvPicPr>
          <p:cNvPr id="3" name="Imagen 2"/>
          <p:cNvPicPr>
            <a:picLocks noChangeAspect="1"/>
          </p:cNvPicPr>
          <p:nvPr/>
        </p:nvPicPr>
        <p:blipFill rotWithShape="1">
          <a:blip r:embed="rId5"/>
          <a:srcRect l="25183" t="10417" r="25622" b="8333"/>
          <a:stretch/>
        </p:blipFill>
        <p:spPr>
          <a:xfrm>
            <a:off x="461374" y="3424441"/>
            <a:ext cx="3549163" cy="3295651"/>
          </a:xfrm>
          <a:prstGeom prst="rect">
            <a:avLst/>
          </a:prstGeom>
        </p:spPr>
      </p:pic>
      <p:pic>
        <p:nvPicPr>
          <p:cNvPr id="4" name="Imagen 3"/>
          <p:cNvPicPr>
            <a:picLocks noChangeAspect="1"/>
          </p:cNvPicPr>
          <p:nvPr/>
        </p:nvPicPr>
        <p:blipFill rotWithShape="1">
          <a:blip r:embed="rId6"/>
          <a:srcRect l="1977" t="9375" r="3148" b="33334"/>
          <a:stretch/>
        </p:blipFill>
        <p:spPr>
          <a:xfrm>
            <a:off x="4278282" y="3673702"/>
            <a:ext cx="4713317" cy="1600200"/>
          </a:xfrm>
          <a:prstGeom prst="rect">
            <a:avLst/>
          </a:prstGeom>
        </p:spPr>
      </p:pic>
    </p:spTree>
    <p:extLst>
      <p:ext uri="{BB962C8B-B14F-4D97-AF65-F5344CB8AC3E}">
        <p14:creationId xmlns:p14="http://schemas.microsoft.com/office/powerpoint/2010/main" val="2340388668"/>
      </p:ext>
    </p:extLst>
  </p:cSld>
  <p:clrMapOvr>
    <a:masterClrMapping/>
  </p:clrMapOvr>
  <p:transition spd="slow">
    <p:wipe di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8210" y="1828800"/>
            <a:ext cx="8318591" cy="755756"/>
          </a:xfrm>
        </p:spPr>
        <p:txBody>
          <a:bodyPr/>
          <a:lstStyle/>
          <a:p>
            <a:pPr algn="ctr"/>
            <a:r>
              <a:rPr lang="pt-BR" dirty="0" err="1" smtClean="0"/>
              <a:t>Application</a:t>
            </a:r>
            <a:r>
              <a:rPr lang="pt-BR" dirty="0" smtClean="0"/>
              <a:t> </a:t>
            </a:r>
            <a:r>
              <a:rPr lang="pt-BR" dirty="0" err="1" smtClean="0"/>
              <a:t>informatique</a:t>
            </a:r>
            <a:r>
              <a:rPr lang="pt-BR" dirty="0" smtClean="0"/>
              <a:t> </a:t>
            </a:r>
            <a:r>
              <a:rPr lang="pt-BR" dirty="0" smtClean="0"/>
              <a:t>eSudoe</a:t>
            </a:r>
            <a:endParaRPr lang="pt-BR" dirty="0"/>
          </a:p>
        </p:txBody>
      </p:sp>
      <p:pic>
        <p:nvPicPr>
          <p:cNvPr id="5" name="Imagen 4"/>
          <p:cNvPicPr>
            <a:picLocks noChangeAspect="1"/>
          </p:cNvPicPr>
          <p:nvPr/>
        </p:nvPicPr>
        <p:blipFill rotWithShape="1">
          <a:blip r:embed="rId3"/>
          <a:srcRect l="1977" t="9375" r="3148" b="33334"/>
          <a:stretch/>
        </p:blipFill>
        <p:spPr>
          <a:xfrm>
            <a:off x="404923" y="2573824"/>
            <a:ext cx="8304416" cy="2819400"/>
          </a:xfrm>
          <a:prstGeom prst="rect">
            <a:avLst/>
          </a:prstGeom>
        </p:spPr>
      </p:pic>
      <p:sp>
        <p:nvSpPr>
          <p:cNvPr id="6" name="Elipse 5"/>
          <p:cNvSpPr>
            <a:spLocks noChangeAspect="1"/>
          </p:cNvSpPr>
          <p:nvPr/>
        </p:nvSpPr>
        <p:spPr>
          <a:xfrm>
            <a:off x="1524000" y="3429000"/>
            <a:ext cx="685800" cy="6858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1</a:t>
            </a:r>
            <a:endParaRPr lang="fr-FR"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Elipse 6"/>
          <p:cNvSpPr>
            <a:spLocks noChangeAspect="1"/>
          </p:cNvSpPr>
          <p:nvPr/>
        </p:nvSpPr>
        <p:spPr>
          <a:xfrm>
            <a:off x="4419600" y="2889356"/>
            <a:ext cx="685800" cy="6858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2</a:t>
            </a:r>
            <a:endParaRPr lang="fr-FR"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Elipse 7"/>
          <p:cNvSpPr>
            <a:spLocks noChangeAspect="1"/>
          </p:cNvSpPr>
          <p:nvPr/>
        </p:nvSpPr>
        <p:spPr>
          <a:xfrm>
            <a:off x="7162800" y="2911357"/>
            <a:ext cx="685800" cy="6858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3</a:t>
            </a:r>
            <a:endParaRPr lang="fr-FR"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50980721"/>
      </p:ext>
    </p:extLst>
  </p:cSld>
  <p:clrMapOvr>
    <a:masterClrMapping/>
  </p:clrMapOvr>
  <p:transition spd="slow">
    <p:wipe di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lipse 6"/>
          <p:cNvSpPr>
            <a:spLocks noChangeAspect="1"/>
          </p:cNvSpPr>
          <p:nvPr/>
        </p:nvSpPr>
        <p:spPr>
          <a:xfrm>
            <a:off x="1504950" y="2171700"/>
            <a:ext cx="685800" cy="685800"/>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1</a:t>
            </a:r>
            <a:endParaRPr lang="fr-FR"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 name="Imagen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585" y="3386094"/>
            <a:ext cx="2362530" cy="619211"/>
          </a:xfrm>
          <a:prstGeom prst="rect">
            <a:avLst/>
          </a:prstGeom>
        </p:spPr>
      </p:pic>
      <p:pic>
        <p:nvPicPr>
          <p:cNvPr id="8" name="Imagen 7"/>
          <p:cNvPicPr>
            <a:picLocks noChangeAspect="1"/>
          </p:cNvPicPr>
          <p:nvPr/>
        </p:nvPicPr>
        <p:blipFill rotWithShape="1">
          <a:blip r:embed="rId4"/>
          <a:srcRect l="28917" t="15625" r="30088" b="11459"/>
          <a:stretch/>
        </p:blipFill>
        <p:spPr>
          <a:xfrm>
            <a:off x="3276600" y="1066799"/>
            <a:ext cx="5334000" cy="53339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53075568"/>
      </p:ext>
    </p:extLst>
  </p:cSld>
  <p:clrMapOvr>
    <a:masterClrMapping/>
  </p:clrMapOvr>
  <p:transition spd="slow">
    <p:wipe dir="d"/>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rotWithShape="1">
          <a:blip r:embed="rId3"/>
          <a:srcRect l="29502" t="28125" r="29502" b="30208"/>
          <a:stretch/>
        </p:blipFill>
        <p:spPr>
          <a:xfrm>
            <a:off x="273424" y="2232632"/>
            <a:ext cx="5334000" cy="3048000"/>
          </a:xfrm>
          <a:prstGeom prst="rect">
            <a:avLst/>
          </a:prstGeom>
        </p:spPr>
      </p:pic>
      <p:sp>
        <p:nvSpPr>
          <p:cNvPr id="7" name="Elipse 6"/>
          <p:cNvSpPr/>
          <p:nvPr/>
        </p:nvSpPr>
        <p:spPr>
          <a:xfrm>
            <a:off x="533400" y="4648200"/>
            <a:ext cx="1600200" cy="327212"/>
          </a:xfrm>
          <a:prstGeom prst="ellipse">
            <a:avLst/>
          </a:prstGeom>
          <a:noFill/>
          <a:ln w="38100">
            <a:solidFill>
              <a:srgbClr val="009E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ángulo 8"/>
          <p:cNvSpPr/>
          <p:nvPr/>
        </p:nvSpPr>
        <p:spPr>
          <a:xfrm>
            <a:off x="273424" y="1089212"/>
            <a:ext cx="8610600" cy="879087"/>
          </a:xfrm>
          <a:prstGeom prst="rect">
            <a:avLst/>
          </a:prstGeom>
        </p:spPr>
        <p:txBody>
          <a:bodyPr wrap="square">
            <a:spAutoFit/>
          </a:bodyPr>
          <a:lstStyle/>
          <a:p>
            <a:pPr algn="just">
              <a:lnSpc>
                <a:spcPct val="150000"/>
              </a:lnSpc>
              <a:spcAft>
                <a:spcPts val="600"/>
              </a:spcAft>
            </a:pPr>
            <a:r>
              <a:rPr lang="fr-FR" b="1" dirty="0" smtClean="0">
                <a:solidFill>
                  <a:schemeClr val="tx2"/>
                </a:solidFill>
                <a:latin typeface="Open Sans Semibold"/>
              </a:rPr>
              <a:t>Pour les utilisateurs des projets non approuvés enregistrés avant le 27/10/2016       	</a:t>
            </a:r>
            <a:r>
              <a:rPr lang="fr-FR" dirty="0" smtClean="0">
                <a:latin typeface="Open Sans" panose="020B0606030504020204" pitchFamily="34" charset="0"/>
                <a:ea typeface="Open Sans" panose="020B0606030504020204" pitchFamily="34" charset="0"/>
                <a:cs typeface="Open Sans" panose="020B0606030504020204" pitchFamily="34" charset="0"/>
              </a:rPr>
              <a:t>Modification de la codification du nom d’utilisateur </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Flecha derecha 9"/>
          <p:cNvSpPr/>
          <p:nvPr/>
        </p:nvSpPr>
        <p:spPr>
          <a:xfrm>
            <a:off x="1676400" y="1706277"/>
            <a:ext cx="457200" cy="122523"/>
          </a:xfrm>
          <a:prstGeom prst="rightArrow">
            <a:avLst/>
          </a:prstGeom>
          <a:solidFill>
            <a:schemeClr val="tx2">
              <a:lumMod val="75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ctángulo 10"/>
          <p:cNvSpPr/>
          <p:nvPr/>
        </p:nvSpPr>
        <p:spPr>
          <a:xfrm>
            <a:off x="304800" y="5420131"/>
            <a:ext cx="8001000" cy="1277273"/>
          </a:xfrm>
          <a:prstGeom prst="rect">
            <a:avLst/>
          </a:prstGeom>
        </p:spPr>
        <p:txBody>
          <a:bodyPr wrap="square">
            <a:spAutoFit/>
          </a:bodyPr>
          <a:lstStyle/>
          <a:p>
            <a:pPr algn="just">
              <a:lnSpc>
                <a:spcPct val="150000"/>
              </a:lnSpc>
              <a:spcAft>
                <a:spcPts val="600"/>
              </a:spcAft>
            </a:pPr>
            <a:r>
              <a:rPr lang="fr-FR" sz="1600" b="1" u="sng" dirty="0" smtClean="0">
                <a:latin typeface="Open Sans" panose="020B0606030504020204" pitchFamily="34" charset="0"/>
                <a:ea typeface="Open Sans" panose="020B0606030504020204" pitchFamily="34" charset="0"/>
                <a:cs typeface="Open Sans" panose="020B0606030504020204" pitchFamily="34" charset="0"/>
              </a:rPr>
              <a:t>Nouvelle codification: </a:t>
            </a:r>
            <a:r>
              <a:rPr lang="fr-FR" sz="1600" dirty="0" smtClean="0">
                <a:latin typeface="Open Sans" panose="020B0606030504020204" pitchFamily="34" charset="0"/>
                <a:ea typeface="Open Sans" panose="020B0606030504020204" pitchFamily="34" charset="0"/>
                <a:cs typeface="Open Sans" panose="020B0606030504020204" pitchFamily="34" charset="0"/>
              </a:rPr>
              <a:t>Code eSudoe + nom de famille + 2 premières lettres du prénom </a:t>
            </a:r>
          </a:p>
          <a:p>
            <a:pPr algn="ctr">
              <a:lnSpc>
                <a:spcPct val="150000"/>
              </a:lnSpc>
              <a:spcAft>
                <a:spcPts val="600"/>
              </a:spcAft>
            </a:pPr>
            <a:r>
              <a:rPr lang="fr-FR" sz="1600" dirty="0" smtClean="0">
                <a:latin typeface="Open Sans" panose="020B0606030504020204" pitchFamily="34" charset="0"/>
                <a:ea typeface="Open Sans" panose="020B0606030504020204" pitchFamily="34" charset="0"/>
                <a:cs typeface="Open Sans" panose="020B0606030504020204" pitchFamily="34" charset="0"/>
              </a:rPr>
              <a:t>Exemple: </a:t>
            </a:r>
            <a:r>
              <a:rPr lang="fr-FR" sz="1600" dirty="0" err="1" smtClean="0">
                <a:latin typeface="Open Sans" panose="020B0606030504020204" pitchFamily="34" charset="0"/>
                <a:ea typeface="Open Sans" panose="020B0606030504020204" pitchFamily="34" charset="0"/>
                <a:cs typeface="Open Sans" panose="020B0606030504020204" pitchFamily="34" charset="0"/>
              </a:rPr>
              <a:t>bpLopesAl</a:t>
            </a:r>
            <a:r>
              <a:rPr lang="fr-FR" sz="1600" dirty="0" smtClean="0">
                <a:latin typeface="Open Sans" panose="020B0606030504020204" pitchFamily="34" charset="0"/>
                <a:ea typeface="Open Sans" panose="020B0606030504020204" pitchFamily="34" charset="0"/>
                <a:cs typeface="Open Sans" panose="020B0606030504020204" pitchFamily="34" charset="0"/>
              </a:rPr>
              <a:t> </a:t>
            </a:r>
            <a:endParaRPr lang="fr-FR" sz="1600" dirty="0">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 name="Imagen 3"/>
          <p:cNvPicPr>
            <a:picLocks noChangeAspect="1"/>
          </p:cNvPicPr>
          <p:nvPr/>
        </p:nvPicPr>
        <p:blipFill rotWithShape="1">
          <a:blip r:embed="rId4"/>
          <a:srcRect l="29502" t="28125" r="44144" b="42932"/>
          <a:stretch/>
        </p:blipFill>
        <p:spPr>
          <a:xfrm>
            <a:off x="4887406" y="3427747"/>
            <a:ext cx="3429000" cy="2117218"/>
          </a:xfrm>
          <a:prstGeom prst="rect">
            <a:avLst/>
          </a:prstGeom>
        </p:spPr>
      </p:pic>
    </p:spTree>
    <p:extLst>
      <p:ext uri="{BB962C8B-B14F-4D97-AF65-F5344CB8AC3E}">
        <p14:creationId xmlns:p14="http://schemas.microsoft.com/office/powerpoint/2010/main" val="2128177428"/>
      </p:ext>
    </p:extLst>
  </p:cSld>
  <p:clrMapOvr>
    <a:masterClrMapping/>
  </p:clrMapOvr>
  <p:transition spd="slow">
    <p:wipe dir="d"/>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3"/>
          <a:srcRect l="-220" t="10320" r="3368" b="16667"/>
          <a:stretch/>
        </p:blipFill>
        <p:spPr>
          <a:xfrm>
            <a:off x="152400" y="1635664"/>
            <a:ext cx="8401050" cy="3560693"/>
          </a:xfrm>
          <a:prstGeom prst="rect">
            <a:avLst/>
          </a:prstGeom>
        </p:spPr>
      </p:pic>
      <p:pic>
        <p:nvPicPr>
          <p:cNvPr id="6" name="Imagen 5"/>
          <p:cNvPicPr>
            <a:picLocks noChangeAspect="1"/>
          </p:cNvPicPr>
          <p:nvPr/>
        </p:nvPicPr>
        <p:blipFill rotWithShape="1">
          <a:blip r:embed="rId4"/>
          <a:srcRect l="29481" t="60965" r="61511" b="16682"/>
          <a:stretch/>
        </p:blipFill>
        <p:spPr>
          <a:xfrm>
            <a:off x="2362200" y="4095750"/>
            <a:ext cx="1104900" cy="1104900"/>
          </a:xfrm>
          <a:prstGeom prst="rect">
            <a:avLst/>
          </a:prstGeom>
        </p:spPr>
      </p:pic>
      <p:sp>
        <p:nvSpPr>
          <p:cNvPr id="7" name="CuadroTexto 6"/>
          <p:cNvSpPr txBox="1"/>
          <p:nvPr/>
        </p:nvSpPr>
        <p:spPr>
          <a:xfrm>
            <a:off x="2743200" y="4362450"/>
            <a:ext cx="304800" cy="381000"/>
          </a:xfrm>
          <a:prstGeom prst="rect">
            <a:avLst/>
          </a:prstGeom>
          <a:solidFill>
            <a:schemeClr val="bg1"/>
          </a:solidFill>
        </p:spPr>
        <p:txBody>
          <a:bodyPr wrap="square" rtlCol="0">
            <a:spAutoFit/>
          </a:bodyPr>
          <a:lstStyle/>
          <a:p>
            <a:r>
              <a:rPr lang="pt-BR" b="1" dirty="0"/>
              <a:t>2</a:t>
            </a:r>
          </a:p>
        </p:txBody>
      </p:sp>
      <p:pic>
        <p:nvPicPr>
          <p:cNvPr id="9" name="Imagen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4400" y="4048081"/>
            <a:ext cx="2372056" cy="628738"/>
          </a:xfrm>
          <a:prstGeom prst="rect">
            <a:avLst/>
          </a:prstGeom>
        </p:spPr>
      </p:pic>
      <p:pic>
        <p:nvPicPr>
          <p:cNvPr id="10" name="Imagen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400" y="5410200"/>
            <a:ext cx="2362530" cy="638264"/>
          </a:xfrm>
          <a:prstGeom prst="rect">
            <a:avLst/>
          </a:prstGeom>
        </p:spPr>
      </p:pic>
    </p:spTree>
    <p:extLst>
      <p:ext uri="{BB962C8B-B14F-4D97-AF65-F5344CB8AC3E}">
        <p14:creationId xmlns:p14="http://schemas.microsoft.com/office/powerpoint/2010/main" val="2624532568"/>
      </p:ext>
    </p:extLst>
  </p:cSld>
  <p:clrMapOvr>
    <a:masterClrMapping/>
  </p:clrMapOvr>
  <p:transition spd="slow">
    <p:wipe dir="d"/>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3"/>
          <a:srcRect t="36459" r="81625" b="13542"/>
          <a:stretch/>
        </p:blipFill>
        <p:spPr>
          <a:xfrm>
            <a:off x="5410200" y="990600"/>
            <a:ext cx="3228975" cy="4939946"/>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600" y="2288613"/>
            <a:ext cx="2372056" cy="619211"/>
          </a:xfrm>
          <a:prstGeom prst="rect">
            <a:avLst/>
          </a:prstGeom>
        </p:spPr>
      </p:pic>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2214" y="3962400"/>
            <a:ext cx="2362530" cy="628738"/>
          </a:xfrm>
          <a:prstGeom prst="rect">
            <a:avLst/>
          </a:prstGeom>
        </p:spPr>
      </p:pic>
      <p:pic>
        <p:nvPicPr>
          <p:cNvPr id="7" name="Imagen 6"/>
          <p:cNvPicPr>
            <a:picLocks noChangeAspect="1"/>
          </p:cNvPicPr>
          <p:nvPr/>
        </p:nvPicPr>
        <p:blipFill rotWithShape="1">
          <a:blip r:embed="rId6"/>
          <a:srcRect l="29481" t="60965" r="61511" b="16682"/>
          <a:stretch/>
        </p:blipFill>
        <p:spPr>
          <a:xfrm>
            <a:off x="1524000" y="990600"/>
            <a:ext cx="1104900" cy="1104900"/>
          </a:xfrm>
          <a:prstGeom prst="rect">
            <a:avLst/>
          </a:prstGeom>
        </p:spPr>
      </p:pic>
      <p:sp>
        <p:nvSpPr>
          <p:cNvPr id="8" name="CuadroTexto 7"/>
          <p:cNvSpPr txBox="1"/>
          <p:nvPr/>
        </p:nvSpPr>
        <p:spPr>
          <a:xfrm>
            <a:off x="1905000" y="1257300"/>
            <a:ext cx="304800" cy="381000"/>
          </a:xfrm>
          <a:prstGeom prst="rect">
            <a:avLst/>
          </a:prstGeom>
          <a:solidFill>
            <a:schemeClr val="bg1"/>
          </a:solidFill>
        </p:spPr>
        <p:txBody>
          <a:bodyPr wrap="square" rtlCol="0">
            <a:spAutoFit/>
          </a:bodyPr>
          <a:lstStyle/>
          <a:p>
            <a:r>
              <a:rPr lang="pt-BR" b="1" dirty="0" smtClean="0"/>
              <a:t>3</a:t>
            </a:r>
            <a:endParaRPr lang="pt-BR" b="1" dirty="0"/>
          </a:p>
        </p:txBody>
      </p:sp>
    </p:spTree>
    <p:extLst>
      <p:ext uri="{BB962C8B-B14F-4D97-AF65-F5344CB8AC3E}">
        <p14:creationId xmlns:p14="http://schemas.microsoft.com/office/powerpoint/2010/main" val="2294302660"/>
      </p:ext>
    </p:extLst>
  </p:cSld>
  <p:clrMapOvr>
    <a:masterClrMapping/>
  </p:clrMapOvr>
  <p:transition spd="slow">
    <p:wipe dir="d"/>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57200" y="1447800"/>
            <a:ext cx="8305800" cy="3554819"/>
          </a:xfrm>
          <a:prstGeom prst="rect">
            <a:avLst/>
          </a:prstGeom>
        </p:spPr>
        <p:txBody>
          <a:bodyPr wrap="square">
            <a:spAutoFit/>
          </a:bodyPr>
          <a:lstStyle/>
          <a:p>
            <a:pPr algn="just">
              <a:spcAft>
                <a:spcPts val="600"/>
              </a:spcAft>
            </a:pPr>
            <a:r>
              <a:rPr lang="fr-FR" sz="2600" b="1" dirty="0" smtClean="0">
                <a:solidFill>
                  <a:schemeClr val="tx2"/>
                </a:solidFill>
                <a:latin typeface="Open Sans Semibold"/>
                <a:ea typeface="+mj-ea"/>
                <a:cs typeface="+mj-cs"/>
              </a:rPr>
              <a:t>Quelques recommandations à propos d’eSudoe:</a:t>
            </a:r>
          </a:p>
          <a:p>
            <a:pPr algn="just">
              <a:spcAft>
                <a:spcPts val="600"/>
              </a:spcAft>
            </a:pPr>
            <a:endParaRPr lang="fr-FR" sz="2600" b="1" dirty="0" smtClean="0">
              <a:solidFill>
                <a:schemeClr val="tx2"/>
              </a:solidFill>
              <a:latin typeface="Open Sans Semibold"/>
              <a:ea typeface="+mj-ea"/>
              <a:cs typeface="+mj-cs"/>
            </a:endParaRPr>
          </a:p>
          <a:p>
            <a:pPr marL="171450" indent="-171450" algn="just">
              <a:spcAft>
                <a:spcPts val="600"/>
              </a:spcAft>
              <a:buFont typeface="Arial" panose="020B0604020202020204" pitchFamily="34" charset="0"/>
              <a:buChar char="•"/>
            </a:pPr>
            <a:r>
              <a:rPr lang="fr-FR" dirty="0" smtClean="0">
                <a:latin typeface="Open Sans" panose="020B0606030504020204" pitchFamily="34" charset="0"/>
                <a:ea typeface="Open Sans" panose="020B0606030504020204" pitchFamily="34" charset="0"/>
                <a:cs typeface="Open Sans" panose="020B0606030504020204" pitchFamily="34" charset="0"/>
              </a:rPr>
              <a:t>Enregistrer correctement l’entité;</a:t>
            </a:r>
          </a:p>
          <a:p>
            <a:pPr marL="171450" indent="-171450" algn="just">
              <a:spcAft>
                <a:spcPts val="600"/>
              </a:spcAft>
              <a:buFont typeface="Arial" panose="020B0604020202020204" pitchFamily="34" charset="0"/>
              <a:buChar char="•"/>
            </a:pPr>
            <a:endParaRPr lang="fr-FR" dirty="0" smtClean="0">
              <a:latin typeface="Open Sans" panose="020B0606030504020204" pitchFamily="34" charset="0"/>
              <a:ea typeface="Open Sans" panose="020B0606030504020204" pitchFamily="34" charset="0"/>
              <a:cs typeface="Open Sans" panose="020B0606030504020204" pitchFamily="34" charset="0"/>
            </a:endParaRPr>
          </a:p>
          <a:p>
            <a:pPr marL="171450" indent="-171450" algn="just">
              <a:spcAft>
                <a:spcPts val="600"/>
              </a:spcAft>
              <a:buFont typeface="Arial" panose="020B0604020202020204" pitchFamily="34" charset="0"/>
              <a:buChar char="•"/>
            </a:pPr>
            <a:r>
              <a:rPr lang="fr-FR" dirty="0" smtClean="0">
                <a:latin typeface="Open Sans" panose="020B0606030504020204" pitchFamily="34" charset="0"/>
                <a:ea typeface="Open Sans" panose="020B0606030504020204" pitchFamily="34" charset="0"/>
                <a:cs typeface="Open Sans" panose="020B0606030504020204" pitchFamily="34" charset="0"/>
              </a:rPr>
              <a:t>Éviter que plusieurs personnes accèdent à </a:t>
            </a:r>
            <a:r>
              <a:rPr lang="fr-FR" dirty="0" smtClean="0">
                <a:latin typeface="Open Sans" panose="020B0606030504020204" pitchFamily="34" charset="0"/>
                <a:ea typeface="Open Sans" panose="020B0606030504020204" pitchFamily="34" charset="0"/>
                <a:cs typeface="Open Sans" panose="020B0606030504020204" pitchFamily="34" charset="0"/>
              </a:rPr>
              <a:t>eSudoe </a:t>
            </a:r>
            <a:r>
              <a:rPr lang="fr-FR" dirty="0" smtClean="0">
                <a:latin typeface="Open Sans" panose="020B0606030504020204" pitchFamily="34" charset="0"/>
                <a:ea typeface="Open Sans" panose="020B0606030504020204" pitchFamily="34" charset="0"/>
                <a:cs typeface="Open Sans" panose="020B0606030504020204" pitchFamily="34" charset="0"/>
              </a:rPr>
              <a:t>à </a:t>
            </a:r>
            <a:r>
              <a:rPr lang="fr-FR" dirty="0" smtClean="0">
                <a:latin typeface="Open Sans" panose="020B0606030504020204" pitchFamily="34" charset="0"/>
                <a:ea typeface="Open Sans" panose="020B0606030504020204" pitchFamily="34" charset="0"/>
                <a:cs typeface="Open Sans" panose="020B0606030504020204" pitchFamily="34" charset="0"/>
              </a:rPr>
              <a:t>la fois avec les mêmes données d’accès; </a:t>
            </a:r>
          </a:p>
          <a:p>
            <a:pPr algn="just">
              <a:spcAft>
                <a:spcPts val="600"/>
              </a:spcAft>
            </a:pPr>
            <a:endParaRPr lang="fr-FR" dirty="0" smtClean="0">
              <a:latin typeface="Open Sans" panose="020B0606030504020204" pitchFamily="34" charset="0"/>
              <a:ea typeface="Open Sans" panose="020B0606030504020204" pitchFamily="34" charset="0"/>
              <a:cs typeface="Open Sans" panose="020B0606030504020204" pitchFamily="34" charset="0"/>
            </a:endParaRPr>
          </a:p>
          <a:p>
            <a:pPr marL="171450" indent="-171450" algn="just">
              <a:spcAft>
                <a:spcPts val="600"/>
              </a:spcAft>
              <a:buFont typeface="Arial" panose="020B0604020202020204" pitchFamily="34" charset="0"/>
              <a:buChar char="•"/>
            </a:pPr>
            <a:r>
              <a:rPr lang="fr-FR" dirty="0" smtClean="0">
                <a:latin typeface="Open Sans" panose="020B0606030504020204" pitchFamily="34" charset="0"/>
                <a:ea typeface="Open Sans" panose="020B0606030504020204" pitchFamily="34" charset="0"/>
                <a:cs typeface="Open Sans" panose="020B0606030504020204" pitchFamily="34" charset="0"/>
              </a:rPr>
              <a:t>Ne pas attendre le dernier jour pour envoyer la proposition de projet via eSudoe.</a:t>
            </a:r>
          </a:p>
          <a:p>
            <a:pPr algn="just">
              <a:spcAft>
                <a:spcPts val="600"/>
              </a:spcAft>
            </a:pPr>
            <a:endParaRPr lang="fr-FR" sz="1200" dirty="0" smtClean="0">
              <a:latin typeface="Open Sans" panose="020B0606030504020204" pitchFamily="34" charset="0"/>
              <a:ea typeface="Open Sans" panose="020B0606030504020204" pitchFamily="34" charset="0"/>
              <a:cs typeface="Open Sans" panose="020B0606030504020204" pitchFamily="34" charset="0"/>
            </a:endParaRPr>
          </a:p>
        </p:txBody>
      </p:sp>
      <p:pic>
        <p:nvPicPr>
          <p:cNvPr id="3" name="Imagen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86200" y="5033397"/>
            <a:ext cx="1009955" cy="937239"/>
          </a:xfrm>
          <a:prstGeom prst="rect">
            <a:avLst/>
          </a:prstGeom>
        </p:spPr>
      </p:pic>
    </p:spTree>
    <p:extLst>
      <p:ext uri="{BB962C8B-B14F-4D97-AF65-F5344CB8AC3E}">
        <p14:creationId xmlns:p14="http://schemas.microsoft.com/office/powerpoint/2010/main" val="2831099762"/>
      </p:ext>
    </p:extLst>
  </p:cSld>
  <p:clrMapOvr>
    <a:masterClrMapping/>
  </p:clrMapOvr>
  <p:transition spd="slow">
    <p:wipe dir="d"/>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48652" y="2051467"/>
            <a:ext cx="8261948" cy="1362075"/>
          </a:xfrm>
        </p:spPr>
        <p:txBody>
          <a:bodyPr/>
          <a:lstStyle/>
          <a:p>
            <a:r>
              <a:rPr lang="fr-FR" dirty="0" smtClean="0"/>
              <a:t>II. Composition du dossier de candidature – 1</a:t>
            </a:r>
            <a:r>
              <a:rPr lang="fr-FR" baseline="30000" dirty="0" smtClean="0"/>
              <a:t>ère</a:t>
            </a:r>
            <a:r>
              <a:rPr lang="fr-FR" dirty="0" smtClean="0"/>
              <a:t> phase</a:t>
            </a:r>
            <a:endParaRPr lang="fr-FR" dirty="0"/>
          </a:p>
        </p:txBody>
      </p:sp>
    </p:spTree>
    <p:extLst>
      <p:ext uri="{BB962C8B-B14F-4D97-AF65-F5344CB8AC3E}">
        <p14:creationId xmlns:p14="http://schemas.microsoft.com/office/powerpoint/2010/main" val="1674853468"/>
      </p:ext>
    </p:extLst>
  </p:cSld>
  <p:clrMapOvr>
    <a:masterClrMapping/>
  </p:clrMapOvr>
  <p:transition spd="slow">
    <p:wipe dir="d"/>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a 8"/>
          <p:cNvGraphicFramePr/>
          <p:nvPr>
            <p:extLst>
              <p:ext uri="{D42A27DB-BD31-4B8C-83A1-F6EECF244321}">
                <p14:modId xmlns:p14="http://schemas.microsoft.com/office/powerpoint/2010/main" val="2283905704"/>
              </p:ext>
            </p:extLst>
          </p:nvPr>
        </p:nvGraphicFramePr>
        <p:xfrm>
          <a:off x="381000" y="1066800"/>
          <a:ext cx="86106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ítulo 10"/>
          <p:cNvSpPr txBox="1">
            <a:spLocks/>
          </p:cNvSpPr>
          <p:nvPr/>
        </p:nvSpPr>
        <p:spPr>
          <a:xfrm>
            <a:off x="4114800" y="6019800"/>
            <a:ext cx="4595357" cy="547918"/>
          </a:xfrm>
          <a:prstGeom prst="rect">
            <a:avLst/>
          </a:prstGeom>
        </p:spPr>
        <p:txBody>
          <a:bodyPr vert="horz" lIns="91440" tIns="45720" rIns="91440" bIns="45720" rtlCol="0" anchor="b" anchorCtr="0">
            <a:normAutofit/>
          </a:bodyPr>
          <a:lstStyle>
            <a:lvl1pPr algn="l" defTabSz="914400" rtl="0" eaLnBrk="1" latinLnBrk="0" hangingPunct="1">
              <a:spcBef>
                <a:spcPct val="0"/>
              </a:spcBef>
              <a:buNone/>
              <a:defRPr kumimoji="0" lang="es-ES" sz="2000" b="1" i="0" kern="1200">
                <a:solidFill>
                  <a:schemeClr val="tx2"/>
                </a:solidFill>
                <a:latin typeface="Open Sans Semibold"/>
                <a:ea typeface="+mj-ea"/>
                <a:cs typeface="+mj-cs"/>
              </a:defRPr>
            </a:lvl1pPr>
          </a:lstStyle>
          <a:p>
            <a:endParaRPr lang="es-ES" sz="2400" dirty="0"/>
          </a:p>
        </p:txBody>
      </p:sp>
    </p:spTree>
    <p:extLst>
      <p:ext uri="{BB962C8B-B14F-4D97-AF65-F5344CB8AC3E}">
        <p14:creationId xmlns:p14="http://schemas.microsoft.com/office/powerpoint/2010/main" val="3760486700"/>
      </p:ext>
    </p:extLst>
  </p:cSld>
  <p:clrMapOvr>
    <a:masterClrMapping/>
  </p:clrMapOvr>
  <p:transition spd="slow">
    <p:wipe dir="d"/>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p:cNvGraphicFramePr/>
          <p:nvPr>
            <p:extLst>
              <p:ext uri="{D42A27DB-BD31-4B8C-83A1-F6EECF244321}">
                <p14:modId xmlns:p14="http://schemas.microsoft.com/office/powerpoint/2010/main" val="1039362699"/>
              </p:ext>
            </p:extLst>
          </p:nvPr>
        </p:nvGraphicFramePr>
        <p:xfrm>
          <a:off x="457200" y="838200"/>
          <a:ext cx="88392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Rectángulo 1"/>
          <p:cNvSpPr/>
          <p:nvPr/>
        </p:nvSpPr>
        <p:spPr>
          <a:xfrm>
            <a:off x="533400" y="3352800"/>
            <a:ext cx="8305800" cy="2436564"/>
          </a:xfrm>
          <a:prstGeom prst="rect">
            <a:avLst/>
          </a:prstGeom>
        </p:spPr>
        <p:txBody>
          <a:bodyPr wrap="square">
            <a:spAutoFit/>
          </a:bodyPr>
          <a:lstStyle/>
          <a:p>
            <a:pPr marL="285750" indent="-285750" algn="just">
              <a:spcAft>
                <a:spcPts val="1000"/>
              </a:spcAft>
              <a:buFont typeface="Wingdings" panose="05000000000000000000" pitchFamily="2" charset="2"/>
              <a:buChar char="§"/>
            </a:pPr>
            <a:r>
              <a:rPr lang="fr-FR" sz="2000" b="1" dirty="0" smtClean="0">
                <a:latin typeface="Open Sans" panose="020B0606030504020204" pitchFamily="34" charset="0"/>
                <a:ea typeface="Open Sans" panose="020B0606030504020204" pitchFamily="34" charset="0"/>
                <a:cs typeface="Open Sans" panose="020B0606030504020204" pitchFamily="34" charset="0"/>
              </a:rPr>
              <a:t>Objectif espéré: </a:t>
            </a:r>
            <a:r>
              <a:rPr lang="fr-FR" sz="2000" dirty="0" smtClean="0">
                <a:latin typeface="Open Sans" panose="020B0606030504020204" pitchFamily="34" charset="0"/>
                <a:ea typeface="Open Sans" panose="020B0606030504020204" pitchFamily="34" charset="0"/>
                <a:cs typeface="Open Sans" panose="020B0606030504020204" pitchFamily="34" charset="0"/>
              </a:rPr>
              <a:t>description claire de la stratégie, objectifs, réalisations et résultats attendus du projet et sa contribution aux objectifs du programme. </a:t>
            </a:r>
            <a:endParaRPr lang="fr-FR" dirty="0" smtClean="0">
              <a:latin typeface="Open Sans" panose="020B0606030504020204" pitchFamily="34" charset="0"/>
              <a:ea typeface="Open Sans" panose="020B0606030504020204" pitchFamily="34" charset="0"/>
              <a:cs typeface="Open Sans" panose="020B0606030504020204" pitchFamily="34" charset="0"/>
            </a:endParaRPr>
          </a:p>
          <a:p>
            <a:pPr marL="285750" indent="-285750" algn="just">
              <a:buFont typeface="Wingdings" panose="05000000000000000000" pitchFamily="2" charset="2"/>
              <a:buChar char="§"/>
            </a:pPr>
            <a:r>
              <a:rPr lang="fr-FR" dirty="0" smtClean="0">
                <a:solidFill>
                  <a:srgbClr val="000000"/>
                </a:solidFill>
                <a:latin typeface="Open Sans" panose="020B0606030504020204" pitchFamily="34" charset="0"/>
              </a:rPr>
              <a:t>Directement saisi </a:t>
            </a:r>
            <a:r>
              <a:rPr lang="fr-FR" b="1" u="sng" dirty="0" smtClean="0">
                <a:solidFill>
                  <a:srgbClr val="000000"/>
                </a:solidFill>
                <a:latin typeface="Open Sans" panose="020B0606030504020204" pitchFamily="34" charset="0"/>
              </a:rPr>
              <a:t>via </a:t>
            </a:r>
            <a:r>
              <a:rPr lang="fr-FR" b="1" u="sng" dirty="0" smtClean="0">
                <a:solidFill>
                  <a:srgbClr val="000000"/>
                </a:solidFill>
                <a:latin typeface="Open Sans" panose="020B0606030504020204" pitchFamily="34" charset="0"/>
              </a:rPr>
              <a:t>l’application informatique</a:t>
            </a:r>
            <a:r>
              <a:rPr lang="fr-FR" b="1" dirty="0" smtClean="0">
                <a:solidFill>
                  <a:srgbClr val="000000"/>
                </a:solidFill>
                <a:latin typeface="Open Sans" panose="020B0606030504020204" pitchFamily="34" charset="0"/>
              </a:rPr>
              <a:t> </a:t>
            </a:r>
            <a:r>
              <a:rPr lang="fr-FR" dirty="0" smtClean="0">
                <a:solidFill>
                  <a:srgbClr val="000000"/>
                </a:solidFill>
                <a:latin typeface="Open Sans" panose="020B0606030504020204" pitchFamily="34" charset="0"/>
              </a:rPr>
              <a:t>(il ne doit pas être envoyé en support papier)</a:t>
            </a:r>
          </a:p>
          <a:p>
            <a:pPr marL="285750" indent="-285750" algn="just">
              <a:buFont typeface="Wingdings" panose="05000000000000000000" pitchFamily="2" charset="2"/>
              <a:buChar char="§"/>
            </a:pPr>
            <a:endParaRPr lang="fr-FR" dirty="0" smtClean="0">
              <a:solidFill>
                <a:srgbClr val="000000"/>
              </a:solidFill>
              <a:latin typeface="Open Sans" panose="020B0606030504020204" pitchFamily="34" charset="0"/>
            </a:endParaRPr>
          </a:p>
          <a:p>
            <a:pPr marL="285750" indent="-285750" algn="just">
              <a:buFont typeface="Wingdings" panose="05000000000000000000" pitchFamily="2" charset="2"/>
              <a:buChar char="§"/>
            </a:pPr>
            <a:r>
              <a:rPr lang="fr-FR" dirty="0" smtClean="0">
                <a:solidFill>
                  <a:srgbClr val="000000"/>
                </a:solidFill>
                <a:latin typeface="Open Sans" panose="020B0606030504020204" pitchFamily="34" charset="0"/>
              </a:rPr>
              <a:t>Présenté dans </a:t>
            </a:r>
            <a:r>
              <a:rPr lang="fr-FR" b="1" u="sng" dirty="0">
                <a:solidFill>
                  <a:srgbClr val="000000"/>
                </a:solidFill>
                <a:latin typeface="Open Sans" panose="020B0606030504020204" pitchFamily="34" charset="0"/>
              </a:rPr>
              <a:t>toutes les langues des bénéficiaires du projet</a:t>
            </a:r>
            <a:r>
              <a:rPr lang="fr-FR" dirty="0" smtClean="0">
                <a:solidFill>
                  <a:srgbClr val="000000"/>
                </a:solidFill>
                <a:latin typeface="Open Sans" panose="020B0606030504020204" pitchFamily="34" charset="0"/>
              </a:rPr>
              <a:t>.</a:t>
            </a:r>
            <a:endParaRPr lang="fr-FR" sz="1200" dirty="0" smtClean="0">
              <a:latin typeface="Open Sans" panose="020B0606030504020204" pitchFamily="34" charset="0"/>
              <a:ea typeface="Open Sans" panose="020B0606030504020204" pitchFamily="34" charset="0"/>
              <a:cs typeface="Open Sans" panose="020B0606030504020204" pitchFamily="34" charset="0"/>
            </a:endParaRPr>
          </a:p>
          <a:p>
            <a:pPr algn="just">
              <a:spcAft>
                <a:spcPts val="600"/>
              </a:spcAft>
            </a:pPr>
            <a:endParaRPr lang="fr-FR" sz="1200" dirty="0" smtClean="0">
              <a:latin typeface="Open Sans" panose="020B0606030504020204" pitchFamily="34" charset="0"/>
              <a:ea typeface="Open Sans" panose="020B0606030504020204" pitchFamily="34" charset="0"/>
              <a:cs typeface="Open Sans" panose="020B0606030504020204" pitchFamily="34" charset="0"/>
            </a:endParaRPr>
          </a:p>
        </p:txBody>
      </p:sp>
      <p:pic>
        <p:nvPicPr>
          <p:cNvPr id="5" name="Imagen 4">
            <a:hlinkClick r:id="rId8" action="ppaction://hlinkfile"/>
          </p:cNvPr>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4343400" y="2209800"/>
            <a:ext cx="685800" cy="914400"/>
          </a:xfrm>
          <a:prstGeom prst="rect">
            <a:avLst/>
          </a:prstGeom>
        </p:spPr>
      </p:pic>
    </p:spTree>
    <p:extLst>
      <p:ext uri="{BB962C8B-B14F-4D97-AF65-F5344CB8AC3E}">
        <p14:creationId xmlns:p14="http://schemas.microsoft.com/office/powerpoint/2010/main" val="4020930628"/>
      </p:ext>
    </p:extLst>
  </p:cSld>
  <p:clrMapOvr>
    <a:masterClrMapping/>
  </p:clrMapOvr>
  <p:transition spd="slow">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3"/>
          <a:srcRect l="30088" r="30088"/>
          <a:stretch/>
        </p:blipFill>
        <p:spPr>
          <a:xfrm>
            <a:off x="5887477" y="1589388"/>
            <a:ext cx="2953489" cy="4169664"/>
          </a:xfrm>
          <a:prstGeom prst="rect">
            <a:avLst/>
          </a:prstGeom>
          <a:ln>
            <a:noFill/>
          </a:ln>
          <a:effectLst>
            <a:outerShdw blurRad="292100" dist="139700" dir="2700000" algn="tl" rotWithShape="0">
              <a:srgbClr val="333333">
                <a:alpha val="65000"/>
              </a:srgbClr>
            </a:outerShdw>
          </a:effectLst>
        </p:spPr>
      </p:pic>
      <p:sp>
        <p:nvSpPr>
          <p:cNvPr id="3" name="CuadroTexto 2"/>
          <p:cNvSpPr txBox="1"/>
          <p:nvPr/>
        </p:nvSpPr>
        <p:spPr>
          <a:xfrm>
            <a:off x="5051826" y="4050327"/>
            <a:ext cx="505267" cy="1200329"/>
          </a:xfrm>
          <a:prstGeom prst="rect">
            <a:avLst/>
          </a:prstGeom>
          <a:noFill/>
        </p:spPr>
        <p:txBody>
          <a:bodyPr wrap="none" rtlCol="0">
            <a:spAutoFit/>
          </a:bodyPr>
          <a:lstStyle/>
          <a:p>
            <a:r>
              <a:rPr lang="es-ES" dirty="0" smtClean="0">
                <a:solidFill>
                  <a:schemeClr val="tx2"/>
                </a:solidFill>
                <a:effectLst>
                  <a:outerShdw blurRad="38100" dist="38100" dir="2700000" algn="tl">
                    <a:srgbClr val="000000">
                      <a:alpha val="43137"/>
                    </a:srgbClr>
                  </a:outerShdw>
                </a:effectLst>
              </a:rPr>
              <a:t>ES</a:t>
            </a:r>
          </a:p>
          <a:p>
            <a:r>
              <a:rPr lang="es-ES" dirty="0" smtClean="0">
                <a:solidFill>
                  <a:schemeClr val="tx2"/>
                </a:solidFill>
                <a:effectLst>
                  <a:outerShdw blurRad="38100" dist="38100" dir="2700000" algn="tl">
                    <a:srgbClr val="000000">
                      <a:alpha val="43137"/>
                    </a:srgbClr>
                  </a:outerShdw>
                </a:effectLst>
              </a:rPr>
              <a:t>FR</a:t>
            </a:r>
          </a:p>
          <a:p>
            <a:r>
              <a:rPr lang="es-ES" dirty="0" smtClean="0">
                <a:solidFill>
                  <a:schemeClr val="tx2"/>
                </a:solidFill>
                <a:effectLst>
                  <a:outerShdw blurRad="38100" dist="38100" dir="2700000" algn="tl">
                    <a:srgbClr val="000000">
                      <a:alpha val="43137"/>
                    </a:srgbClr>
                  </a:outerShdw>
                </a:effectLst>
              </a:rPr>
              <a:t>PT</a:t>
            </a:r>
          </a:p>
          <a:p>
            <a:r>
              <a:rPr lang="es-ES" dirty="0" smtClean="0">
                <a:solidFill>
                  <a:schemeClr val="tx2"/>
                </a:solidFill>
                <a:effectLst>
                  <a:outerShdw blurRad="38100" dist="38100" dir="2700000" algn="tl">
                    <a:srgbClr val="000000">
                      <a:alpha val="43137"/>
                    </a:srgbClr>
                  </a:outerShdw>
                </a:effectLst>
              </a:rPr>
              <a:t>EN</a:t>
            </a:r>
            <a:endParaRPr lang="fr-FR" dirty="0">
              <a:solidFill>
                <a:schemeClr val="tx2"/>
              </a:solidFill>
              <a:effectLst>
                <a:outerShdw blurRad="38100" dist="38100" dir="2700000" algn="tl">
                  <a:srgbClr val="000000">
                    <a:alpha val="43137"/>
                  </a:srgbClr>
                </a:outerShdw>
              </a:effectLst>
            </a:endParaRPr>
          </a:p>
        </p:txBody>
      </p:sp>
      <p:sp>
        <p:nvSpPr>
          <p:cNvPr id="9" name="Flecha abajo 8"/>
          <p:cNvSpPr/>
          <p:nvPr/>
        </p:nvSpPr>
        <p:spPr>
          <a:xfrm>
            <a:off x="4874778" y="3930252"/>
            <a:ext cx="838200" cy="1828800"/>
          </a:xfrm>
          <a:prstGeom prst="downArrow">
            <a:avLst/>
          </a:prstGeom>
          <a:noFill/>
          <a:ln>
            <a:solidFill>
              <a:schemeClr val="tx2">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Imagen 11"/>
          <p:cNvPicPr>
            <a:picLocks noChangeAspect="1"/>
          </p:cNvPicPr>
          <p:nvPr/>
        </p:nvPicPr>
        <p:blipFill rotWithShape="1">
          <a:blip r:embed="rId4"/>
          <a:srcRect l="36530" t="60417" r="24231" b="7292"/>
          <a:stretch/>
        </p:blipFill>
        <p:spPr>
          <a:xfrm>
            <a:off x="1447800" y="5029200"/>
            <a:ext cx="3154846" cy="1459705"/>
          </a:xfrm>
          <a:prstGeom prst="rect">
            <a:avLst/>
          </a:prstGeom>
        </p:spPr>
      </p:pic>
      <p:pic>
        <p:nvPicPr>
          <p:cNvPr id="11" name="Imagen 10"/>
          <p:cNvPicPr>
            <a:picLocks noChangeAspect="1"/>
          </p:cNvPicPr>
          <p:nvPr/>
        </p:nvPicPr>
        <p:blipFill rotWithShape="1">
          <a:blip r:embed="rId5"/>
          <a:srcRect l="21303" t="8333" r="20132" b="9375"/>
          <a:stretch/>
        </p:blipFill>
        <p:spPr>
          <a:xfrm>
            <a:off x="158206" y="1473994"/>
            <a:ext cx="4756472" cy="3757612"/>
          </a:xfrm>
          <a:prstGeom prst="rect">
            <a:avLst/>
          </a:prstGeom>
        </p:spPr>
      </p:pic>
      <p:sp>
        <p:nvSpPr>
          <p:cNvPr id="13" name="Estrella de 5 puntas 12"/>
          <p:cNvSpPr>
            <a:spLocks noChangeAspect="1"/>
          </p:cNvSpPr>
          <p:nvPr/>
        </p:nvSpPr>
        <p:spPr>
          <a:xfrm>
            <a:off x="114109" y="3594306"/>
            <a:ext cx="338328" cy="338328"/>
          </a:xfrm>
          <a:prstGeom prst="star5">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a:p>
        </p:txBody>
      </p:sp>
      <p:sp>
        <p:nvSpPr>
          <p:cNvPr id="14" name="Estrella de 5 puntas 13"/>
          <p:cNvSpPr>
            <a:spLocks noChangeAspect="1"/>
          </p:cNvSpPr>
          <p:nvPr/>
        </p:nvSpPr>
        <p:spPr>
          <a:xfrm>
            <a:off x="1278636" y="6019800"/>
            <a:ext cx="338328" cy="338328"/>
          </a:xfrm>
          <a:prstGeom prst="star5">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a:p>
        </p:txBody>
      </p:sp>
      <p:sp>
        <p:nvSpPr>
          <p:cNvPr id="16" name="Rectángulo 15"/>
          <p:cNvSpPr/>
          <p:nvPr/>
        </p:nvSpPr>
        <p:spPr>
          <a:xfrm>
            <a:off x="2536442" y="685800"/>
            <a:ext cx="3949351" cy="492443"/>
          </a:xfrm>
          <a:prstGeom prst="rect">
            <a:avLst/>
          </a:prstGeom>
        </p:spPr>
        <p:txBody>
          <a:bodyPr wrap="none">
            <a:spAutoFit/>
          </a:bodyPr>
          <a:lstStyle/>
          <a:p>
            <a:r>
              <a:rPr lang="fr-BE" sz="2600" b="1" dirty="0">
                <a:solidFill>
                  <a:schemeClr val="tx2"/>
                </a:solidFill>
                <a:latin typeface="Open Sans Semibold"/>
                <a:ea typeface="+mj-ea"/>
                <a:cs typeface="+mj-cs"/>
              </a:rPr>
              <a:t>www.interreg-sudoe.eu</a:t>
            </a:r>
            <a:endParaRPr lang="fr-FR" sz="2600" b="1" dirty="0">
              <a:solidFill>
                <a:schemeClr val="tx2"/>
              </a:solidFill>
              <a:latin typeface="Open Sans Semibold"/>
              <a:ea typeface="+mj-ea"/>
              <a:cs typeface="+mj-cs"/>
            </a:endParaRPr>
          </a:p>
        </p:txBody>
      </p:sp>
    </p:spTree>
    <p:extLst>
      <p:ext uri="{BB962C8B-B14F-4D97-AF65-F5344CB8AC3E}">
        <p14:creationId xmlns:p14="http://schemas.microsoft.com/office/powerpoint/2010/main" val="531164922"/>
      </p:ext>
    </p:extLst>
  </p:cSld>
  <p:clrMapOvr>
    <a:masterClrMapping/>
  </p:clrMapOvr>
  <p:transition spd="slow">
    <p:push dir="u"/>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04800" y="3644494"/>
            <a:ext cx="8839200" cy="2554545"/>
          </a:xfrm>
          <a:prstGeom prst="rect">
            <a:avLst/>
          </a:prstGeom>
        </p:spPr>
        <p:txBody>
          <a:bodyPr wrap="square">
            <a:spAutoFit/>
          </a:bodyPr>
          <a:lstStyle/>
          <a:p>
            <a:pPr marL="285750" indent="-285750" algn="just">
              <a:buFont typeface="Wingdings" panose="05000000000000000000" pitchFamily="2" charset="2"/>
              <a:buChar char="§"/>
            </a:pPr>
            <a:r>
              <a:rPr lang="fr-FR" dirty="0" smtClean="0">
                <a:solidFill>
                  <a:srgbClr val="000000"/>
                </a:solidFill>
                <a:latin typeface="Open Sans" panose="020B0606030504020204" pitchFamily="34" charset="0"/>
              </a:rPr>
              <a:t>Document que le chef de file </a:t>
            </a:r>
            <a:r>
              <a:rPr lang="fr-FR" dirty="0">
                <a:solidFill>
                  <a:srgbClr val="000000"/>
                </a:solidFill>
                <a:latin typeface="Open Sans" panose="020B0606030504020204" pitchFamily="34" charset="0"/>
              </a:rPr>
              <a:t>signe dans sa </a:t>
            </a:r>
            <a:r>
              <a:rPr lang="fr-FR" dirty="0" smtClean="0">
                <a:solidFill>
                  <a:srgbClr val="000000"/>
                </a:solidFill>
                <a:latin typeface="Open Sans" panose="020B0606030504020204" pitchFamily="34" charset="0"/>
              </a:rPr>
              <a:t>langue en représentation du partenariat.</a:t>
            </a:r>
          </a:p>
          <a:p>
            <a:pPr algn="just"/>
            <a:endParaRPr lang="fr-FR" dirty="0" smtClean="0">
              <a:solidFill>
                <a:srgbClr val="000000"/>
              </a:solidFill>
              <a:latin typeface="Open Sans" panose="020B0606030504020204" pitchFamily="34" charset="0"/>
            </a:endParaRPr>
          </a:p>
          <a:p>
            <a:pPr marL="285750" indent="-285750" algn="just">
              <a:buFont typeface="Wingdings" panose="05000000000000000000" pitchFamily="2" charset="2"/>
              <a:buChar char="§"/>
            </a:pPr>
            <a:r>
              <a:rPr lang="fr-FR" dirty="0" smtClean="0">
                <a:solidFill>
                  <a:srgbClr val="000000"/>
                </a:solidFill>
                <a:latin typeface="Open Sans" panose="020B0606030504020204" pitchFamily="34" charset="0"/>
              </a:rPr>
              <a:t>Signé par le représentant légal de l’entité, cacheté et daté et </a:t>
            </a:r>
            <a:r>
              <a:rPr lang="fr-FR" b="1" dirty="0" smtClean="0">
                <a:solidFill>
                  <a:srgbClr val="000000"/>
                </a:solidFill>
                <a:latin typeface="Open Sans" panose="020B0606030504020204" pitchFamily="34" charset="0"/>
              </a:rPr>
              <a:t>envoyé en format électronique (scanné) via eSudoe et en support papier (original) au secrétariat conjoint</a:t>
            </a:r>
            <a:r>
              <a:rPr lang="fr-FR" dirty="0" smtClean="0">
                <a:solidFill>
                  <a:srgbClr val="000000"/>
                </a:solidFill>
                <a:latin typeface="Open Sans" panose="020B0606030504020204" pitchFamily="34" charset="0"/>
              </a:rPr>
              <a:t>, dans les délais établis dans l’appel à projets.</a:t>
            </a:r>
          </a:p>
          <a:p>
            <a:pPr algn="just"/>
            <a:endParaRPr lang="fr-FR" dirty="0" smtClean="0">
              <a:solidFill>
                <a:srgbClr val="000000"/>
              </a:solidFill>
              <a:latin typeface="Open Sans" panose="020B0606030504020204" pitchFamily="34" charset="0"/>
            </a:endParaRPr>
          </a:p>
          <a:p>
            <a:pPr marL="285750" indent="-285750" algn="just">
              <a:buFont typeface="Wingdings" panose="05000000000000000000" pitchFamily="2" charset="2"/>
              <a:buChar char="§"/>
            </a:pPr>
            <a:r>
              <a:rPr lang="fr-FR" dirty="0" smtClean="0">
                <a:solidFill>
                  <a:srgbClr val="000000"/>
                </a:solidFill>
                <a:latin typeface="Open Sans" panose="020B0606030504020204" pitchFamily="34" charset="0"/>
              </a:rPr>
              <a:t>Modèle à télécharger dans eSudoe </a:t>
            </a:r>
            <a:endParaRPr lang="fr-FR" sz="1600" dirty="0" smtClean="0">
              <a:solidFill>
                <a:srgbClr val="000000"/>
              </a:solidFill>
              <a:latin typeface="Open Sans" panose="020B0606030504020204" pitchFamily="34" charset="0"/>
            </a:endParaRPr>
          </a:p>
          <a:p>
            <a:pPr algn="just"/>
            <a:endParaRPr lang="fr-FR" sz="1600" dirty="0" smtClean="0">
              <a:solidFill>
                <a:srgbClr val="000000"/>
              </a:solidFill>
              <a:latin typeface="Open Sans" panose="020B0606030504020204" pitchFamily="34" charset="0"/>
            </a:endParaRPr>
          </a:p>
        </p:txBody>
      </p:sp>
      <p:graphicFrame>
        <p:nvGraphicFramePr>
          <p:cNvPr id="8" name="Diagrama 7"/>
          <p:cNvGraphicFramePr/>
          <p:nvPr>
            <p:extLst>
              <p:ext uri="{D42A27DB-BD31-4B8C-83A1-F6EECF244321}">
                <p14:modId xmlns:p14="http://schemas.microsoft.com/office/powerpoint/2010/main" val="2256339178"/>
              </p:ext>
            </p:extLst>
          </p:nvPr>
        </p:nvGraphicFramePr>
        <p:xfrm>
          <a:off x="457200" y="954314"/>
          <a:ext cx="8153400" cy="12554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a:hlinkClick r:id="rId7" action="ppaction://hlinkfile"/>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191000" y="2514600"/>
            <a:ext cx="685800" cy="914400"/>
          </a:xfrm>
          <a:prstGeom prst="rect">
            <a:avLst/>
          </a:prstGeom>
        </p:spPr>
      </p:pic>
    </p:spTree>
    <p:extLst>
      <p:ext uri="{BB962C8B-B14F-4D97-AF65-F5344CB8AC3E}">
        <p14:creationId xmlns:p14="http://schemas.microsoft.com/office/powerpoint/2010/main" val="384120697"/>
      </p:ext>
    </p:extLst>
  </p:cSld>
  <p:clrMapOvr>
    <a:masterClrMapping/>
  </p:clrMapOvr>
  <p:transition spd="slow">
    <p:wipe dir="d"/>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43057" y="3657600"/>
            <a:ext cx="8381686" cy="2585323"/>
          </a:xfrm>
          <a:prstGeom prst="rect">
            <a:avLst/>
          </a:prstGeom>
        </p:spPr>
        <p:txBody>
          <a:bodyPr wrap="square">
            <a:spAutoFit/>
          </a:bodyPr>
          <a:lstStyle/>
          <a:p>
            <a:pPr marL="285750" indent="-285750" algn="just">
              <a:buFont typeface="Wingdings" panose="05000000000000000000" pitchFamily="2" charset="2"/>
              <a:buChar char="§"/>
            </a:pPr>
            <a:r>
              <a:rPr lang="fr-FR" dirty="0" smtClean="0">
                <a:solidFill>
                  <a:srgbClr val="000000"/>
                </a:solidFill>
                <a:latin typeface="Open Sans" panose="020B0606030504020204" pitchFamily="34" charset="0"/>
              </a:rPr>
              <a:t>A présenter par chacun des bénéficiaires qui compose le partenariat (dans sa langue respective)</a:t>
            </a:r>
          </a:p>
          <a:p>
            <a:pPr algn="just"/>
            <a:endParaRPr lang="fr-FR" dirty="0" smtClean="0">
              <a:solidFill>
                <a:srgbClr val="000000"/>
              </a:solidFill>
              <a:latin typeface="Open Sans" panose="020B0606030504020204" pitchFamily="34" charset="0"/>
            </a:endParaRPr>
          </a:p>
          <a:p>
            <a:pPr marL="285750" indent="-285750" algn="just">
              <a:buFont typeface="Wingdings" panose="05000000000000000000" pitchFamily="2" charset="2"/>
              <a:buChar char="§"/>
            </a:pPr>
            <a:r>
              <a:rPr lang="fr-FR" dirty="0" smtClean="0">
                <a:solidFill>
                  <a:srgbClr val="000000"/>
                </a:solidFill>
                <a:latin typeface="Open Sans" panose="020B0606030504020204" pitchFamily="34" charset="0"/>
              </a:rPr>
              <a:t>Les déclarations doivent être </a:t>
            </a:r>
            <a:r>
              <a:rPr lang="fr-FR" b="1" dirty="0" smtClean="0">
                <a:solidFill>
                  <a:srgbClr val="000000"/>
                </a:solidFill>
                <a:latin typeface="Open Sans" panose="020B0606030504020204" pitchFamily="34" charset="0"/>
              </a:rPr>
              <a:t>enregistrées dans eSudoe </a:t>
            </a:r>
            <a:r>
              <a:rPr lang="fr-FR" dirty="0" smtClean="0">
                <a:solidFill>
                  <a:srgbClr val="000000"/>
                </a:solidFill>
                <a:latin typeface="Open Sans" panose="020B0606030504020204" pitchFamily="34" charset="0"/>
              </a:rPr>
              <a:t>(une fois renseignées et scannées) par le chef de file avant d’envoyer la proposition de projet (elles ne doivent pas être envoyées en support papier au secrétariat conjoint)</a:t>
            </a:r>
          </a:p>
          <a:p>
            <a:pPr algn="just"/>
            <a:endParaRPr lang="fr-FR" dirty="0" smtClean="0">
              <a:solidFill>
                <a:srgbClr val="000000"/>
              </a:solidFill>
              <a:latin typeface="Open Sans" panose="020B0606030504020204" pitchFamily="34" charset="0"/>
            </a:endParaRPr>
          </a:p>
          <a:p>
            <a:pPr marL="285750" indent="-285750" algn="just">
              <a:buFont typeface="Wingdings" panose="05000000000000000000" pitchFamily="2" charset="2"/>
              <a:buChar char="§"/>
            </a:pPr>
            <a:r>
              <a:rPr lang="fr-FR" dirty="0">
                <a:solidFill>
                  <a:srgbClr val="000000"/>
                </a:solidFill>
                <a:latin typeface="Open Sans" panose="020B0606030504020204" pitchFamily="34" charset="0"/>
              </a:rPr>
              <a:t>Modèle à télécharger </a:t>
            </a:r>
            <a:r>
              <a:rPr lang="fr-FR" dirty="0" smtClean="0">
                <a:solidFill>
                  <a:srgbClr val="000000"/>
                </a:solidFill>
                <a:latin typeface="Open Sans" panose="020B0606030504020204" pitchFamily="34" charset="0"/>
              </a:rPr>
              <a:t>dans eSudoe </a:t>
            </a:r>
            <a:endParaRPr lang="fr-FR" sz="1600" dirty="0">
              <a:solidFill>
                <a:srgbClr val="000000"/>
              </a:solidFill>
              <a:latin typeface="Open Sans" panose="020B0606030504020204" pitchFamily="34" charset="0"/>
            </a:endParaRPr>
          </a:p>
        </p:txBody>
      </p:sp>
      <p:graphicFrame>
        <p:nvGraphicFramePr>
          <p:cNvPr id="8" name="Diagrama 7"/>
          <p:cNvGraphicFramePr/>
          <p:nvPr>
            <p:extLst>
              <p:ext uri="{D42A27DB-BD31-4B8C-83A1-F6EECF244321}">
                <p14:modId xmlns:p14="http://schemas.microsoft.com/office/powerpoint/2010/main" val="96183014"/>
              </p:ext>
            </p:extLst>
          </p:nvPr>
        </p:nvGraphicFramePr>
        <p:xfrm>
          <a:off x="381000" y="990600"/>
          <a:ext cx="81534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a:hlinkClick r:id="rId7" action="ppaction://hlinkfile"/>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191000" y="2362200"/>
            <a:ext cx="685800" cy="914400"/>
          </a:xfrm>
          <a:prstGeom prst="rect">
            <a:avLst/>
          </a:prstGeom>
        </p:spPr>
      </p:pic>
    </p:spTree>
    <p:extLst>
      <p:ext uri="{BB962C8B-B14F-4D97-AF65-F5344CB8AC3E}">
        <p14:creationId xmlns:p14="http://schemas.microsoft.com/office/powerpoint/2010/main" val="2390288089"/>
      </p:ext>
    </p:extLst>
  </p:cSld>
  <p:clrMapOvr>
    <a:masterClrMapping/>
  </p:clrMapOvr>
  <p:transition spd="slow">
    <p:wipe dir="d"/>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rotWithShape="1">
          <a:blip r:embed="rId2"/>
          <a:srcRect l="30088" t="8334" r="30088" b="15625"/>
          <a:stretch/>
        </p:blipFill>
        <p:spPr>
          <a:xfrm>
            <a:off x="3962400" y="1523999"/>
            <a:ext cx="4921338" cy="5283201"/>
          </a:xfrm>
          <a:prstGeom prst="rect">
            <a:avLst/>
          </a:prstGeom>
        </p:spPr>
      </p:pic>
      <p:sp>
        <p:nvSpPr>
          <p:cNvPr id="3" name="Rectángulo 2"/>
          <p:cNvSpPr/>
          <p:nvPr/>
        </p:nvSpPr>
        <p:spPr>
          <a:xfrm>
            <a:off x="25400" y="1905000"/>
            <a:ext cx="3810000" cy="4801314"/>
          </a:xfrm>
          <a:prstGeom prst="rect">
            <a:avLst/>
          </a:prstGeom>
        </p:spPr>
        <p:txBody>
          <a:bodyPr wrap="square">
            <a:spAutoFit/>
          </a:bodyPr>
          <a:lstStyle/>
          <a:p>
            <a:r>
              <a:rPr lang="fr-FR" dirty="0" smtClean="0">
                <a:solidFill>
                  <a:srgbClr val="000000"/>
                </a:solidFill>
                <a:latin typeface="Open Sans" panose="020B0606030504020204" pitchFamily="34" charset="0"/>
              </a:rPr>
              <a:t>Tous les documents du dossier de candidature sont disponibles au format Word dans le “kit de candidature” à télécharger sur le site Internet</a:t>
            </a:r>
          </a:p>
          <a:p>
            <a:endParaRPr lang="fr-FR" dirty="0" smtClean="0">
              <a:solidFill>
                <a:srgbClr val="000000"/>
              </a:solidFill>
              <a:latin typeface="Open Sans" panose="020B0606030504020204" pitchFamily="34" charset="0"/>
            </a:endParaRPr>
          </a:p>
          <a:p>
            <a:r>
              <a:rPr lang="fr-FR" dirty="0" smtClean="0">
                <a:solidFill>
                  <a:srgbClr val="000000"/>
                </a:solidFill>
                <a:latin typeface="Open Sans" panose="020B0606030504020204" pitchFamily="34" charset="0"/>
              </a:rPr>
              <a:t>Il s’agit de documents pour faciliter la préparation des candidatures; ils ne doivent en aucun cas être envoyés au titre de proposition/formulaire de candidature</a:t>
            </a:r>
          </a:p>
          <a:p>
            <a:endParaRPr lang="fr-FR" dirty="0" smtClean="0">
              <a:solidFill>
                <a:srgbClr val="000000"/>
              </a:solidFill>
              <a:latin typeface="Open Sans" panose="020B0606030504020204" pitchFamily="34" charset="0"/>
            </a:endParaRPr>
          </a:p>
          <a:p>
            <a:endParaRPr lang="fr-FR" dirty="0" smtClean="0">
              <a:solidFill>
                <a:srgbClr val="000000"/>
              </a:solidFill>
              <a:latin typeface="Open Sans" panose="020B0606030504020204" pitchFamily="34" charset="0"/>
            </a:endParaRPr>
          </a:p>
          <a:p>
            <a:r>
              <a:rPr lang="fr-FR" i="1" dirty="0" smtClean="0">
                <a:solidFill>
                  <a:srgbClr val="000000"/>
                </a:solidFill>
                <a:latin typeface="Open Sans" panose="020B0606030504020204" pitchFamily="34" charset="0"/>
              </a:rPr>
              <a:t>Projets/ Outils pour les bénéficiaires potentiels / “Kit de Candidature”</a:t>
            </a:r>
          </a:p>
          <a:p>
            <a:pPr marL="285750" indent="-285750">
              <a:buFont typeface="Wingdings" panose="05000000000000000000" pitchFamily="2" charset="2"/>
              <a:buChar char="§"/>
            </a:pPr>
            <a:endParaRPr lang="fr-FR" dirty="0">
              <a:solidFill>
                <a:srgbClr val="000000"/>
              </a:solidFill>
              <a:latin typeface="Open Sans" panose="020B0606030504020204" pitchFamily="34" charset="0"/>
            </a:endParaRPr>
          </a:p>
        </p:txBody>
      </p:sp>
      <p:graphicFrame>
        <p:nvGraphicFramePr>
          <p:cNvPr id="8" name="Diagrama 7"/>
          <p:cNvGraphicFramePr/>
          <p:nvPr>
            <p:extLst/>
          </p:nvPr>
        </p:nvGraphicFramePr>
        <p:xfrm>
          <a:off x="838200" y="762000"/>
          <a:ext cx="7467600" cy="76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ángulo 3"/>
          <p:cNvSpPr/>
          <p:nvPr/>
        </p:nvSpPr>
        <p:spPr>
          <a:xfrm>
            <a:off x="5334000" y="6172199"/>
            <a:ext cx="3429000" cy="635001"/>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447902301"/>
      </p:ext>
    </p:extLst>
  </p:cSld>
  <p:clrMapOvr>
    <a:masterClrMapping/>
  </p:clrMapOvr>
  <p:transition spd="slow">
    <p:wipe dir="d"/>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09575" y="2209800"/>
            <a:ext cx="8381686" cy="3416320"/>
          </a:xfrm>
          <a:prstGeom prst="rect">
            <a:avLst/>
          </a:prstGeom>
        </p:spPr>
        <p:txBody>
          <a:bodyPr wrap="square">
            <a:spAutoFit/>
          </a:bodyPr>
          <a:lstStyle/>
          <a:p>
            <a:pPr marL="285750" indent="-285750" algn="just">
              <a:buFont typeface="Wingdings" panose="05000000000000000000" pitchFamily="2" charset="2"/>
              <a:buChar char="§"/>
            </a:pPr>
            <a:r>
              <a:rPr lang="fr-FR" b="1" dirty="0">
                <a:solidFill>
                  <a:srgbClr val="000000"/>
                </a:solidFill>
                <a:latin typeface="Open Sans" panose="020B0606030504020204" pitchFamily="34" charset="0"/>
              </a:rPr>
              <a:t>À</a:t>
            </a:r>
            <a:r>
              <a:rPr lang="fr-FR" b="1" dirty="0" smtClean="0">
                <a:solidFill>
                  <a:srgbClr val="000000"/>
                </a:solidFill>
                <a:latin typeface="Open Sans" panose="020B0606030504020204" pitchFamily="34" charset="0"/>
              </a:rPr>
              <a:t> </a:t>
            </a:r>
            <a:r>
              <a:rPr lang="fr-FR" b="1" dirty="0" smtClean="0">
                <a:solidFill>
                  <a:srgbClr val="000000"/>
                </a:solidFill>
                <a:latin typeface="Open Sans" panose="020B0606030504020204" pitchFamily="34" charset="0"/>
              </a:rPr>
              <a:t>envoyer jusqu’au 31 mars 2017 à 12h00, heure locale de Santander, </a:t>
            </a:r>
            <a:r>
              <a:rPr lang="fr-FR" b="1" u="sng" dirty="0" smtClean="0">
                <a:solidFill>
                  <a:srgbClr val="000000"/>
                </a:solidFill>
                <a:latin typeface="Open Sans" panose="020B0606030504020204" pitchFamily="34" charset="0"/>
              </a:rPr>
              <a:t>via eSudoe</a:t>
            </a:r>
            <a:r>
              <a:rPr lang="fr-FR" b="1" dirty="0" smtClean="0">
                <a:solidFill>
                  <a:srgbClr val="000000"/>
                </a:solidFill>
                <a:latin typeface="Open Sans" panose="020B0606030504020204" pitchFamily="34" charset="0"/>
              </a:rPr>
              <a:t>. </a:t>
            </a:r>
          </a:p>
          <a:p>
            <a:pPr algn="just"/>
            <a:endParaRPr lang="fr-FR" dirty="0" smtClean="0">
              <a:solidFill>
                <a:srgbClr val="000000"/>
              </a:solidFill>
              <a:latin typeface="Open Sans" panose="020B0606030504020204" pitchFamily="34" charset="0"/>
            </a:endParaRPr>
          </a:p>
          <a:p>
            <a:pPr marL="285750" indent="-285750" algn="just">
              <a:buFont typeface="Arial" panose="020B0604020202020204" pitchFamily="34" charset="0"/>
              <a:buChar char="•"/>
            </a:pPr>
            <a:r>
              <a:rPr lang="fr-FR" b="1" dirty="0" smtClean="0">
                <a:solidFill>
                  <a:srgbClr val="000000"/>
                </a:solidFill>
                <a:latin typeface="Open Sans" panose="020B0606030504020204" pitchFamily="34" charset="0"/>
              </a:rPr>
              <a:t>Envoyer par </a:t>
            </a:r>
            <a:r>
              <a:rPr lang="fr-FR" b="1" u="sng" dirty="0" smtClean="0">
                <a:solidFill>
                  <a:srgbClr val="000000"/>
                </a:solidFill>
                <a:latin typeface="Open Sans" panose="020B0606030504020204" pitchFamily="34" charset="0"/>
              </a:rPr>
              <a:t>courrier </a:t>
            </a:r>
            <a:r>
              <a:rPr lang="fr-FR" b="1" u="sng" dirty="0" smtClean="0">
                <a:solidFill>
                  <a:srgbClr val="000000"/>
                </a:solidFill>
                <a:latin typeface="Open Sans" panose="020B0606030504020204" pitchFamily="34" charset="0"/>
              </a:rPr>
              <a:t>recommandé</a:t>
            </a:r>
            <a:r>
              <a:rPr lang="fr-FR" b="1" dirty="0" smtClean="0">
                <a:solidFill>
                  <a:srgbClr val="000000"/>
                </a:solidFill>
                <a:latin typeface="Open Sans" panose="020B0606030504020204" pitchFamily="34" charset="0"/>
              </a:rPr>
              <a:t> </a:t>
            </a:r>
            <a:r>
              <a:rPr lang="fr-FR" b="1" dirty="0" smtClean="0">
                <a:solidFill>
                  <a:srgbClr val="000000"/>
                </a:solidFill>
                <a:latin typeface="Open Sans" panose="020B0606030504020204" pitchFamily="34" charset="0"/>
              </a:rPr>
              <a:t>l’original de la déclaration </a:t>
            </a:r>
            <a:r>
              <a:rPr lang="fr-FR" b="1" dirty="0" smtClean="0">
                <a:solidFill>
                  <a:srgbClr val="000000"/>
                </a:solidFill>
                <a:latin typeface="Open Sans" panose="020B0606030504020204" pitchFamily="34" charset="0"/>
              </a:rPr>
              <a:t>responsable </a:t>
            </a:r>
            <a:r>
              <a:rPr lang="fr-FR" b="1" dirty="0" smtClean="0">
                <a:solidFill>
                  <a:srgbClr val="000000"/>
                </a:solidFill>
                <a:latin typeface="Open Sans" panose="020B0606030504020204" pitchFamily="34" charset="0"/>
              </a:rPr>
              <a:t>et d’engagement signée, datée et cachetée par le représentant légal de l’entité du chef de file, jusqu’au 31 mars 2017, </a:t>
            </a:r>
            <a:r>
              <a:rPr lang="fr-FR" dirty="0" smtClean="0">
                <a:solidFill>
                  <a:srgbClr val="000000"/>
                </a:solidFill>
                <a:latin typeface="Open Sans" panose="020B0606030504020204" pitchFamily="34" charset="0"/>
              </a:rPr>
              <a:t>le cachet de la poste faisant foi </a:t>
            </a:r>
            <a:r>
              <a:rPr lang="fr-FR" dirty="0" smtClean="0">
                <a:solidFill>
                  <a:srgbClr val="000000"/>
                </a:solidFill>
                <a:latin typeface="Open Sans" panose="020B0606030504020204" pitchFamily="34" charset="0"/>
              </a:rPr>
              <a:t>à </a:t>
            </a:r>
            <a:r>
              <a:rPr lang="fr-FR" dirty="0" smtClean="0">
                <a:solidFill>
                  <a:srgbClr val="000000"/>
                </a:solidFill>
                <a:latin typeface="Open Sans" panose="020B0606030504020204" pitchFamily="34" charset="0"/>
              </a:rPr>
              <a:t>l’adresse suivante:  </a:t>
            </a:r>
          </a:p>
          <a:p>
            <a:endParaRPr lang="fr-FR" dirty="0" smtClean="0">
              <a:solidFill>
                <a:srgbClr val="000000"/>
              </a:solidFill>
              <a:latin typeface="Open Sans" panose="020B0606030504020204" pitchFamily="34" charset="0"/>
            </a:endParaRPr>
          </a:p>
          <a:p>
            <a:pPr algn="ctr"/>
            <a:r>
              <a:rPr lang="fr-FR" dirty="0" smtClean="0">
                <a:solidFill>
                  <a:srgbClr val="000000"/>
                </a:solidFill>
                <a:latin typeface="Open Sans" panose="020B0606030504020204" pitchFamily="34" charset="0"/>
              </a:rPr>
              <a:t>Secrétariat conjoint Sudoe </a:t>
            </a:r>
          </a:p>
          <a:p>
            <a:pPr algn="ctr"/>
            <a:r>
              <a:rPr lang="fr-FR" dirty="0" smtClean="0">
                <a:solidFill>
                  <a:srgbClr val="000000"/>
                </a:solidFill>
                <a:latin typeface="Open Sans" panose="020B0606030504020204" pitchFamily="34" charset="0"/>
              </a:rPr>
              <a:t>Plaza del Príncipe, nº 4, 1ª planta </a:t>
            </a:r>
          </a:p>
          <a:p>
            <a:pPr algn="ctr"/>
            <a:r>
              <a:rPr lang="fr-FR" dirty="0" smtClean="0">
                <a:solidFill>
                  <a:srgbClr val="000000"/>
                </a:solidFill>
                <a:latin typeface="Open Sans" panose="020B0606030504020204" pitchFamily="34" charset="0"/>
              </a:rPr>
              <a:t>39003 SANTANDER </a:t>
            </a:r>
          </a:p>
          <a:p>
            <a:pPr algn="ctr"/>
            <a:r>
              <a:rPr lang="fr-FR" dirty="0" smtClean="0">
                <a:solidFill>
                  <a:srgbClr val="000000"/>
                </a:solidFill>
                <a:latin typeface="Open Sans" panose="020B0606030504020204" pitchFamily="34" charset="0"/>
              </a:rPr>
              <a:t>ESPAGNE</a:t>
            </a:r>
            <a:endParaRPr lang="fr-FR" dirty="0"/>
          </a:p>
        </p:txBody>
      </p:sp>
      <p:sp>
        <p:nvSpPr>
          <p:cNvPr id="5" name="Título 10"/>
          <p:cNvSpPr txBox="1">
            <a:spLocks/>
          </p:cNvSpPr>
          <p:nvPr/>
        </p:nvSpPr>
        <p:spPr>
          <a:xfrm>
            <a:off x="409575" y="1234131"/>
            <a:ext cx="8124825" cy="547918"/>
          </a:xfrm>
          <a:prstGeom prst="rect">
            <a:avLst/>
          </a:prstGeom>
        </p:spPr>
        <p:txBody>
          <a:bodyPr>
            <a:noAutofit/>
          </a:bodyPr>
          <a:lstStyle>
            <a:lvl1pPr algn="l" defTabSz="914400" rtl="0" eaLnBrk="1" latinLnBrk="0" hangingPunct="1">
              <a:spcBef>
                <a:spcPct val="0"/>
              </a:spcBef>
              <a:buNone/>
              <a:defRPr kumimoji="0" lang="es-ES" sz="2600" b="1" i="0" kern="1200">
                <a:solidFill>
                  <a:schemeClr val="tx2"/>
                </a:solidFill>
                <a:latin typeface="Open Sans Semibold"/>
                <a:ea typeface="+mj-ea"/>
                <a:cs typeface="+mj-cs"/>
              </a:defRPr>
            </a:lvl1pPr>
          </a:lstStyle>
          <a:p>
            <a:r>
              <a:rPr lang="fr-FR" sz="2400" dirty="0" smtClean="0"/>
              <a:t>1ère phase: présentation de la documentation / délais</a:t>
            </a:r>
            <a:endParaRPr lang="fr-FR" sz="2400" dirty="0"/>
          </a:p>
        </p:txBody>
      </p:sp>
    </p:spTree>
    <p:extLst>
      <p:ext uri="{BB962C8B-B14F-4D97-AF65-F5344CB8AC3E}">
        <p14:creationId xmlns:p14="http://schemas.microsoft.com/office/powerpoint/2010/main" val="3141948073"/>
      </p:ext>
    </p:extLst>
  </p:cSld>
  <p:clrMapOvr>
    <a:masterClrMapping/>
  </p:clrMapOvr>
  <p:transition spd="slow">
    <p:wipe dir="d"/>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SC Sudoe +34 942 23 83 62</a:t>
            </a:r>
            <a:endParaRPr lang="fr-FR"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2590800"/>
            <a:ext cx="4191000" cy="3409950"/>
          </a:xfrm>
          <a:prstGeom prst="rect">
            <a:avLst/>
          </a:prstGeom>
        </p:spPr>
      </p:pic>
      <p:sp>
        <p:nvSpPr>
          <p:cNvPr id="4" name="CuadroTexto 3"/>
          <p:cNvSpPr txBox="1"/>
          <p:nvPr/>
        </p:nvSpPr>
        <p:spPr>
          <a:xfrm>
            <a:off x="5029200" y="3926443"/>
            <a:ext cx="2473754" cy="492443"/>
          </a:xfrm>
          <a:prstGeom prst="rect">
            <a:avLst/>
          </a:prstGeom>
          <a:noFill/>
        </p:spPr>
        <p:txBody>
          <a:bodyPr wrap="none" rtlCol="0">
            <a:spAutoFit/>
          </a:bodyPr>
          <a:lstStyle/>
          <a:p>
            <a:r>
              <a:rPr lang="es-ES" sz="2600" b="1" dirty="0">
                <a:solidFill>
                  <a:schemeClr val="tx2"/>
                </a:solidFill>
                <a:latin typeface="Open Sans Semibold"/>
                <a:ea typeface="+mj-ea"/>
                <a:cs typeface="+mj-cs"/>
              </a:rPr>
              <a:t>10h00 – 13h00</a:t>
            </a:r>
            <a:endParaRPr lang="fr-FR" sz="2600" b="1" dirty="0">
              <a:solidFill>
                <a:schemeClr val="tx2"/>
              </a:solidFill>
              <a:latin typeface="Open Sans Semibold"/>
              <a:ea typeface="+mj-ea"/>
              <a:cs typeface="+mj-cs"/>
            </a:endParaRPr>
          </a:p>
        </p:txBody>
      </p:sp>
    </p:spTree>
    <p:extLst>
      <p:ext uri="{BB962C8B-B14F-4D97-AF65-F5344CB8AC3E}">
        <p14:creationId xmlns:p14="http://schemas.microsoft.com/office/powerpoint/2010/main" val="1910127036"/>
      </p:ext>
    </p:extLst>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sz="quarter" idx="13"/>
          </p:nvPr>
        </p:nvPicPr>
        <p:blipFill>
          <a:blip r:embed="rId3" cstate="email">
            <a:extLst>
              <a:ext uri="{28A0092B-C50C-407E-A947-70E740481C1C}">
                <a14:useLocalDpi xmlns:a14="http://schemas.microsoft.com/office/drawing/2010/main" val="0"/>
              </a:ext>
            </a:extLst>
          </a:blip>
          <a:stretch>
            <a:fillRect/>
          </a:stretch>
        </p:blipFill>
        <p:spPr>
          <a:xfrm>
            <a:off x="3231963" y="0"/>
            <a:ext cx="5960852" cy="6496956"/>
          </a:xfrm>
        </p:spPr>
      </p:pic>
      <p:sp>
        <p:nvSpPr>
          <p:cNvPr id="2" name="Título 1"/>
          <p:cNvSpPr>
            <a:spLocks noGrp="1"/>
          </p:cNvSpPr>
          <p:nvPr>
            <p:ph type="title"/>
          </p:nvPr>
        </p:nvSpPr>
        <p:spPr/>
        <p:txBody>
          <a:bodyPr/>
          <a:lstStyle/>
          <a:p>
            <a:r>
              <a:rPr lang="es-ES" dirty="0"/>
              <a:t>Le </a:t>
            </a:r>
            <a:r>
              <a:rPr lang="es-ES" dirty="0" err="1"/>
              <a:t>territoire</a:t>
            </a:r>
            <a:r>
              <a:rPr lang="es-ES" dirty="0"/>
              <a:t> </a:t>
            </a:r>
            <a:r>
              <a:rPr lang="es-ES" dirty="0" err="1"/>
              <a:t>éligible</a:t>
            </a:r>
            <a:r>
              <a:rPr lang="es-ES" dirty="0"/>
              <a:t> Sudoe</a:t>
            </a:r>
            <a:endParaRPr lang="fr-FR" dirty="0"/>
          </a:p>
        </p:txBody>
      </p:sp>
      <p:sp>
        <p:nvSpPr>
          <p:cNvPr id="12" name="CuadroTexto 11"/>
          <p:cNvSpPr txBox="1"/>
          <p:nvPr/>
        </p:nvSpPr>
        <p:spPr>
          <a:xfrm>
            <a:off x="28415" y="2058903"/>
            <a:ext cx="3691632" cy="2308324"/>
          </a:xfrm>
          <a:prstGeom prst="rect">
            <a:avLst/>
          </a:prstGeom>
          <a:noFill/>
        </p:spPr>
        <p:txBody>
          <a:bodyPr wrap="square" rtlCol="0">
            <a:spAutoFit/>
          </a:bodyPr>
          <a:lstStyle/>
          <a:p>
            <a:r>
              <a:rPr lang="es-ES" dirty="0" err="1">
                <a:latin typeface="Open Sans" panose="020B0606030504020204" pitchFamily="34" charset="0"/>
                <a:ea typeface="Open Sans" panose="020B0606030504020204" pitchFamily="34" charset="0"/>
                <a:cs typeface="Open Sans" panose="020B0606030504020204" pitchFamily="34" charset="0"/>
              </a:rPr>
              <a:t>Tous</a:t>
            </a:r>
            <a:r>
              <a:rPr lang="es-ES" dirty="0">
                <a:latin typeface="Open Sans" panose="020B0606030504020204" pitchFamily="34" charset="0"/>
                <a:ea typeface="Open Sans" panose="020B0606030504020204" pitchFamily="34" charset="0"/>
                <a:cs typeface="Open Sans" panose="020B0606030504020204" pitchFamily="34" charset="0"/>
              </a:rPr>
              <a:t> les </a:t>
            </a:r>
            <a:r>
              <a:rPr lang="es-ES" dirty="0" err="1">
                <a:latin typeface="Open Sans" panose="020B0606030504020204" pitchFamily="34" charset="0"/>
                <a:ea typeface="Open Sans" panose="020B0606030504020204" pitchFamily="34" charset="0"/>
                <a:cs typeface="Open Sans" panose="020B0606030504020204" pitchFamily="34" charset="0"/>
              </a:rPr>
              <a:t>organismes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situés</a:t>
            </a:r>
            <a:r>
              <a:rPr lang="es-ES" dirty="0">
                <a:latin typeface="Open Sans" panose="020B0606030504020204" pitchFamily="34" charset="0"/>
                <a:ea typeface="Open Sans" panose="020B0606030504020204" pitchFamily="34" charset="0"/>
                <a:cs typeface="Open Sans" panose="020B0606030504020204" pitchFamily="34" charset="0"/>
              </a:rPr>
              <a:t> en</a:t>
            </a:r>
          </a:p>
          <a:p>
            <a:r>
              <a:rPr lang="es-ES" dirty="0" err="1">
                <a:latin typeface="Open Sans" panose="020B0606030504020204" pitchFamily="34" charset="0"/>
                <a:ea typeface="Open Sans" panose="020B0606030504020204" pitchFamily="34" charset="0"/>
                <a:cs typeface="Open Sans" panose="020B0606030504020204" pitchFamily="34" charset="0"/>
              </a:rPr>
              <a:t>Espagne</a:t>
            </a:r>
            <a:r>
              <a:rPr lang="es-ES" dirty="0">
                <a:latin typeface="Open Sans" panose="020B0606030504020204" pitchFamily="34" charset="0"/>
                <a:ea typeface="Open Sans" panose="020B0606030504020204" pitchFamily="34" charset="0"/>
                <a:cs typeface="Open Sans" panose="020B0606030504020204" pitchFamily="34" charset="0"/>
              </a:rPr>
              <a:t> - CA continentales/ </a:t>
            </a:r>
            <a:r>
              <a:rPr lang="es-ES" dirty="0" err="1">
                <a:latin typeface="Open Sans" panose="020B0606030504020204" pitchFamily="34" charset="0"/>
                <a:ea typeface="Open Sans" panose="020B0606030504020204" pitchFamily="34" charset="0"/>
                <a:cs typeface="Open Sans" panose="020B0606030504020204" pitchFamily="34" charset="0"/>
              </a:rPr>
              <a:t>Baléares</a:t>
            </a:r>
            <a:r>
              <a:rPr lang="es-ES" dirty="0">
                <a:latin typeface="Open Sans" panose="020B0606030504020204" pitchFamily="34" charset="0"/>
                <a:ea typeface="Open Sans" panose="020B0606030504020204" pitchFamily="34" charset="0"/>
                <a:cs typeface="Open Sans" panose="020B0606030504020204" pitchFamily="34" charset="0"/>
              </a:rPr>
              <a:t>/Ceuta/Melilla</a:t>
            </a:r>
          </a:p>
          <a:p>
            <a:r>
              <a:rPr lang="es-ES" dirty="0">
                <a:latin typeface="Open Sans" panose="020B0606030504020204" pitchFamily="34" charset="0"/>
                <a:ea typeface="Open Sans" panose="020B0606030504020204" pitchFamily="34" charset="0"/>
                <a:cs typeface="Open Sans" panose="020B0606030504020204" pitchFamily="34" charset="0"/>
              </a:rPr>
              <a:t>France - 6 </a:t>
            </a:r>
            <a:r>
              <a:rPr lang="es-ES" dirty="0" err="1">
                <a:latin typeface="Open Sans" panose="020B0606030504020204" pitchFamily="34" charset="0"/>
                <a:ea typeface="Open Sans" panose="020B0606030504020204" pitchFamily="34" charset="0"/>
                <a:cs typeface="Open Sans" panose="020B0606030504020204" pitchFamily="34" charset="0"/>
              </a:rPr>
              <a:t>régions</a:t>
            </a:r>
            <a:endParaRPr lang="es-ES" dirty="0">
              <a:latin typeface="Open Sans" panose="020B0606030504020204" pitchFamily="34" charset="0"/>
              <a:ea typeface="Open Sans" panose="020B0606030504020204" pitchFamily="34" charset="0"/>
              <a:cs typeface="Open Sans" panose="020B0606030504020204" pitchFamily="34" charset="0"/>
            </a:endParaRPr>
          </a:p>
          <a:p>
            <a:r>
              <a:rPr lang="es-ES" dirty="0">
                <a:latin typeface="Open Sans" panose="020B0606030504020204" pitchFamily="34" charset="0"/>
                <a:ea typeface="Open Sans" panose="020B0606030504020204" pitchFamily="34" charset="0"/>
                <a:cs typeface="Open Sans" panose="020B0606030504020204" pitchFamily="34" charset="0"/>
              </a:rPr>
              <a:t>Portugal - Continental</a:t>
            </a:r>
          </a:p>
          <a:p>
            <a:r>
              <a:rPr lang="es-ES" dirty="0" err="1">
                <a:latin typeface="Open Sans" panose="020B0606030504020204" pitchFamily="34" charset="0"/>
                <a:ea typeface="Open Sans" panose="020B0606030504020204" pitchFamily="34" charset="0"/>
                <a:cs typeface="Open Sans" panose="020B0606030504020204" pitchFamily="34" charset="0"/>
              </a:rPr>
              <a:t>Royaume-uni</a:t>
            </a:r>
            <a:r>
              <a:rPr lang="es-ES" dirty="0">
                <a:latin typeface="Open Sans" panose="020B0606030504020204" pitchFamily="34" charset="0"/>
                <a:ea typeface="Open Sans" panose="020B0606030504020204" pitchFamily="34" charset="0"/>
                <a:cs typeface="Open Sans" panose="020B0606030504020204" pitchFamily="34" charset="0"/>
              </a:rPr>
              <a:t> – Gibraltar</a:t>
            </a:r>
          </a:p>
          <a:p>
            <a:r>
              <a:rPr lang="es-ES" dirty="0" err="1">
                <a:latin typeface="Open Sans" panose="020B0606030504020204" pitchFamily="34" charset="0"/>
                <a:ea typeface="Open Sans" panose="020B0606030504020204" pitchFamily="34" charset="0"/>
                <a:cs typeface="Open Sans" panose="020B0606030504020204" pitchFamily="34" charset="0"/>
              </a:rPr>
              <a:t>Principauté</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d'Andorre</a:t>
            </a:r>
            <a:endParaRPr lang="es-ES" dirty="0">
              <a:latin typeface="Open Sans" panose="020B0606030504020204" pitchFamily="34" charset="0"/>
              <a:ea typeface="Open Sans" panose="020B0606030504020204" pitchFamily="34" charset="0"/>
              <a:cs typeface="Open Sans" panose="020B0606030504020204" pitchFamily="34" charset="0"/>
            </a:endParaRPr>
          </a:p>
          <a:p>
            <a:r>
              <a:rPr lang="es-ES" dirty="0">
                <a:latin typeface="Open Sans" panose="020B0606030504020204" pitchFamily="34" charset="0"/>
                <a:ea typeface="Open Sans" panose="020B0606030504020204" pitchFamily="34" charset="0"/>
                <a:cs typeface="Open Sans" panose="020B0606030504020204" pitchFamily="34" charset="0"/>
              </a:rPr>
              <a:t>(</a:t>
            </a:r>
            <a:r>
              <a:rPr lang="es-ES" dirty="0" err="1">
                <a:latin typeface="Open Sans" panose="020B0606030504020204" pitchFamily="34" charset="0"/>
                <a:ea typeface="Open Sans" panose="020B0606030504020204" pitchFamily="34" charset="0"/>
                <a:cs typeface="Open Sans" panose="020B0606030504020204" pitchFamily="34" charset="0"/>
              </a:rPr>
              <a:t>sans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recevoir</a:t>
            </a:r>
            <a:r>
              <a:rPr lang="es-ES" dirty="0">
                <a:latin typeface="Open Sans" panose="020B0606030504020204" pitchFamily="34" charset="0"/>
                <a:ea typeface="Open Sans" panose="020B0606030504020204" pitchFamily="34" charset="0"/>
                <a:cs typeface="Open Sans" panose="020B0606030504020204" pitchFamily="34" charset="0"/>
              </a:rPr>
              <a:t> de fonds)</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CuadroTexto 12"/>
          <p:cNvSpPr txBox="1"/>
          <p:nvPr/>
        </p:nvSpPr>
        <p:spPr>
          <a:xfrm>
            <a:off x="61995" y="4369653"/>
            <a:ext cx="184731" cy="369332"/>
          </a:xfrm>
          <a:prstGeom prst="rect">
            <a:avLst/>
          </a:prstGeom>
          <a:noFill/>
        </p:spPr>
        <p:txBody>
          <a:bodyPr wrap="none" rtlCol="0">
            <a:spAutoFit/>
          </a:bodyPr>
          <a:lstStyle/>
          <a:p>
            <a:endParaRPr lang="fr-FR" dirty="0">
              <a:latin typeface="Open Sans" panose="020B0606030504020204" pitchFamily="34" charset="0"/>
              <a:ea typeface="Open Sans" panose="020B0606030504020204" pitchFamily="34" charset="0"/>
              <a:cs typeface="Open Sans" panose="020B0606030504020204" pitchFamily="34" charset="0"/>
            </a:endParaRPr>
          </a:p>
        </p:txBody>
      </p:sp>
      <p:sp>
        <p:nvSpPr>
          <p:cNvPr id="15" name="CuadroTexto 14"/>
          <p:cNvSpPr txBox="1"/>
          <p:nvPr/>
        </p:nvSpPr>
        <p:spPr>
          <a:xfrm>
            <a:off x="61995" y="4554319"/>
            <a:ext cx="4041181" cy="1754326"/>
          </a:xfrm>
          <a:prstGeom prst="rect">
            <a:avLst/>
          </a:prstGeom>
          <a:noFill/>
        </p:spPr>
        <p:txBody>
          <a:bodyPr wrap="square" rtlCol="0">
            <a:spAutoFit/>
          </a:bodyPr>
          <a:lstStyle/>
          <a:p>
            <a:r>
              <a:rPr lang="es-ES" dirty="0" err="1">
                <a:latin typeface="Open Sans" panose="020B0606030504020204" pitchFamily="34" charset="0"/>
                <a:ea typeface="Open Sans" panose="020B0606030504020204" pitchFamily="34" charset="0"/>
                <a:cs typeface="Open Sans" panose="020B0606030504020204" pitchFamily="34" charset="0"/>
              </a:rPr>
              <a:t>Autres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régions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hors</a:t>
            </a:r>
            <a:r>
              <a:rPr lang="es-ES" dirty="0">
                <a:latin typeface="Open Sans" panose="020B0606030504020204" pitchFamily="34" charset="0"/>
                <a:ea typeface="Open Sans" panose="020B0606030504020204" pitchFamily="34" charset="0"/>
                <a:cs typeface="Open Sans" panose="020B0606030504020204" pitchFamily="34" charset="0"/>
              </a:rPr>
              <a:t> du Sudoe :</a:t>
            </a:r>
          </a:p>
          <a:p>
            <a:r>
              <a:rPr lang="es-ES" dirty="0">
                <a:latin typeface="Open Sans" panose="020B0606030504020204" pitchFamily="34" charset="0"/>
                <a:ea typeface="Open Sans" panose="020B0606030504020204" pitchFamily="34" charset="0"/>
                <a:cs typeface="Open Sans" panose="020B0606030504020204" pitchFamily="34" charset="0"/>
              </a:rPr>
              <a:t>Les </a:t>
            </a:r>
            <a:r>
              <a:rPr lang="es-ES" dirty="0" err="1">
                <a:latin typeface="Open Sans" panose="020B0606030504020204" pitchFamily="34" charset="0"/>
                <a:ea typeface="Open Sans" panose="020B0606030504020204" pitchFamily="34" charset="0"/>
                <a:cs typeface="Open Sans" panose="020B0606030504020204" pitchFamily="34" charset="0"/>
              </a:rPr>
              <a:t>organismes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ne</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pourront</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pas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être</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bénéficiaires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c'est</a:t>
            </a:r>
            <a:r>
              <a:rPr lang="es-ES" dirty="0">
                <a:latin typeface="Open Sans" panose="020B0606030504020204" pitchFamily="34" charset="0"/>
                <a:ea typeface="Open Sans" panose="020B0606030504020204" pitchFamily="34" charset="0"/>
                <a:cs typeface="Open Sans" panose="020B0606030504020204" pitchFamily="34" charset="0"/>
              </a:rPr>
              <a:t>-à-</a:t>
            </a:r>
            <a:r>
              <a:rPr lang="es-ES" dirty="0" err="1">
                <a:latin typeface="Open Sans" panose="020B0606030504020204" pitchFamily="34" charset="0"/>
                <a:ea typeface="Open Sans" panose="020B0606030504020204" pitchFamily="34" charset="0"/>
                <a:cs typeface="Open Sans" panose="020B0606030504020204" pitchFamily="34" charset="0"/>
              </a:rPr>
              <a:t>dire</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recevoir</a:t>
            </a:r>
            <a:r>
              <a:rPr lang="es-ES" dirty="0">
                <a:latin typeface="Open Sans" panose="020B0606030504020204" pitchFamily="34" charset="0"/>
                <a:ea typeface="Open Sans" panose="020B0606030504020204" pitchFamily="34" charset="0"/>
                <a:cs typeface="Open Sans" panose="020B0606030504020204" pitchFamily="34" charset="0"/>
              </a:rPr>
              <a:t> des fonds. </a:t>
            </a:r>
            <a:r>
              <a:rPr lang="es-ES" dirty="0" err="1">
                <a:latin typeface="Open Sans" panose="020B0606030504020204" pitchFamily="34" charset="0"/>
                <a:ea typeface="Open Sans" panose="020B0606030504020204" pitchFamily="34" charset="0"/>
                <a:cs typeface="Open Sans" panose="020B0606030504020204" pitchFamily="34" charset="0"/>
              </a:rPr>
              <a:t>Ils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pourront</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prendre</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part</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comme</a:t>
            </a:r>
            <a:r>
              <a:rPr lang="es-ES" dirty="0">
                <a:latin typeface="Open Sans" panose="020B0606030504020204" pitchFamily="34" charset="0"/>
                <a:ea typeface="Open Sans" panose="020B0606030504020204" pitchFamily="34" charset="0"/>
                <a:cs typeface="Open Sans" panose="020B0606030504020204" pitchFamily="34" charset="0"/>
              </a:rPr>
              <a:t> partenaire </a:t>
            </a:r>
            <a:r>
              <a:rPr lang="es-ES" dirty="0" err="1">
                <a:latin typeface="Open Sans" panose="020B0606030504020204" pitchFamily="34" charset="0"/>
                <a:ea typeface="Open Sans" panose="020B0606030504020204" pitchFamily="34" charset="0"/>
                <a:cs typeface="Open Sans" panose="020B0606030504020204" pitchFamily="34" charset="0"/>
              </a:rPr>
              <a:t>associé</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sans</a:t>
            </a:r>
            <a:r>
              <a:rPr lang="es-ES" dirty="0">
                <a:latin typeface="Open Sans" panose="020B0606030504020204" pitchFamily="34" charset="0"/>
                <a:ea typeface="Open Sans" panose="020B0606030504020204" pitchFamily="34" charset="0"/>
                <a:cs typeface="Open Sans" panose="020B0606030504020204" pitchFamily="34" charset="0"/>
              </a:rPr>
              <a:t> </a:t>
            </a:r>
            <a:r>
              <a:rPr lang="es-ES" dirty="0" err="1">
                <a:latin typeface="Open Sans" panose="020B0606030504020204" pitchFamily="34" charset="0"/>
                <a:ea typeface="Open Sans" panose="020B0606030504020204" pitchFamily="34" charset="0"/>
                <a:cs typeface="Open Sans" panose="020B0606030504020204" pitchFamily="34" charset="0"/>
              </a:rPr>
              <a:t>recevoir</a:t>
            </a:r>
            <a:r>
              <a:rPr lang="es-ES" dirty="0">
                <a:latin typeface="Open Sans" panose="020B0606030504020204" pitchFamily="34" charset="0"/>
                <a:ea typeface="Open Sans" panose="020B0606030504020204" pitchFamily="34" charset="0"/>
                <a:cs typeface="Open Sans" panose="020B0606030504020204" pitchFamily="34" charset="0"/>
              </a:rPr>
              <a:t> de fonds)</a:t>
            </a:r>
            <a:endParaRPr lang="fr-FR"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46893728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113007" y="149697"/>
            <a:ext cx="4973593" cy="1007674"/>
          </a:xfrm>
        </p:spPr>
        <p:txBody>
          <a:bodyPr/>
          <a:lstStyle/>
          <a:p>
            <a:r>
              <a:rPr lang="es-ES" dirty="0" smtClean="0"/>
              <a:t>La </a:t>
            </a:r>
            <a:r>
              <a:rPr lang="es-ES" dirty="0" err="1" smtClean="0"/>
              <a:t>logique</a:t>
            </a:r>
            <a:r>
              <a:rPr lang="es-ES" dirty="0" smtClean="0"/>
              <a:t> </a:t>
            </a:r>
            <a:r>
              <a:rPr lang="es-ES" dirty="0" err="1" smtClean="0"/>
              <a:t>d’intervention</a:t>
            </a:r>
            <a:r>
              <a:rPr lang="es-ES" dirty="0" smtClean="0"/>
              <a:t> </a:t>
            </a:r>
            <a:r>
              <a:rPr lang="es-ES" dirty="0" err="1" smtClean="0"/>
              <a:t>Sudoe</a:t>
            </a:r>
            <a:endParaRPr lang="es-ES" dirty="0"/>
          </a:p>
        </p:txBody>
      </p:sp>
      <p:graphicFrame>
        <p:nvGraphicFramePr>
          <p:cNvPr id="4" name="Marcador de contenido 3"/>
          <p:cNvGraphicFramePr>
            <a:graphicFrameLocks noGrp="1" noChangeAspect="1"/>
          </p:cNvGraphicFramePr>
          <p:nvPr>
            <p:ph sz="quarter" idx="13"/>
            <p:extLst>
              <p:ext uri="{D42A27DB-BD31-4B8C-83A1-F6EECF244321}">
                <p14:modId xmlns:p14="http://schemas.microsoft.com/office/powerpoint/2010/main" val="4139236095"/>
              </p:ext>
            </p:extLst>
          </p:nvPr>
        </p:nvGraphicFramePr>
        <p:xfrm>
          <a:off x="304800" y="1009293"/>
          <a:ext cx="8658863" cy="53915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redondeado 4"/>
          <p:cNvSpPr/>
          <p:nvPr/>
        </p:nvSpPr>
        <p:spPr>
          <a:xfrm>
            <a:off x="762000" y="838200"/>
            <a:ext cx="4038600" cy="5755782"/>
          </a:xfrm>
          <a:prstGeom prst="roundRect">
            <a:avLst>
              <a:gd name="adj" fmla="val 11453"/>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CuadroTexto 5"/>
          <p:cNvSpPr txBox="1"/>
          <p:nvPr/>
        </p:nvSpPr>
        <p:spPr>
          <a:xfrm>
            <a:off x="1799640" y="610536"/>
            <a:ext cx="1824730" cy="369332"/>
          </a:xfrm>
          <a:prstGeom prst="rect">
            <a:avLst/>
          </a:prstGeom>
          <a:solidFill>
            <a:srgbClr val="002060"/>
          </a:solidFill>
        </p:spPr>
        <p:txBody>
          <a:bodyPr wrap="none" rtlCol="0">
            <a:spAutoFit/>
          </a:bodyPr>
          <a:lstStyle/>
          <a:p>
            <a:r>
              <a:rPr lang="es-ES"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COMPÉTITIVITÉ</a:t>
            </a:r>
            <a:endParaRPr lang="fr-FR"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ángulo redondeado 6"/>
          <p:cNvSpPr/>
          <p:nvPr/>
        </p:nvSpPr>
        <p:spPr>
          <a:xfrm>
            <a:off x="4876800" y="838199"/>
            <a:ext cx="4228563" cy="5755783"/>
          </a:xfrm>
          <a:prstGeom prst="roundRect">
            <a:avLst>
              <a:gd name="adj" fmla="val 11453"/>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CuadroTexto 7"/>
          <p:cNvSpPr txBox="1"/>
          <p:nvPr/>
        </p:nvSpPr>
        <p:spPr>
          <a:xfrm>
            <a:off x="5139093" y="610536"/>
            <a:ext cx="3687228" cy="369332"/>
          </a:xfrm>
          <a:prstGeom prst="rect">
            <a:avLst/>
          </a:prstGeom>
          <a:solidFill>
            <a:srgbClr val="002060"/>
          </a:solidFill>
        </p:spPr>
        <p:txBody>
          <a:bodyPr wrap="none" rtlCol="0">
            <a:spAutoFit/>
          </a:bodyPr>
          <a:lstStyle/>
          <a:p>
            <a:r>
              <a:rPr lang="es-ES"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CROISSANCE VERTE ET DURABLE</a:t>
            </a:r>
            <a:endParaRPr lang="fr-FR"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9" name="Marcador de contenido 8"/>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8336228" y="14434"/>
            <a:ext cx="741407" cy="689277"/>
          </a:xfrm>
          <a:prstGeom prst="rect">
            <a:avLst/>
          </a:prstGeom>
        </p:spPr>
      </p:pic>
      <p:sp>
        <p:nvSpPr>
          <p:cNvPr id="10" name="CuadroTexto 9"/>
          <p:cNvSpPr txBox="1"/>
          <p:nvPr/>
        </p:nvSpPr>
        <p:spPr>
          <a:xfrm>
            <a:off x="7437172" y="93838"/>
            <a:ext cx="1706828" cy="400110"/>
          </a:xfrm>
          <a:prstGeom prst="rect">
            <a:avLst/>
          </a:prstGeom>
          <a:noFill/>
        </p:spPr>
        <p:txBody>
          <a:bodyPr wrap="square" rtlCol="0">
            <a:spAutoFit/>
          </a:bodyPr>
          <a:lstStyle/>
          <a:p>
            <a:pPr algn="ctr"/>
            <a:r>
              <a:rPr lang="es-ES" sz="2000" b="1" dirty="0" smtClean="0">
                <a:solidFill>
                  <a:srgbClr val="C16023"/>
                </a:solidFill>
                <a:latin typeface="Open Sans" panose="020B0606030504020204" pitchFamily="34" charset="0"/>
                <a:ea typeface="Open Sans" panose="020B0606030504020204" pitchFamily="34" charset="0"/>
                <a:cs typeface="Open Sans" panose="020B0606030504020204" pitchFamily="34" charset="0"/>
              </a:rPr>
              <a:t>Fiche 3.1</a:t>
            </a:r>
            <a:endParaRPr lang="fr-FR" sz="2000" b="1" dirty="0">
              <a:solidFill>
                <a:srgbClr val="C16023"/>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9704541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vertical 1"/>
          <p:cNvSpPr>
            <a:spLocks noGrp="1"/>
          </p:cNvSpPr>
          <p:nvPr>
            <p:ph type="body" orient="vert" idx="1"/>
          </p:nvPr>
        </p:nvSpPr>
        <p:spPr>
          <a:xfrm rot="16200000">
            <a:off x="2705100" y="1333502"/>
            <a:ext cx="1447801" cy="3352800"/>
          </a:xfrm>
        </p:spPr>
        <p:txBody>
          <a:bodyPr>
            <a:noAutofit/>
          </a:bodyPr>
          <a:lstStyle/>
          <a:p>
            <a:r>
              <a:rPr lang="es-ES" sz="2600" b="1" dirty="0" err="1" smtClean="0">
                <a:solidFill>
                  <a:schemeClr val="tx2"/>
                </a:solidFill>
                <a:latin typeface="Open Sans Semibold"/>
                <a:ea typeface="+mj-ea"/>
                <a:cs typeface="+mj-cs"/>
              </a:rPr>
              <a:t>Mon</a:t>
            </a:r>
            <a:r>
              <a:rPr lang="es-ES" sz="2600" b="1" dirty="0" smtClean="0">
                <a:solidFill>
                  <a:schemeClr val="tx2"/>
                </a:solidFill>
                <a:latin typeface="Open Sans Semibold"/>
                <a:ea typeface="+mj-ea"/>
                <a:cs typeface="+mj-cs"/>
              </a:rPr>
              <a:t> </a:t>
            </a:r>
            <a:r>
              <a:rPr lang="es-ES" sz="2600" b="1" dirty="0" err="1" smtClean="0">
                <a:solidFill>
                  <a:schemeClr val="tx2"/>
                </a:solidFill>
                <a:latin typeface="Open Sans Semibold"/>
                <a:ea typeface="+mj-ea"/>
                <a:cs typeface="+mj-cs"/>
              </a:rPr>
              <a:t>projet</a:t>
            </a:r>
            <a:r>
              <a:rPr lang="es-ES" sz="2600" b="1" dirty="0" smtClean="0">
                <a:solidFill>
                  <a:schemeClr val="tx2"/>
                </a:solidFill>
                <a:latin typeface="Open Sans Semibold"/>
                <a:ea typeface="+mj-ea"/>
                <a:cs typeface="+mj-cs"/>
              </a:rPr>
              <a:t> va-t-</a:t>
            </a:r>
            <a:r>
              <a:rPr lang="es-ES" sz="2600" b="1" dirty="0" err="1" smtClean="0">
                <a:solidFill>
                  <a:schemeClr val="tx2"/>
                </a:solidFill>
                <a:latin typeface="Open Sans Semibold"/>
                <a:ea typeface="+mj-ea"/>
                <a:cs typeface="+mj-cs"/>
              </a:rPr>
              <a:t>il</a:t>
            </a:r>
            <a:r>
              <a:rPr lang="es-ES" sz="2600" b="1" dirty="0" smtClean="0">
                <a:solidFill>
                  <a:schemeClr val="tx2"/>
                </a:solidFill>
                <a:latin typeface="Open Sans Semibold"/>
                <a:ea typeface="+mj-ea"/>
                <a:cs typeface="+mj-cs"/>
              </a:rPr>
              <a:t> </a:t>
            </a:r>
            <a:r>
              <a:rPr lang="es-ES" sz="2600" b="1" dirty="0" err="1" smtClean="0">
                <a:solidFill>
                  <a:schemeClr val="tx2"/>
                </a:solidFill>
                <a:latin typeface="Open Sans Semibold"/>
                <a:ea typeface="+mj-ea"/>
                <a:cs typeface="+mj-cs"/>
              </a:rPr>
              <a:t>contribuer</a:t>
            </a:r>
            <a:r>
              <a:rPr lang="es-ES" sz="2600" b="1" dirty="0" smtClean="0">
                <a:solidFill>
                  <a:schemeClr val="tx2"/>
                </a:solidFill>
                <a:latin typeface="Open Sans Semibold"/>
                <a:ea typeface="+mj-ea"/>
                <a:cs typeface="+mj-cs"/>
              </a:rPr>
              <a:t> à </a:t>
            </a:r>
            <a:r>
              <a:rPr lang="es-ES" sz="2600" b="1" dirty="0" err="1" smtClean="0">
                <a:solidFill>
                  <a:schemeClr val="tx2"/>
                </a:solidFill>
                <a:latin typeface="Open Sans Semibold"/>
                <a:ea typeface="+mj-ea"/>
                <a:cs typeface="+mj-cs"/>
              </a:rPr>
              <a:t>atteindre</a:t>
            </a:r>
            <a:r>
              <a:rPr lang="es-ES" sz="2600" b="1" dirty="0" smtClean="0">
                <a:solidFill>
                  <a:schemeClr val="tx2"/>
                </a:solidFill>
                <a:latin typeface="Open Sans Semibold"/>
                <a:ea typeface="+mj-ea"/>
                <a:cs typeface="+mj-cs"/>
              </a:rPr>
              <a:t> les </a:t>
            </a:r>
            <a:r>
              <a:rPr lang="es-ES" sz="2600" b="1" dirty="0" err="1" smtClean="0">
                <a:solidFill>
                  <a:schemeClr val="tx2"/>
                </a:solidFill>
                <a:latin typeface="Open Sans Semibold"/>
                <a:ea typeface="+mj-ea"/>
                <a:cs typeface="+mj-cs"/>
              </a:rPr>
              <a:t>réalisations</a:t>
            </a:r>
            <a:r>
              <a:rPr lang="es-ES" sz="2600" b="1" dirty="0" smtClean="0">
                <a:solidFill>
                  <a:schemeClr val="tx2"/>
                </a:solidFill>
                <a:latin typeface="Open Sans Semibold"/>
                <a:ea typeface="+mj-ea"/>
                <a:cs typeface="+mj-cs"/>
              </a:rPr>
              <a:t> </a:t>
            </a:r>
            <a:r>
              <a:rPr lang="es-ES" sz="2600" b="1" dirty="0" err="1" smtClean="0">
                <a:solidFill>
                  <a:schemeClr val="tx2"/>
                </a:solidFill>
                <a:latin typeface="Open Sans Semibold"/>
                <a:ea typeface="+mj-ea"/>
                <a:cs typeface="+mj-cs"/>
              </a:rPr>
              <a:t>espérées</a:t>
            </a:r>
            <a:r>
              <a:rPr lang="es-ES" sz="2600" b="1" dirty="0" smtClean="0">
                <a:solidFill>
                  <a:schemeClr val="tx2"/>
                </a:solidFill>
                <a:latin typeface="Open Sans Semibold"/>
                <a:ea typeface="+mj-ea"/>
                <a:cs typeface="+mj-cs"/>
              </a:rPr>
              <a:t> du </a:t>
            </a:r>
            <a:r>
              <a:rPr lang="es-ES" sz="2600" b="1" dirty="0" err="1" smtClean="0">
                <a:solidFill>
                  <a:schemeClr val="tx2"/>
                </a:solidFill>
                <a:latin typeface="Open Sans Semibold"/>
                <a:ea typeface="+mj-ea"/>
                <a:cs typeface="+mj-cs"/>
              </a:rPr>
              <a:t>programme</a:t>
            </a:r>
            <a:r>
              <a:rPr lang="es-ES" sz="2600" b="1" dirty="0" smtClean="0">
                <a:solidFill>
                  <a:schemeClr val="tx2"/>
                </a:solidFill>
                <a:latin typeface="Open Sans Semibold"/>
                <a:ea typeface="+mj-ea"/>
                <a:cs typeface="+mj-cs"/>
              </a:rPr>
              <a:t> Sudoe?</a:t>
            </a:r>
            <a:endParaRPr lang="fr-FR" sz="2600" b="1" dirty="0">
              <a:solidFill>
                <a:schemeClr val="tx2"/>
              </a:solidFill>
              <a:latin typeface="Open Sans Semibold"/>
              <a:ea typeface="+mj-ea"/>
              <a:cs typeface="+mj-cs"/>
            </a:endParaRPr>
          </a:p>
        </p:txBody>
      </p:sp>
      <p:pic>
        <p:nvPicPr>
          <p:cNvPr id="4" name="Imagen 3"/>
          <p:cNvPicPr>
            <a:picLocks noChangeAspect="1"/>
          </p:cNvPicPr>
          <p:nvPr/>
        </p:nvPicPr>
        <p:blipFill rotWithShape="1">
          <a:blip r:embed="rId3" cstate="email">
            <a:duotone>
              <a:schemeClr val="accent5">
                <a:shade val="45000"/>
                <a:satMod val="135000"/>
              </a:schemeClr>
              <a:prstClr val="white"/>
            </a:duotone>
            <a:extLst>
              <a:ext uri="{28A0092B-C50C-407E-A947-70E740481C1C}">
                <a14:useLocalDpi xmlns:a14="http://schemas.microsoft.com/office/drawing/2010/main" val="0"/>
              </a:ext>
            </a:extLst>
          </a:blip>
          <a:srcRect/>
          <a:stretch/>
        </p:blipFill>
        <p:spPr>
          <a:xfrm rot="5400000">
            <a:off x="5473533" y="2451267"/>
            <a:ext cx="3473391" cy="1466457"/>
          </a:xfrm>
          <a:prstGeom prst="rect">
            <a:avLst/>
          </a:prstGeom>
        </p:spPr>
      </p:pic>
    </p:spTree>
    <p:extLst>
      <p:ext uri="{BB962C8B-B14F-4D97-AF65-F5344CB8AC3E}">
        <p14:creationId xmlns:p14="http://schemas.microsoft.com/office/powerpoint/2010/main" val="6991377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Presentación_Sudoe3">
  <a:themeElements>
    <a:clrScheme name="Sudoe">
      <a:dk1>
        <a:sysClr val="windowText" lastClr="000000"/>
      </a:dk1>
      <a:lt1>
        <a:sysClr val="window" lastClr="FFFFFF"/>
      </a:lt1>
      <a:dk2>
        <a:srgbClr val="002087"/>
      </a:dk2>
      <a:lt2>
        <a:srgbClr val="EEECE1"/>
      </a:lt2>
      <a:accent1>
        <a:srgbClr val="FCBC0D"/>
      </a:accent1>
      <a:accent2>
        <a:srgbClr val="198A4E"/>
      </a:accent2>
      <a:accent3>
        <a:srgbClr val="DA2750"/>
      </a:accent3>
      <a:accent4>
        <a:srgbClr val="88B91A"/>
      </a:accent4>
      <a:accent5>
        <a:srgbClr val="1FABC4"/>
      </a:accent5>
      <a:accent6>
        <a:srgbClr val="B24B1B"/>
      </a:accent6>
      <a:hlink>
        <a:srgbClr val="002087"/>
      </a:hlink>
      <a:folHlink>
        <a:srgbClr val="8E9CDF"/>
      </a:folHlink>
    </a:clrScheme>
    <a:fontScheme name="Clásico de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Presentación_Sudoe3.potx</Template>
  <TotalTime>0</TotalTime>
  <Words>2911</Words>
  <Application>Microsoft Office PowerPoint</Application>
  <PresentationFormat>Presentación en pantalla (4:3)</PresentationFormat>
  <Paragraphs>461</Paragraphs>
  <Slides>64</Slides>
  <Notes>31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64</vt:i4>
      </vt:variant>
    </vt:vector>
  </HeadingPairs>
  <TitlesOfParts>
    <vt:vector size="72" baseType="lpstr">
      <vt:lpstr>Arial</vt:lpstr>
      <vt:lpstr>Calibri</vt:lpstr>
      <vt:lpstr>MS Mincho</vt:lpstr>
      <vt:lpstr>Open Sans</vt:lpstr>
      <vt:lpstr>Open Sans Semibold</vt:lpstr>
      <vt:lpstr>Times New Roman</vt:lpstr>
      <vt:lpstr>Wingdings</vt:lpstr>
      <vt:lpstr>Presentación_Sudoe3</vt:lpstr>
      <vt:lpstr>Second appel à projets du programme Interreg Sudoe </vt:lpstr>
      <vt:lpstr>Nous allons vous parler de…</vt:lpstr>
      <vt:lpstr>Presentación de PowerPoint</vt:lpstr>
      <vt:lpstr>Presentación de PowerPoint</vt:lpstr>
      <vt:lpstr>Presentación de PowerPoint</vt:lpstr>
      <vt:lpstr>Presentación de PowerPoint</vt:lpstr>
      <vt:lpstr>Le territoire éligible Sudoe</vt:lpstr>
      <vt:lpstr>La logique d’intervention Sudoe</vt:lpstr>
      <vt:lpstr>Presentación de PowerPoint</vt:lpstr>
      <vt:lpstr>Les réalisations attendues du programme Sudoe</vt:lpstr>
      <vt:lpstr>Le second appel à projets</vt:lpstr>
      <vt:lpstr>Texte officiel</vt:lpstr>
      <vt:lpstr>Priorités ouvertes et budget (en euros)</vt:lpstr>
      <vt:lpstr>Calendrier </vt:lpstr>
      <vt:lpstr>La sélection des projets</vt:lpstr>
      <vt:lpstr>Presentación de PowerPoint</vt:lpstr>
      <vt:lpstr>Les critères d'admissibilité</vt:lpstr>
      <vt:lpstr>Presentación de PowerPoint</vt:lpstr>
      <vt:lpstr>Presentación de PowerPoint</vt:lpstr>
      <vt:lpstr>Conditions de participation à l’appel à projets</vt:lpstr>
      <vt:lpstr>Presentación de PowerPoint</vt:lpstr>
      <vt:lpstr>Bénéficiaires potentiels et taux de cofinancement</vt:lpstr>
      <vt:lpstr>Bénéficiaires et taux de cofinancement (fiche 3.2 guide Sudoe)</vt:lpstr>
      <vt:lpstr>Modularité du taux de cofinancement</vt:lpstr>
      <vt:lpstr>Encadrement financier d’un projet</vt:lpstr>
      <vt:lpstr>Catégories de dépenses prévues par le programme (fiches 8.1 à 8.6)</vt:lpstr>
      <vt:lpstr>Considérations générales sur le budget</vt:lpstr>
      <vt:lpstr>Exemple de budget d’un bénéficiaire par catégorie de dépenses</vt:lpstr>
      <vt:lpstr>Exemple de budget d’un projet par groupe de tâches</vt:lpstr>
      <vt:lpstr>Présentation de la candidature</vt:lpstr>
      <vt:lpstr>Mode de présentation de la candidature</vt:lpstr>
      <vt:lpstr>Conseils aux entités souhaitant présenter de nouveau un projet déjà présenté dans le 1er appel</vt:lpstr>
      <vt:lpstr>Présenter de nouveau un projet?</vt:lpstr>
      <vt:lpstr>Principales erreurs détectées lors du premier appel à projets </vt:lpstr>
      <vt:lpstr>Quelques erreurs les plus évidentes commises par les porteurs de projet dans la présentation des candidatures du premier appel à projets </vt:lpstr>
      <vt:lpstr>Définition peu claire des objectifs du projet </vt:lpstr>
      <vt:lpstr>Définition peu claire des objectifs du projet </vt:lpstr>
      <vt:lpstr>Manque d’approche transnationale du projet</vt:lpstr>
      <vt:lpstr>Manque d’approche transnationale du projet</vt:lpstr>
      <vt:lpstr>Absence d’identification de la cohérence de la proposition avec les stratégies régionales et nationales</vt:lpstr>
      <vt:lpstr>Identification confuse des réalisations et livrables du projet</vt:lpstr>
      <vt:lpstr>Identification confuse des réalisations et livrables du projet </vt:lpstr>
      <vt:lpstr>Contenu des groupes de tâches (GT) transversaux et spécifiques : peu concret – erreurs dans la planification</vt:lpstr>
      <vt:lpstr>Les projets attendus</vt:lpstr>
      <vt:lpstr>Objectifs et résultats</vt:lpstr>
      <vt:lpstr>Transnationalité</vt:lpstr>
      <vt:lpstr>Partenariat</vt:lpstr>
      <vt:lpstr>Réalisations</vt:lpstr>
      <vt:lpstr>Comment s’enregistrer dans l’application informatique eSudoe</vt:lpstr>
      <vt:lpstr>Presentación de PowerPoint</vt:lpstr>
      <vt:lpstr>Application informatique eSudoe</vt:lpstr>
      <vt:lpstr>Presentación de PowerPoint</vt:lpstr>
      <vt:lpstr>Presentación de PowerPoint</vt:lpstr>
      <vt:lpstr>Presentación de PowerPoint</vt:lpstr>
      <vt:lpstr>Presentación de PowerPoint</vt:lpstr>
      <vt:lpstr>Presentación de PowerPoint</vt:lpstr>
      <vt:lpstr>II. Composition du dossier de candidature – 1ère phase</vt:lpstr>
      <vt:lpstr>Presentación de PowerPoint</vt:lpstr>
      <vt:lpstr>Presentación de PowerPoint</vt:lpstr>
      <vt:lpstr>Presentación de PowerPoint</vt:lpstr>
      <vt:lpstr>Presentación de PowerPoint</vt:lpstr>
      <vt:lpstr>Presentación de PowerPoint</vt:lpstr>
      <vt:lpstr>Presentación de PowerPoint</vt:lpstr>
      <vt:lpstr>SC Sudoe +34 942 23 83 62</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2017-02-14T07:32:14Z</dcterms:modified>
</cp:coreProperties>
</file>