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73" r:id="rId4"/>
    <p:sldId id="271" r:id="rId5"/>
    <p:sldId id="274" r:id="rId6"/>
    <p:sldId id="269" r:id="rId7"/>
    <p:sldId id="275" r:id="rId8"/>
    <p:sldId id="266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2">
          <p15:clr>
            <a:srgbClr val="A4A3A4"/>
          </p15:clr>
        </p15:guide>
        <p15:guide id="2" pos="288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C608"/>
    <a:srgbClr val="FFCC00"/>
    <a:srgbClr val="F4ED62"/>
    <a:srgbClr val="F0E628"/>
    <a:srgbClr val="635F07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38" autoAdjust="0"/>
    <p:restoredTop sz="94434" autoAdjust="0"/>
  </p:normalViewPr>
  <p:slideViewPr>
    <p:cSldViewPr>
      <p:cViewPr varScale="1">
        <p:scale>
          <a:sx n="74" d="100"/>
          <a:sy n="74" d="100"/>
        </p:scale>
        <p:origin x="1032" y="72"/>
      </p:cViewPr>
      <p:guideLst>
        <p:guide orient="horz" pos="672"/>
        <p:guide pos="288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>
        <p:scale>
          <a:sx n="100" d="100"/>
          <a:sy n="100" d="100"/>
        </p:scale>
        <p:origin x="1806" y="-12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5520171201235862E-2"/>
          <c:y val="9.1852183249821043E-2"/>
          <c:w val="0.86668461285605491"/>
          <c:h val="0.8565515390121690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FEDER</c:v>
                </c:pt>
              </c:strCache>
            </c:strRef>
          </c:tx>
          <c:dPt>
            <c:idx val="0"/>
            <c:bubble3D val="0"/>
            <c:spPr>
              <a:solidFill>
                <a:srgbClr val="FDC608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1CB8CF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15996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rgbClr val="E3406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rgbClr val="98C22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olidFill>
                <a:srgbClr val="C1602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5.1538930830967188E-2"/>
                  <c:y val="-0.121212121212121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7795215942709147E-2"/>
                  <c:y val="4.92424242424243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8718574441289267E-3"/>
                  <c:y val="5.30303030303028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2.272727272727272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8739123612902593E-18"/>
                  <c:y val="-8.712121212121212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8410788275096145E-2"/>
                  <c:y val="-3.40909090909090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defRPr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Hoja1!$A$2:$A$7</c:f>
              <c:strCache>
                <c:ptCount val="6"/>
                <c:pt idx="0">
                  <c:v>Axe 1</c:v>
                </c:pt>
                <c:pt idx="1">
                  <c:v>Axe 2</c:v>
                </c:pt>
                <c:pt idx="2">
                  <c:v>Axe 3</c:v>
                </c:pt>
                <c:pt idx="3">
                  <c:v>Axe 4</c:v>
                </c:pt>
                <c:pt idx="4">
                  <c:v>Axe 5</c:v>
                </c:pt>
                <c:pt idx="5">
                  <c:v>Axe 6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39.5</c:v>
                </c:pt>
                <c:pt idx="1">
                  <c:v>14.9</c:v>
                </c:pt>
                <c:pt idx="2">
                  <c:v>11.7</c:v>
                </c:pt>
                <c:pt idx="3">
                  <c:v>12.8</c:v>
                </c:pt>
                <c:pt idx="4">
                  <c:v>21.3</c:v>
                </c:pt>
                <c:pt idx="5">
                  <c:v>6.4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D83FDC75-7F73-4A4A-A77C-09AADF00E0EA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459226BF-1F13-42D3-80DC-373E7ADD1EB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04536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es-ES" sz="1200"/>
            </a:lvl1pPr>
          </a:lstStyle>
          <a:p>
            <a:fld id="{48AEF76B-3757-4A0B-AF93-28494465C1DD}" type="datetimeFigureOut">
              <a:rPr lang="es-ES"/>
              <a:pPr/>
              <a:t>14/02/2017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17526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es-ES" sz="1200"/>
            </a:lvl1pPr>
          </a:lstStyle>
          <a:p>
            <a:fld id="{75693FD4-8F83-4EF7-AC3F-0DC0388986B0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473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1000" y="1981200"/>
            <a:ext cx="5562600" cy="1470025"/>
          </a:xfrm>
        </p:spPr>
        <p:txBody>
          <a:bodyPr anchor="t"/>
          <a:lstStyle>
            <a:lvl1pPr algn="l" eaLnBrk="1" latinLnBrk="0" hangingPunct="1">
              <a:defRPr kumimoji="0" lang="es-ES" b="1" cap="none" baseline="0">
                <a:solidFill>
                  <a:schemeClr val="tx2"/>
                </a:solidFill>
              </a:defRPr>
            </a:lvl1pPr>
          </a:lstStyle>
          <a:p>
            <a:r>
              <a:rPr kumimoji="0" lang="es-ES" dirty="0" smtClean="0"/>
              <a:t>Haga clic para modificar el estilo de título del patrón</a:t>
            </a:r>
            <a:endParaRPr kumimoji="0"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95600"/>
            <a:ext cx="4772528" cy="990600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es-ES" sz="2000" b="1" i="0">
                <a:solidFill>
                  <a:schemeClr val="accent6"/>
                </a:solidFill>
                <a:latin typeface="Open Sans"/>
              </a:defRPr>
            </a:lvl1pPr>
            <a:lvl2pPr marL="457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es-ES_tradnl" smtClean="0"/>
              <a:t>Haga clic para modificar el estilo de subtítulo del patrón</a:t>
            </a:r>
            <a:endParaRPr kumimoji="0" dirty="0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6019800"/>
            <a:ext cx="1752600" cy="56535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 userDrawn="1"/>
        </p:nvPicPr>
        <p:blipFill rotWithShape="1">
          <a:blip r:embed="rId3"/>
          <a:srcRect r="20630"/>
          <a:stretch/>
        </p:blipFill>
        <p:spPr>
          <a:xfrm>
            <a:off x="4572001" y="1066800"/>
            <a:ext cx="4572000" cy="53340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3475963" y="-152146"/>
            <a:ext cx="2157130" cy="8416311"/>
          </a:xfrm>
        </p:spPr>
        <p:txBody>
          <a:bodyPr vert="eaVert"/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 rot="16200000">
            <a:off x="2621312" y="-216865"/>
            <a:ext cx="3901062" cy="8381685"/>
          </a:xfrm>
        </p:spPr>
        <p:txBody>
          <a:bodyPr vert="eaVert"/>
          <a:lstStyle/>
          <a:p>
            <a:pPr lvl="0" eaLnBrk="1" latinLnBrk="0" hangingPunct="1"/>
            <a:r>
              <a:rPr kumimoji="0" lang="es-ES" dirty="0" smtClean="0"/>
              <a:t> </a:t>
            </a:r>
            <a:endParaRPr kumimoji="0" dirty="0"/>
          </a:p>
          <a:p>
            <a:pPr lvl="1" eaLnBrk="1" latinLnBrk="0" hangingPunct="1"/>
            <a:endParaRPr kumimoji="0" dirty="0"/>
          </a:p>
          <a:p>
            <a:pPr lvl="2" eaLnBrk="1" latinLnBrk="0" hangingPunct="1"/>
            <a:endParaRPr kumimoji="0" dirty="0"/>
          </a:p>
          <a:p>
            <a:pPr lvl="3" eaLnBrk="1" latinLnBrk="0" hangingPunct="1"/>
            <a:endParaRPr kumimoji="0" dirty="0"/>
          </a:p>
          <a:p>
            <a:pPr lvl="4" eaLnBrk="1" latinLnBrk="0" hangingPunct="1"/>
            <a:endParaRPr kumimoji="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29400" y="6340475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olo el fon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1147092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 rotWithShape="1">
          <a:blip r:embed="rId2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sp>
        <p:nvSpPr>
          <p:cNvPr id="14" name="Rectángulo 13"/>
          <p:cNvSpPr/>
          <p:nvPr/>
        </p:nvSpPr>
        <p:spPr>
          <a:xfrm>
            <a:off x="0" y="1995226"/>
            <a:ext cx="9150077" cy="4422734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ES" dirty="0">
              <a:latin typeface="Open Sans" panose="020B0606030504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8652" y="2051467"/>
            <a:ext cx="5779199" cy="1362075"/>
          </a:xfrm>
        </p:spPr>
        <p:txBody>
          <a:bodyPr anchor="t" anchorCtr="0">
            <a:normAutofit/>
          </a:bodyPr>
          <a:lstStyle>
            <a:lvl1pPr algn="l" eaLnBrk="1" latinLnBrk="0" hangingPunct="1">
              <a:defRPr kumimoji="0" lang="es-ES" sz="2400" b="1" cap="none" baseline="0">
                <a:solidFill>
                  <a:schemeClr val="bg2"/>
                </a:solidFill>
              </a:defRPr>
            </a:lvl1pPr>
          </a:lstStyle>
          <a:p>
            <a:r>
              <a:rPr kumimoji="0" lang="es-ES" dirty="0"/>
              <a:t>Haga clic para modificar el estilo de título del </a:t>
            </a:r>
            <a:r>
              <a:rPr kumimoji="0" lang="es-ES" dirty="0" smtClean="0"/>
              <a:t>patrón</a:t>
            </a:r>
            <a:endParaRPr kumimoji="0" lang="es-ES" dirty="0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contenido 10"/>
          <p:cNvSpPr>
            <a:spLocks noGrp="1"/>
          </p:cNvSpPr>
          <p:nvPr>
            <p:ph sz="quarter" idx="13"/>
          </p:nvPr>
        </p:nvSpPr>
        <p:spPr>
          <a:xfrm>
            <a:off x="381000" y="2514600"/>
            <a:ext cx="8305800" cy="3200400"/>
          </a:xfrm>
        </p:spPr>
        <p:txBody>
          <a:bodyPr/>
          <a:lstStyle>
            <a:lvl1pPr>
              <a:defRPr sz="2000" b="0" i="0"/>
            </a:lvl1pPr>
            <a:lvl5pPr marL="717550" indent="-268288"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6660602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729" y="2503485"/>
            <a:ext cx="4078377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2503485"/>
            <a:ext cx="4059273" cy="3840298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pic>
        <p:nvPicPr>
          <p:cNvPr id="9" name="Imagen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43" y="149352"/>
            <a:ext cx="2645664" cy="1225296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747164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es-ES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781" y="2470885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42729" y="3062515"/>
            <a:ext cx="4078377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/>
          </p:nvPr>
        </p:nvSpPr>
        <p:spPr>
          <a:xfrm>
            <a:off x="4630489" y="3062515"/>
            <a:ext cx="4059273" cy="3281267"/>
          </a:xfrm>
        </p:spPr>
        <p:txBody>
          <a:bodyPr/>
          <a:lstStyle>
            <a:lvl1pPr eaLnBrk="1" latinLnBrk="0" hangingPunct="1">
              <a:defRPr kumimoji="0" lang="es-ES" sz="2800"/>
            </a:lvl1pPr>
            <a:lvl2pPr eaLnBrk="1" latinLnBrk="0" hangingPunct="1">
              <a:defRPr kumimoji="0" lang="es-ES" sz="2400"/>
            </a:lvl2pPr>
            <a:lvl3pPr eaLnBrk="1" latinLnBrk="0" hangingPunct="1">
              <a:defRPr kumimoji="0" lang="es-ES" sz="2000"/>
            </a:lvl3pPr>
            <a:lvl4pPr eaLnBrk="1" latinLnBrk="0" hangingPunct="1">
              <a:defRPr kumimoji="0" lang="es-ES" sz="1800"/>
            </a:lvl4pPr>
            <a:lvl5pPr eaLnBrk="1" latinLnBrk="0" hangingPunct="1">
              <a:defRPr kumimoji="0" lang="es-ES" sz="1800"/>
            </a:lvl5pPr>
            <a:lvl6pPr eaLnBrk="1" latinLnBrk="0" hangingPunct="1">
              <a:defRPr kumimoji="0" lang="es-ES" sz="1800"/>
            </a:lvl6pPr>
            <a:lvl7pPr eaLnBrk="1" latinLnBrk="0" hangingPunct="1">
              <a:defRPr kumimoji="0" lang="es-ES" sz="1800"/>
            </a:lvl7pPr>
            <a:lvl8pPr eaLnBrk="1" latinLnBrk="0" hangingPunct="1">
              <a:defRPr kumimoji="0" lang="es-ES" sz="1800"/>
            </a:lvl8pPr>
            <a:lvl9pPr eaLnBrk="1" latinLnBrk="0" hangingPunct="1">
              <a:defRPr kumimoji="0" lang="es-ES" sz="18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4"/>
          </p:nvPr>
        </p:nvSpPr>
        <p:spPr>
          <a:xfrm>
            <a:off x="4495800" y="2471369"/>
            <a:ext cx="4071819" cy="639762"/>
          </a:xfrm>
        </p:spPr>
        <p:txBody>
          <a:bodyPr anchor="t" anchorCtr="0">
            <a:normAutofit/>
          </a:bodyPr>
          <a:lstStyle>
            <a:lvl1pPr marL="0" indent="0" eaLnBrk="1" latinLnBrk="0" hangingPunct="1">
              <a:buNone/>
              <a:defRPr kumimoji="0" lang="es-ES" sz="1800" b="1">
                <a:solidFill>
                  <a:schemeClr val="accent6"/>
                </a:solidFill>
              </a:defRPr>
            </a:lvl1pPr>
            <a:lvl2pPr marL="457200" indent="0" eaLnBrk="1" latinLnBrk="0" hangingPunct="1">
              <a:buNone/>
              <a:defRPr kumimoji="0" lang="es-ES" sz="2000" b="1"/>
            </a:lvl2pPr>
            <a:lvl3pPr marL="914400" indent="0" eaLnBrk="1" latinLnBrk="0" hangingPunct="1">
              <a:buNone/>
              <a:defRPr kumimoji="0" lang="es-ES" sz="1800" b="1"/>
            </a:lvl3pPr>
            <a:lvl4pPr marL="1371600" indent="0" eaLnBrk="1" latinLnBrk="0" hangingPunct="1">
              <a:buNone/>
              <a:defRPr kumimoji="0" lang="es-ES" sz="1600" b="1"/>
            </a:lvl4pPr>
            <a:lvl5pPr marL="1828800" indent="0" eaLnBrk="1" latinLnBrk="0" hangingPunct="1">
              <a:buNone/>
              <a:defRPr kumimoji="0" lang="es-ES" sz="1600" b="1"/>
            </a:lvl5pPr>
            <a:lvl6pPr marL="2286000" indent="0" eaLnBrk="1" latinLnBrk="0" hangingPunct="1">
              <a:buNone/>
              <a:defRPr kumimoji="0" lang="es-ES" sz="1600" b="1"/>
            </a:lvl6pPr>
            <a:lvl7pPr marL="2743200" indent="0" eaLnBrk="1" latinLnBrk="0" hangingPunct="1">
              <a:buNone/>
              <a:defRPr kumimoji="0" lang="es-ES" sz="1600" b="1"/>
            </a:lvl7pPr>
            <a:lvl8pPr marL="3200400" indent="0" eaLnBrk="1" latinLnBrk="0" hangingPunct="1">
              <a:buNone/>
              <a:defRPr kumimoji="0" lang="es-ES" sz="1600" b="1"/>
            </a:lvl8pPr>
            <a:lvl9pPr marL="3657600" indent="0" eaLnBrk="1" latinLnBrk="0" hangingPunct="1">
              <a:buNone/>
              <a:defRPr kumimoji="0" lang="es-ES" sz="1600" b="1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643" y="1494799"/>
            <a:ext cx="2626046" cy="54791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7142" y="1519105"/>
            <a:ext cx="5408313" cy="4607058"/>
          </a:xfrm>
        </p:spPr>
        <p:txBody>
          <a:bodyPr/>
          <a:lstStyle>
            <a:lvl1pPr eaLnBrk="1" latinLnBrk="0" hangingPunct="1">
              <a:defRPr kumimoji="0" lang="es-ES" sz="3200"/>
            </a:lvl1pPr>
            <a:lvl2pPr eaLnBrk="1" latinLnBrk="0" hangingPunct="1">
              <a:defRPr kumimoji="0" lang="es-ES" sz="2800"/>
            </a:lvl2pPr>
            <a:lvl3pPr eaLnBrk="1" latinLnBrk="0" hangingPunct="1">
              <a:defRPr kumimoji="0" lang="es-ES" sz="2400"/>
            </a:lvl3pPr>
            <a:lvl4pPr eaLnBrk="1" latinLnBrk="0" hangingPunct="1">
              <a:defRPr kumimoji="0" lang="es-ES" sz="2000"/>
            </a:lvl4pPr>
            <a:lvl5pPr eaLnBrk="1" latinLnBrk="0" hangingPunct="1">
              <a:defRPr kumimoji="0" lang="es-ES" sz="2000"/>
            </a:lvl5pPr>
            <a:lvl6pPr eaLnBrk="1" latinLnBrk="0" hangingPunct="1">
              <a:defRPr kumimoji="0" lang="es-ES" sz="2000"/>
            </a:lvl6pPr>
            <a:lvl7pPr eaLnBrk="1" latinLnBrk="0" hangingPunct="1">
              <a:defRPr kumimoji="0" lang="es-ES" sz="2000"/>
            </a:lvl7pPr>
            <a:lvl8pPr eaLnBrk="1" latinLnBrk="0" hangingPunct="1">
              <a:defRPr kumimoji="0" lang="es-ES" sz="2000"/>
            </a:lvl8pPr>
            <a:lvl9pPr eaLnBrk="1" latinLnBrk="0" hangingPunct="1">
              <a:defRPr kumimoji="0" lang="es-ES" sz="20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7643" y="2163206"/>
            <a:ext cx="2626046" cy="3973979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092" y="5080105"/>
            <a:ext cx="8228284" cy="566738"/>
          </a:xfrm>
        </p:spPr>
        <p:txBody>
          <a:bodyPr anchor="b"/>
          <a:lstStyle>
            <a:lvl1pPr algn="l" eaLnBrk="1" latinLnBrk="0" hangingPunct="1">
              <a:defRPr kumimoji="0" lang="es-ES" sz="2000" b="1"/>
            </a:lvl1pPr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7527" y="1244723"/>
            <a:ext cx="8264390" cy="3780477"/>
          </a:xfrm>
        </p:spPr>
        <p:txBody>
          <a:bodyPr/>
          <a:lstStyle>
            <a:lvl1pPr marL="0" indent="0" eaLnBrk="1" latinLnBrk="0" hangingPunct="1">
              <a:buNone/>
              <a:defRPr kumimoji="0" lang="es-ES" sz="3200"/>
            </a:lvl1pPr>
            <a:lvl2pPr marL="457200" indent="0" eaLnBrk="1" latinLnBrk="0" hangingPunct="1">
              <a:buNone/>
              <a:defRPr kumimoji="0" lang="es-ES" sz="2800"/>
            </a:lvl2pPr>
            <a:lvl3pPr marL="914400" indent="0" eaLnBrk="1" latinLnBrk="0" hangingPunct="1">
              <a:buNone/>
              <a:defRPr kumimoji="0" lang="es-ES" sz="2400"/>
            </a:lvl3pPr>
            <a:lvl4pPr marL="1371600" indent="0" eaLnBrk="1" latinLnBrk="0" hangingPunct="1">
              <a:buNone/>
              <a:defRPr kumimoji="0" lang="es-ES" sz="2000"/>
            </a:lvl4pPr>
            <a:lvl5pPr marL="1828800" indent="0" eaLnBrk="1" latinLnBrk="0" hangingPunct="1">
              <a:buNone/>
              <a:defRPr kumimoji="0" lang="es-ES" sz="2000"/>
            </a:lvl5pPr>
            <a:lvl6pPr marL="2286000" indent="0" eaLnBrk="1" latinLnBrk="0" hangingPunct="1">
              <a:buNone/>
              <a:defRPr kumimoji="0" lang="es-ES" sz="2000"/>
            </a:lvl6pPr>
            <a:lvl7pPr marL="2743200" indent="0" eaLnBrk="1" latinLnBrk="0" hangingPunct="1">
              <a:buNone/>
              <a:defRPr kumimoji="0" lang="es-ES" sz="2000"/>
            </a:lvl7pPr>
            <a:lvl8pPr marL="3200400" indent="0" eaLnBrk="1" latinLnBrk="0" hangingPunct="1">
              <a:buNone/>
              <a:defRPr kumimoji="0" lang="es-ES" sz="2000"/>
            </a:lvl8pPr>
            <a:lvl9pPr marL="3657600" indent="0" eaLnBrk="1" latinLnBrk="0" hangingPunct="1">
              <a:buNone/>
              <a:defRPr kumimoji="0" lang="es-ES" sz="2000"/>
            </a:lvl9pPr>
          </a:lstStyle>
          <a:p>
            <a:pPr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169" y="5646843"/>
            <a:ext cx="8120269" cy="804862"/>
          </a:xfrm>
        </p:spPr>
        <p:txBody>
          <a:bodyPr/>
          <a:lstStyle>
            <a:lvl1pPr marL="0" indent="0" eaLnBrk="1" latinLnBrk="0" hangingPunct="1">
              <a:buNone/>
              <a:defRPr kumimoji="0" lang="es-ES" sz="1400"/>
            </a:lvl1pPr>
            <a:lvl2pPr marL="457200" indent="0" eaLnBrk="1" latinLnBrk="0" hangingPunct="1">
              <a:buNone/>
              <a:defRPr kumimoji="0" lang="es-ES" sz="1200"/>
            </a:lvl2pPr>
            <a:lvl3pPr marL="914400" indent="0" eaLnBrk="1" latinLnBrk="0" hangingPunct="1">
              <a:buNone/>
              <a:defRPr kumimoji="0" lang="es-ES" sz="1000"/>
            </a:lvl3pPr>
            <a:lvl4pPr marL="1371600" indent="0" eaLnBrk="1" latinLnBrk="0" hangingPunct="1">
              <a:buNone/>
              <a:defRPr kumimoji="0" lang="es-ES" sz="900"/>
            </a:lvl4pPr>
            <a:lvl5pPr marL="1828800" indent="0" eaLnBrk="1" latinLnBrk="0" hangingPunct="1">
              <a:buNone/>
              <a:defRPr kumimoji="0" lang="es-ES" sz="900"/>
            </a:lvl5pPr>
            <a:lvl6pPr marL="2286000" indent="0" eaLnBrk="1" latinLnBrk="0" hangingPunct="1">
              <a:buNone/>
              <a:defRPr kumimoji="0" lang="es-ES" sz="900"/>
            </a:lvl6pPr>
            <a:lvl7pPr marL="2743200" indent="0" eaLnBrk="1" latinLnBrk="0" hangingPunct="1">
              <a:buNone/>
              <a:defRPr kumimoji="0" lang="es-ES" sz="900"/>
            </a:lvl7pPr>
            <a:lvl8pPr marL="3200400" indent="0" eaLnBrk="1" latinLnBrk="0" hangingPunct="1">
              <a:buNone/>
              <a:defRPr kumimoji="0" lang="es-ES" sz="900"/>
            </a:lvl8pPr>
            <a:lvl9pPr marL="3657600" indent="0" eaLnBrk="1" latinLnBrk="0" hangingPunct="1">
              <a:buNone/>
              <a:defRPr kumimoji="0" lang="es-ES" sz="900"/>
            </a:lvl9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es-ES"/>
              <a:pPr/>
              <a:t>14/02/2017</a:t>
            </a:fld>
            <a:endParaRPr kumimoji="0"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‹Nº›</a:t>
            </a:fld>
            <a:endParaRPr kumimoji="0" lang="es-E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914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397" y="2743200"/>
            <a:ext cx="8412287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 </a:t>
            </a:r>
          </a:p>
          <a:p>
            <a:pPr lvl="2" eaLnBrk="1" latinLnBrk="0" hangingPunct="1"/>
            <a:r>
              <a:rPr kumimoji="0" lang="en-US" dirty="0" smtClean="0"/>
              <a:t>Second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94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kumimoji="0" lang="es-ES" sz="1000" b="1" i="0" kern="1200" smtClean="0">
                <a:solidFill>
                  <a:schemeClr val="tx2"/>
                </a:solidFill>
                <a:latin typeface="Open Sans Semibold"/>
                <a:ea typeface="+mn-ea"/>
                <a:cs typeface="Open Sans"/>
              </a:defRPr>
            </a:lvl1pPr>
          </a:lstStyle>
          <a:p>
            <a:fld id="{757B281C-5159-4971-8228-52B9A72E9ED2}" type="datetimeFigureOut">
              <a:rPr lang="es-ES" smtClean="0"/>
              <a:pPr/>
              <a:t>14/02/2017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9630" y="381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es-ES" sz="1200" b="1" i="0">
                <a:solidFill>
                  <a:schemeClr val="tx2"/>
                </a:solidFill>
                <a:latin typeface="Open Sans Semibold"/>
              </a:defRPr>
            </a:lvl1pPr>
          </a:lstStyle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9400" y="396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es-ES" sz="1000" b="1" i="0">
                <a:solidFill>
                  <a:schemeClr val="tx2"/>
                </a:solidFill>
                <a:latin typeface="Open Sans Semibold"/>
                <a:cs typeface="Open Sans"/>
              </a:defRPr>
            </a:lvl1pPr>
          </a:lstStyle>
          <a:p>
            <a:fld id="{33D6E5A2-EC83-451F-A719-9AC1370DD5CF}" type="slidenum">
              <a:rPr lang="es-ES" smtClean="0"/>
              <a:pPr/>
              <a:t>‹Nº›</a:t>
            </a:fld>
            <a:endParaRPr lang="es-ES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7"/>
          <a:srcRect t="76752"/>
          <a:stretch/>
        </p:blipFill>
        <p:spPr>
          <a:xfrm>
            <a:off x="457200" y="6453720"/>
            <a:ext cx="1752600" cy="13143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81" y="381000"/>
            <a:ext cx="2645664" cy="12252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5" r:id="rId4"/>
    <p:sldLayoutId id="2147483652" r:id="rId5"/>
    <p:sldLayoutId id="2147483664" r:id="rId6"/>
    <p:sldLayoutId id="2147483653" r:id="rId7"/>
    <p:sldLayoutId id="2147483656" r:id="rId8"/>
    <p:sldLayoutId id="2147483657" r:id="rId9"/>
    <p:sldLayoutId id="2147483658" r:id="rId10"/>
    <p:sldLayoutId id="2147483659" r:id="rId11"/>
    <p:sldLayoutId id="2147483654" r:id="rId12"/>
    <p:sldLayoutId id="2147483655" r:id="rId13"/>
    <p:sldLayoutId id="2147483663" r:id="rId14"/>
    <p:sldLayoutId id="2147483666" r:id="rId15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es-ES" sz="2600" b="1" i="0" kern="1200">
          <a:solidFill>
            <a:schemeClr val="tx2"/>
          </a:solidFill>
          <a:latin typeface="Open Sans Semibold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2400" kern="1200">
          <a:solidFill>
            <a:schemeClr val="tx1"/>
          </a:solidFill>
          <a:latin typeface="Open Sans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2pPr>
      <a:lvl3pPr marL="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3pPr>
      <a:lvl4pPr marL="4680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es-ES" sz="1800" kern="1200">
          <a:solidFill>
            <a:schemeClr val="tx1"/>
          </a:solidFill>
          <a:latin typeface="Open Sans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es-ES"/>
      </a:defPPr>
      <a:lvl1pPr marL="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 smtClean="0"/>
              <a:t>Axe</a:t>
            </a:r>
            <a:r>
              <a:rPr lang="es-ES" dirty="0" smtClean="0"/>
              <a:t> </a:t>
            </a:r>
            <a:r>
              <a:rPr lang="es-ES" dirty="0" err="1" smtClean="0"/>
              <a:t>prioritaire</a:t>
            </a:r>
            <a:r>
              <a:rPr lang="es-ES" dirty="0" smtClean="0"/>
              <a:t> 1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81000" y="3810000"/>
            <a:ext cx="4772528" cy="9906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0884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957151" y="366666"/>
            <a:ext cx="3194755" cy="8416311"/>
          </a:xfrm>
        </p:spPr>
        <p:txBody>
          <a:bodyPr/>
          <a:lstStyle/>
          <a:p>
            <a:r>
              <a:rPr lang="fr-FR" dirty="0" smtClean="0"/>
              <a:t>Il </a:t>
            </a:r>
            <a:r>
              <a:rPr lang="fr-FR" dirty="0" smtClean="0"/>
              <a:t>y a</a:t>
            </a:r>
            <a:r>
              <a:rPr lang="fr-FR" dirty="0" smtClean="0"/>
              <a:t> </a:t>
            </a:r>
            <a:r>
              <a:rPr lang="fr-FR" dirty="0" smtClean="0"/>
              <a:t>un besoin de corriger les déséquilibres dans les investissements dans la recherche et le développement dans les régions du Sud-ouest de l’Europe et de renforcer les réseaux </a:t>
            </a:r>
            <a:r>
              <a:rPr lang="fr-FR" dirty="0" smtClean="0"/>
              <a:t>dans les secteurs </a:t>
            </a:r>
            <a:r>
              <a:rPr lang="fr-FR" dirty="0" smtClean="0"/>
              <a:t>d’excellence.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Pourquoi?</a:t>
            </a:r>
            <a:endParaRPr lang="fr-FR" dirty="0"/>
          </a:p>
        </p:txBody>
      </p:sp>
      <p:sp>
        <p:nvSpPr>
          <p:cNvPr id="6" name="Rectángulo redondeado 5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DC608"/>
                </a:solidFill>
                <a:latin typeface="Open Sans" panose="020B0606030504020204" pitchFamily="34" charset="0"/>
              </a:rPr>
              <a:t>Section 1 du programme de coopération 2014-2020</a:t>
            </a:r>
            <a:endParaRPr lang="fr-FR" b="1" dirty="0">
              <a:solidFill>
                <a:srgbClr val="FDC608"/>
              </a:solidFill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7047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vertical 5"/>
          <p:cNvSpPr>
            <a:spLocks noGrp="1"/>
          </p:cNvSpPr>
          <p:nvPr>
            <p:ph type="body" orient="vert" idx="1"/>
          </p:nvPr>
        </p:nvSpPr>
        <p:spPr>
          <a:xfrm rot="16200000">
            <a:off x="5048516" y="2427552"/>
            <a:ext cx="2827866" cy="3916362"/>
          </a:xfrm>
        </p:spPr>
        <p:txBody>
          <a:bodyPr>
            <a:normAutofit/>
          </a:bodyPr>
          <a:lstStyle/>
          <a:p>
            <a:r>
              <a:rPr lang="fr-FR" dirty="0" smtClean="0"/>
              <a:t>Budget premier appel à projets : 15,8M€</a:t>
            </a:r>
          </a:p>
          <a:p>
            <a:endParaRPr lang="fr-FR" dirty="0" smtClean="0"/>
          </a:p>
          <a:p>
            <a:r>
              <a:rPr lang="fr-FR" dirty="0" smtClean="0"/>
              <a:t>Budget </a:t>
            </a:r>
            <a:r>
              <a:rPr lang="fr-FR" dirty="0" smtClean="0"/>
              <a:t>second </a:t>
            </a:r>
            <a:r>
              <a:rPr lang="fr-FR" dirty="0" smtClean="0"/>
              <a:t>appel à projets : 16M€</a:t>
            </a:r>
            <a:endParaRPr lang="fr-FR" dirty="0"/>
          </a:p>
        </p:txBody>
      </p:sp>
      <p:sp>
        <p:nvSpPr>
          <p:cNvPr id="3" name="Título 2"/>
          <p:cNvSpPr>
            <a:spLocks noGrp="1"/>
          </p:cNvSpPr>
          <p:nvPr>
            <p:ph type="title" idx="4294967295"/>
          </p:nvPr>
        </p:nvSpPr>
        <p:spPr>
          <a:xfrm>
            <a:off x="351368" y="1905000"/>
            <a:ext cx="8305800" cy="914400"/>
          </a:xfrm>
        </p:spPr>
        <p:txBody>
          <a:bodyPr>
            <a:normAutofit/>
          </a:bodyPr>
          <a:lstStyle/>
          <a:p>
            <a:pPr lvl="0" algn="ctr"/>
            <a:r>
              <a:rPr lang="fr-FR" sz="2400" dirty="0"/>
              <a:t>Promouvoir les capacités d’innovation pour une croissance intelligente et durable </a:t>
            </a:r>
            <a:endParaRPr lang="es-ES" sz="2400" dirty="0"/>
          </a:p>
        </p:txBody>
      </p:sp>
      <p:graphicFrame>
        <p:nvGraphicFramePr>
          <p:cNvPr id="5" name="Marcador de contenid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9925202"/>
              </p:ext>
            </p:extLst>
          </p:nvPr>
        </p:nvGraphicFramePr>
        <p:xfrm>
          <a:off x="609600" y="2743200"/>
          <a:ext cx="3696235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DC608"/>
                </a:solidFill>
                <a:latin typeface="Open Sans" panose="020B0606030504020204" pitchFamily="34" charset="0"/>
              </a:rPr>
              <a:t>Section 1 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115144988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51396" y="1828800"/>
            <a:ext cx="8411288" cy="609600"/>
          </a:xfrm>
        </p:spPr>
        <p:txBody>
          <a:bodyPr/>
          <a:lstStyle/>
          <a:p>
            <a:r>
              <a:rPr lang="fr-FR" dirty="0" smtClean="0"/>
              <a:t>Objectifs spécifiques  – Axe prioritaire 1</a:t>
            </a:r>
            <a:endParaRPr lang="fr-FR" dirty="0"/>
          </a:p>
        </p:txBody>
      </p:sp>
      <p:sp>
        <p:nvSpPr>
          <p:cNvPr id="4" name="Título 1"/>
          <p:cNvSpPr>
            <a:spLocks noGrp="1"/>
          </p:cNvSpPr>
          <p:nvPr/>
        </p:nvSpPr>
        <p:spPr>
          <a:xfrm>
            <a:off x="381447" y="2438400"/>
            <a:ext cx="7848153" cy="12835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355600">
              <a:spcAft>
                <a:spcPct val="35000"/>
              </a:spcAft>
            </a:pPr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OS1:</a:t>
            </a:r>
            <a:r>
              <a:rPr lang="fr-F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Renforcer le fonctionnement synergique et en réseau de la R&amp;I au niveau transnational dans les secteurs spécifiques du Sudoe à partir de la spécialisation intelligente</a:t>
            </a:r>
            <a:endParaRPr lang="es-ES" sz="2400" dirty="0">
              <a:solidFill>
                <a:sysClr val="windowText" lastClr="000000"/>
              </a:solidFill>
              <a:latin typeface="Calibri Light" panose="020F030202020403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381447" y="3886200"/>
            <a:ext cx="807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 smtClean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OS2</a:t>
            </a:r>
            <a:r>
              <a:rPr lang="es-ES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: </a:t>
            </a:r>
            <a:r>
              <a:rPr lang="fr-FR" sz="2400" dirty="0">
                <a:solidFill>
                  <a:sysClr val="windowText" lastClr="000000"/>
                </a:solidFill>
                <a:latin typeface="Calibri Light" panose="020F0302020204030204" pitchFamily="34" charset="0"/>
                <a:cs typeface="Open Sans" panose="020B0606030504020204" pitchFamily="34" charset="0"/>
              </a:rPr>
              <a:t>Développer la diffusion de la recherche appliquée en relation avec les technologies clés génériques</a:t>
            </a:r>
            <a:endParaRPr lang="fr-FR" sz="2400" dirty="0">
              <a:solidFill>
                <a:sysClr val="windowText" lastClr="000000"/>
              </a:solidFill>
              <a:latin typeface="Calibri Light" panose="020F0302020204030204" pitchFamily="34" charset="0"/>
              <a:ea typeface="+mj-ea"/>
              <a:cs typeface="Open Sans" panose="020B0606030504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DC608"/>
                </a:solidFill>
                <a:latin typeface="Open Sans" panose="020B0606030504020204" pitchFamily="34" charset="0"/>
              </a:rPr>
              <a:t>Section </a:t>
            </a:r>
            <a:r>
              <a:rPr lang="fr-FR" b="1" dirty="0" smtClean="0">
                <a:solidFill>
                  <a:srgbClr val="FDC608"/>
                </a:solidFill>
                <a:latin typeface="Open Sans" panose="020B0606030504020204" pitchFamily="34" charset="0"/>
              </a:rPr>
              <a:t>2 </a:t>
            </a:r>
            <a:r>
              <a:rPr lang="fr-FR" b="1" dirty="0">
                <a:solidFill>
                  <a:srgbClr val="FDC608"/>
                </a:solidFill>
                <a:latin typeface="Open Sans" panose="020B0606030504020204" pitchFamily="34" charset="0"/>
              </a:rPr>
              <a:t>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76476661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Marcador de contenido 1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65939934"/>
              </p:ext>
            </p:extLst>
          </p:nvPr>
        </p:nvGraphicFramePr>
        <p:xfrm>
          <a:off x="152400" y="2133600"/>
          <a:ext cx="8839200" cy="428307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600200"/>
                <a:gridCol w="1066800"/>
                <a:gridCol w="1225492"/>
                <a:gridCol w="4946708"/>
              </a:tblGrid>
              <a:tr h="618074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Indicateurs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de réalisation 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Objectif</a:t>
                      </a:r>
                      <a:r>
                        <a:rPr lang="fr-FR" sz="16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2018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Valeur cible 2023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Projets espérés</a:t>
                      </a:r>
                      <a:endParaRPr lang="fr-FR" sz="16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rgbClr val="FDC608"/>
                    </a:solidFill>
                  </a:tcPr>
                </a:tc>
              </a:tr>
              <a:tr h="1902499">
                <a:tc>
                  <a:txBody>
                    <a:bodyPr/>
                    <a:lstStyle/>
                    <a:p>
                      <a:r>
                        <a:rPr lang="fr-FR" sz="18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Nombre d’entreprises</a:t>
                      </a:r>
                      <a:r>
                        <a:rPr lang="fr-FR" sz="18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impliquées</a:t>
                      </a:r>
                      <a:endParaRPr lang="fr-FR" sz="1800" noProof="0" dirty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300</a:t>
                      </a:r>
                      <a:endParaRPr kumimoji="0" lang="fr-FR" sz="1800" kern="1200" noProof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Plateformes de coopération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Partenariats Européens d’Innovation (PEI)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Plateformes Technologiques Européennes (PTE)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Coordination entre les stratégies régionales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fr-FR" sz="17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Transfert de technologie</a:t>
                      </a:r>
                      <a:endParaRPr lang="fr-FR" sz="1700" noProof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</a:tr>
              <a:tr h="1759814">
                <a:tc>
                  <a:txBody>
                    <a:bodyPr/>
                    <a:lstStyle/>
                    <a:p>
                      <a:r>
                        <a:rPr lang="fr-FR" sz="180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Nombre de centres de recherche</a:t>
                      </a:r>
                      <a:r>
                        <a:rPr lang="fr-FR" sz="1800" baseline="0" noProof="0" dirty="0" smtClean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impliqués</a:t>
                      </a:r>
                      <a:endParaRPr lang="fr-FR" sz="1800" noProof="0" dirty="0" smtClean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99</a:t>
                      </a:r>
                      <a:endParaRPr kumimoji="0" lang="fr-FR" sz="1800" kern="1200" noProof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300</a:t>
                      </a:r>
                      <a:endParaRPr kumimoji="0" lang="fr-FR" sz="1800" kern="1200" noProof="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lvl="0" indent="-171450" algn="l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Consolidation de chaînes de valeur dans les TCG</a:t>
                      </a:r>
                    </a:p>
                    <a:p>
                      <a:pPr marL="171450" lvl="0" indent="-171450" algn="l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Développement d’actions pilotes TCG</a:t>
                      </a:r>
                    </a:p>
                    <a:p>
                      <a:pPr marL="171450" lvl="0" indent="-171450" algn="l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Diffusion des technologies TCG</a:t>
                      </a:r>
                    </a:p>
                    <a:p>
                      <a:pPr marL="171450" lvl="0" indent="-171450" algn="l" defTabSz="3556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Innovation </a:t>
                      </a: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pour</a:t>
                      </a:r>
                      <a:r>
                        <a:rPr kumimoji="0" lang="fr-FR" sz="1700" kern="1200" baseline="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l’a</a:t>
                      </a:r>
                      <a:r>
                        <a:rPr kumimoji="0" lang="fr-FR" sz="1700" kern="1200" noProof="0" dirty="0" smtClean="0">
                          <a:solidFill>
                            <a:schemeClr val="tx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mélioration de la protection de l’environnement.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04800" y="1600200"/>
            <a:ext cx="8411288" cy="914400"/>
          </a:xfrm>
        </p:spPr>
        <p:txBody>
          <a:bodyPr/>
          <a:lstStyle/>
          <a:p>
            <a:r>
              <a:rPr lang="fr-FR" dirty="0" smtClean="0"/>
              <a:t>Indicateurs de réalisation</a:t>
            </a:r>
            <a:endParaRPr lang="fr-FR" dirty="0"/>
          </a:p>
        </p:txBody>
      </p:sp>
      <p:sp>
        <p:nvSpPr>
          <p:cNvPr id="5" name="Rectángulo redondeado 4"/>
          <p:cNvSpPr/>
          <p:nvPr/>
        </p:nvSpPr>
        <p:spPr>
          <a:xfrm>
            <a:off x="5105400" y="533400"/>
            <a:ext cx="3200400" cy="908757"/>
          </a:xfrm>
          <a:prstGeom prst="roundRect">
            <a:avLst/>
          </a:prstGeom>
          <a:solidFill>
            <a:schemeClr val="bg1"/>
          </a:solidFill>
          <a:ln>
            <a:solidFill>
              <a:srgbClr val="FDC6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rgbClr val="FDC60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Section 2 du programme de coopération 2014-2020</a:t>
            </a:r>
          </a:p>
        </p:txBody>
      </p:sp>
    </p:spTree>
    <p:extLst>
      <p:ext uri="{BB962C8B-B14F-4D97-AF65-F5344CB8AC3E}">
        <p14:creationId xmlns:p14="http://schemas.microsoft.com/office/powerpoint/2010/main" val="21399121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vertical 3"/>
          <p:cNvSpPr>
            <a:spLocks noGrp="1"/>
          </p:cNvSpPr>
          <p:nvPr>
            <p:ph type="body" orient="vert" idx="1"/>
          </p:nvPr>
        </p:nvSpPr>
        <p:spPr>
          <a:xfrm rot="16200000">
            <a:off x="2878289" y="-17316"/>
            <a:ext cx="3505200" cy="856902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FEADER:  activités locales.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Le FEDER régional:  activités locales.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Une source de financement pour les activités habituelles des entités.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géré directement par la Commission européenne.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/>
              <a:t>Un programme de financement de l’excellence de la recherche et/ou scientifique. 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programme Sudoe n’est pas: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434835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467" y="2209800"/>
            <a:ext cx="2973866" cy="3981621"/>
          </a:xfr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152400" y="1600200"/>
            <a:ext cx="8839200" cy="685799"/>
          </a:xfrm>
        </p:spPr>
        <p:txBody>
          <a:bodyPr>
            <a:normAutofit/>
          </a:bodyPr>
          <a:lstStyle/>
          <a:p>
            <a:r>
              <a:rPr lang="fr-FR" sz="2000" dirty="0" smtClean="0"/>
              <a:t>Le programme Sudoe est-il le programme idoine pour votre projet?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7637570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411288" cy="533400"/>
          </a:xfrm>
        </p:spPr>
        <p:txBody>
          <a:bodyPr>
            <a:normAutofit/>
          </a:bodyPr>
          <a:lstStyle/>
          <a:p>
            <a:r>
              <a:rPr lang="es-ES" dirty="0" err="1" smtClean="0"/>
              <a:t>Merci</a:t>
            </a:r>
            <a:r>
              <a:rPr lang="es-ES" dirty="0" smtClean="0"/>
              <a:t> de </a:t>
            </a:r>
            <a:r>
              <a:rPr lang="es-ES" dirty="0" err="1" smtClean="0"/>
              <a:t>votre</a:t>
            </a:r>
            <a:r>
              <a:rPr lang="es-ES" dirty="0" smtClean="0"/>
              <a:t> </a:t>
            </a:r>
            <a:r>
              <a:rPr lang="es-ES" dirty="0" err="1" smtClean="0"/>
              <a:t>attention</a:t>
            </a:r>
            <a:r>
              <a:rPr lang="es-ES" dirty="0" smtClean="0"/>
              <a:t>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7071206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_Sudoe3">
  <a:themeElements>
    <a:clrScheme name="Sudoe">
      <a:dk1>
        <a:sysClr val="windowText" lastClr="000000"/>
      </a:dk1>
      <a:lt1>
        <a:sysClr val="window" lastClr="FFFFFF"/>
      </a:lt1>
      <a:dk2>
        <a:srgbClr val="002087"/>
      </a:dk2>
      <a:lt2>
        <a:srgbClr val="EEECE1"/>
      </a:lt2>
      <a:accent1>
        <a:srgbClr val="FCBC0D"/>
      </a:accent1>
      <a:accent2>
        <a:srgbClr val="198A4E"/>
      </a:accent2>
      <a:accent3>
        <a:srgbClr val="DA2750"/>
      </a:accent3>
      <a:accent4>
        <a:srgbClr val="88B91A"/>
      </a:accent4>
      <a:accent5>
        <a:srgbClr val="1FABC4"/>
      </a:accent5>
      <a:accent6>
        <a:srgbClr val="B24B1B"/>
      </a:accent6>
      <a:hlink>
        <a:srgbClr val="002087"/>
      </a:hlink>
      <a:folHlink>
        <a:srgbClr val="8E9CDF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Presentación_Sudoe3.potx</Template>
  <TotalTime>0</TotalTime>
  <Words>301</Words>
  <Application>Microsoft Office PowerPoint</Application>
  <PresentationFormat>Presentación en pantalla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Open Sans Semibold</vt:lpstr>
      <vt:lpstr>Presentación_Sudoe3</vt:lpstr>
      <vt:lpstr>Axe prioritaire 1</vt:lpstr>
      <vt:lpstr>Pourquoi?</vt:lpstr>
      <vt:lpstr>Promouvoir les capacités d’innovation pour une croissance intelligente et durable </vt:lpstr>
      <vt:lpstr>Objectifs spécifiques  – Axe prioritaire 1</vt:lpstr>
      <vt:lpstr>Indicateurs de réalisation</vt:lpstr>
      <vt:lpstr>Le programme Sudoe n’est pas: </vt:lpstr>
      <vt:lpstr>Le programme Sudoe est-il le programme idoine pour votre projet? </vt:lpstr>
      <vt:lpstr>Merci de votre attention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2017-02-14T07:20:20Z</dcterms:modified>
</cp:coreProperties>
</file>